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5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84" r:id="rId4"/>
    <p:sldMasterId id="2147483685" r:id="rId5"/>
    <p:sldMasterId id="2147483686" r:id="rId6"/>
    <p:sldMasterId id="2147483687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1.xml"/><Relationship Type="http://schemas.openxmlformats.org/officeDocument/2006/relationships/slide" Id="rId18" Target="slides/slide10.xml"/><Relationship Type="http://schemas.openxmlformats.org/officeDocument/2006/relationships/slide" Id="rId17" Target="slides/slide9.xml"/><Relationship Type="http://schemas.openxmlformats.org/officeDocument/2006/relationships/slide" Id="rId16" Target="slides/slide8.xml"/><Relationship Type="http://schemas.openxmlformats.org/officeDocument/2006/relationships/slide" Id="rId15" Target="slides/slide7.xml"/><Relationship Type="http://schemas.openxmlformats.org/officeDocument/2006/relationships/slide" Id="rId14" Target="slides/slide6.xml"/><Relationship Type="http://schemas.openxmlformats.org/officeDocument/2006/relationships/slide" Id="rId12" Target="slides/slide4.xml"/><Relationship Type="http://schemas.openxmlformats.org/officeDocument/2006/relationships/slide" Id="rId13" Target="slides/slide5.xml"/><Relationship Type="http://schemas.openxmlformats.org/officeDocument/2006/relationships/slide" Id="rId10" Target="slides/slide2.xml"/><Relationship Type="http://schemas.openxmlformats.org/officeDocument/2006/relationships/slide" Id="rId11" Target="slides/slide3.xml"/><Relationship Type="http://schemas.openxmlformats.org/officeDocument/2006/relationships/slide" Id="rId26" Target="slides/slide18.xml"/><Relationship Type="http://schemas.openxmlformats.org/officeDocument/2006/relationships/slide" Id="rId25" Target="slides/slide17.xml"/><Relationship Type="http://schemas.openxmlformats.org/officeDocument/2006/relationships/slide" Id="rId27" Target="slides/slide19.xml"/><Relationship Type="http://schemas.openxmlformats.org/officeDocument/2006/relationships/presProps" Id="rId2" Target="presProps.xml"/><Relationship Type="http://schemas.openxmlformats.org/officeDocument/2006/relationships/slide" Id="rId21" Target="slides/slide13.xml"/><Relationship Type="http://schemas.openxmlformats.org/officeDocument/2006/relationships/theme" Id="rId1" Target="theme/theme4.xml"/><Relationship Type="http://schemas.openxmlformats.org/officeDocument/2006/relationships/slide" Id="rId22" Target="slides/slide14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15.xml"/><Relationship Type="http://schemas.openxmlformats.org/officeDocument/2006/relationships/tableStyles" Id="rId3" Target="tableStyles.xml"/><Relationship Type="http://schemas.openxmlformats.org/officeDocument/2006/relationships/slide" Id="rId24" Target="slides/slide16.xml"/><Relationship Type="http://schemas.openxmlformats.org/officeDocument/2006/relationships/slide" Id="rId20" Target="slides/slide12.xml"/><Relationship Type="http://schemas.openxmlformats.org/officeDocument/2006/relationships/slide" Id="rId9" Target="slides/slide1.xml"/><Relationship Type="http://schemas.openxmlformats.org/officeDocument/2006/relationships/slideMaster" Id="rId6" Target="slideMasters/slideMaster3.xml"/><Relationship Type="http://schemas.openxmlformats.org/officeDocument/2006/relationships/slideMaster" Id="rId5" Target="slideMasters/slideMaster2.xml"/><Relationship Type="http://schemas.openxmlformats.org/officeDocument/2006/relationships/notesMaster" Id="rId8" Target="notesMasters/notesMaster1.xml"/><Relationship Type="http://schemas.openxmlformats.org/officeDocument/2006/relationships/slideMaster" Id="rId7" Target="slideMasters/slideMaster4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>
            <a:spAutoFit/>
          </a:bodyPr>
          <a:lstStyle/>
          <a:p>
            <a:pPr indent="-317500" lvl="1" marL="9144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1" id="5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2" id="512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13" id="513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65" id="5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6" id="566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67" id="567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70" id="5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71" id="571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72" id="572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76" id="5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77" id="577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78" id="578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82" id="5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3" id="583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84" id="584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88" id="5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9" id="589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90" id="590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94" id="5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5" id="595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96" id="596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00" id="6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01" id="601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602" id="602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06" id="6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07" id="607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608" id="608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12" id="6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3" id="613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614" id="614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18" id="6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9" id="619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620" id="620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7" id="5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8" id="518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19" id="519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23" id="5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4" id="524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25" id="525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29" id="5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0" id="530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31" id="531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35" id="5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6" id="536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37" id="537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41" id="5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2" id="542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43" id="543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47" id="5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8" id="548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49" id="549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53" id="5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4" id="554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55" id="555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59" id="5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0" id="560"/>
          <p:cNvSpPr/>
          <p:nvPr>
            <p:ph type="sldImg" idx="2"/>
          </p:nvPr>
        </p:nvSpPr>
        <p:spPr>
          <a:xfrm>
            <a:off y="685800" x="1143000"/>
            <a:ext cy="3429000" cx="4572000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name="Shape 561" id="561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2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2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3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/>
          <p:nvPr>
            <p:ph type="ctrTitle"/>
          </p:nvPr>
        </p:nvSpPr>
        <p:spPr>
          <a:xfrm>
            <a:off y="2209800" x="2895600"/>
            <a:ext cy="1171799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0" id="10"/>
          <p:cNvSpPr/>
          <p:nvPr>
            <p:ph type="subTitle" idx="1"/>
          </p:nvPr>
        </p:nvSpPr>
        <p:spPr>
          <a:xfrm>
            <a:off y="3429000" x="2895600"/>
            <a:ext cy="685799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143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143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143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143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143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143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143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143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143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name="Shape 11" id="11"/>
          <p:cNvGrpSpPr/>
          <p:nvPr/>
        </p:nvGrpSpPr>
        <p:grpSpPr>
          <a:xfrm>
            <a:off y="2895600" x="502526"/>
            <a:ext cy="773381" cx="2369433"/>
            <a:chOff y="1685725" x="247175"/>
            <a:chExt cy="2332975" cx="7134700"/>
          </a:xfrm>
        </p:grpSpPr>
        <p:sp>
          <p:nvSpPr>
            <p:cNvPr name="Shape 12" id="12"/>
            <p:cNvSpPr/>
            <p:nvPr/>
          </p:nvSpPr>
          <p:spPr>
            <a:xfrm>
              <a:off y="2271225" x="7066475"/>
              <a:ext cy="166025" cx="315400"/>
            </a:xfrm>
            <a:custGeom>
              <a:pathLst>
                <a:path extrusionOk="0" h="6641" w="12616">
                  <a:moveTo>
                    <a:pt y="1" x="1"/>
                  </a:move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  <a:lnTo>
                    <a:pt y="665" x="5011"/>
                  </a:lnTo>
                  <a:lnTo>
                    <a:pt y="1" x="5011"/>
                  </a:lnTo>
                  <a:close/>
                  <a:moveTo>
                    <a:pt y="1" x="5976"/>
                  </a:moveTo>
                  <a:lnTo>
                    <a:pt y="6640" x="5976"/>
                  </a:lnTo>
                  <a:lnTo>
                    <a:pt y="6640" x="6701"/>
                  </a:lnTo>
                  <a:lnTo>
                    <a:pt y="2415" x="6701"/>
                  </a:lnTo>
                  <a:lnTo>
                    <a:pt y="1510" x="6701"/>
                  </a:lnTo>
                  <a:lnTo>
                    <a:pt y="725" x="6640"/>
                  </a:lnTo>
                  <a:lnTo>
                    <a:pt y="725" x="6701"/>
                  </a:lnTo>
                  <a:lnTo>
                    <a:pt y="6640" x="8934"/>
                  </a:lnTo>
                  <a:lnTo>
                    <a:pt y="6640" x="9538"/>
                  </a:lnTo>
                  <a:lnTo>
                    <a:pt y="725" x="11831"/>
                  </a:lnTo>
                  <a:lnTo>
                    <a:pt y="725" x="11892"/>
                  </a:lnTo>
                  <a:lnTo>
                    <a:pt y="2355" x="11831"/>
                  </a:lnTo>
                  <a:lnTo>
                    <a:pt y="6640" x="11831"/>
                  </a:lnTo>
                  <a:lnTo>
                    <a:pt y="6640" x="12616"/>
                  </a:lnTo>
                  <a:lnTo>
                    <a:pt y="1" x="12616"/>
                  </a:lnTo>
                  <a:lnTo>
                    <a:pt y="1" x="11409"/>
                  </a:lnTo>
                  <a:lnTo>
                    <a:pt y="5494" x="9296"/>
                  </a:lnTo>
                  <a:lnTo>
                    <a:pt y="1" x="7184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" id="13"/>
            <p:cNvSpPr/>
            <p:nvPr/>
          </p:nvSpPr>
          <p:spPr>
            <a:xfrm>
              <a:off y="2271225" x="7215875"/>
              <a:ext cy="166025" cx="166000"/>
            </a:xfrm>
            <a:custGeom>
              <a:pathLst>
                <a:path extrusionOk="0" h="6641" w="6640" fill="none">
                  <a:moveTo>
                    <a:pt y="6640" x="3562"/>
                  </a:moveTo>
                  <a:lnTo>
                    <a:pt y="725" x="5855"/>
                  </a:lnTo>
                  <a:lnTo>
                    <a:pt y="725" x="5916"/>
                  </a:lnTo>
                  <a:lnTo>
                    <a:pt y="725" x="5916"/>
                  </a:lnTo>
                  <a:lnTo>
                    <a:pt y="2355" x="5855"/>
                  </a:lnTo>
                  <a:lnTo>
                    <a:pt y="6640" x="5855"/>
                  </a:lnTo>
                  <a:lnTo>
                    <a:pt y="6640" x="6640"/>
                  </a:lnTo>
                  <a:lnTo>
                    <a:pt y="1" x="6640"/>
                  </a:lnTo>
                  <a:lnTo>
                    <a:pt y="1" x="5433"/>
                  </a:lnTo>
                  <a:lnTo>
                    <a:pt y="5494" x="3320"/>
                  </a:lnTo>
                  <a:lnTo>
                    <a:pt y="5494" x="3320"/>
                  </a:lnTo>
                  <a:lnTo>
                    <a:pt y="1" x="1208"/>
                  </a:lnTo>
                  <a:lnTo>
                    <a:pt y="1" x="0"/>
                  </a:lnTo>
                  <a:lnTo>
                    <a:pt y="6640" x="0"/>
                  </a:lnTo>
                  <a:lnTo>
                    <a:pt y="6640" x="725"/>
                  </a:lnTo>
                  <a:lnTo>
                    <a:pt y="2415" x="725"/>
                  </a:lnTo>
                  <a:lnTo>
                    <a:pt y="2415" x="725"/>
                  </a:lnTo>
                  <a:lnTo>
                    <a:pt y="1510" x="725"/>
                  </a:lnTo>
                  <a:lnTo>
                    <a:pt y="725" x="664"/>
                  </a:lnTo>
                  <a:lnTo>
                    <a:pt y="725" x="725"/>
                  </a:lnTo>
                  <a:lnTo>
                    <a:pt y="6640" x="2958"/>
                  </a:lnTo>
                  <a:lnTo>
                    <a:pt y="6640" x="3562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" id="14"/>
            <p:cNvSpPr/>
            <p:nvPr/>
          </p:nvSpPr>
          <p:spPr>
            <a:xfrm>
              <a:off y="2271225" x="7066475"/>
              <a:ext cy="166025" cx="125275"/>
            </a:xfrm>
            <a:custGeom>
              <a:pathLst>
                <a:path extrusionOk="0" h="6641" w="5011" fill="none">
                  <a:moveTo>
                    <a:pt y="665" x="2898"/>
                  </a:moveTo>
                  <a:lnTo>
                    <a:pt y="665" x="5011"/>
                  </a:lnTo>
                  <a:lnTo>
                    <a:pt y="1" x="5011"/>
                  </a:lnTo>
                  <a:lnTo>
                    <a:pt y="1" x="1"/>
                  </a:ln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5" id="15"/>
            <p:cNvSpPr/>
            <p:nvPr/>
          </p:nvSpPr>
          <p:spPr>
            <a:xfrm>
              <a:off y="2284800" x="4422650"/>
              <a:ext cy="1733900" cx="1134825"/>
            </a:xfrm>
            <a:custGeom>
              <a:pathLst>
                <a:path extrusionOk="0" h="69356" w="45393">
                  <a:moveTo>
                    <a:pt y="3019" x="21610"/>
                  </a:moveTo>
                  <a:lnTo>
                    <a:pt y="3140" x="22334"/>
                  </a:lnTo>
                  <a:lnTo>
                    <a:pt y="3260" x="22938"/>
                  </a:lnTo>
                  <a:lnTo>
                    <a:pt y="3442" x="23602"/>
                  </a:lnTo>
                  <a:lnTo>
                    <a:pt y="3683" x="24206"/>
                  </a:lnTo>
                  <a:lnTo>
                    <a:pt y="3985" x="24809"/>
                  </a:lnTo>
                  <a:lnTo>
                    <a:pt y="4347" x="25352"/>
                  </a:lnTo>
                  <a:lnTo>
                    <a:pt y="4709" x="25896"/>
                  </a:lnTo>
                  <a:lnTo>
                    <a:pt y="5132" x="26439"/>
                  </a:lnTo>
                  <a:lnTo>
                    <a:pt y="5554" x="26922"/>
                  </a:lnTo>
                  <a:lnTo>
                    <a:pt y="6037" x="27405"/>
                  </a:lnTo>
                  <a:lnTo>
                    <a:pt y="6580" x="27888"/>
                  </a:lnTo>
                  <a:lnTo>
                    <a:pt y="7727" x="28733"/>
                  </a:lnTo>
                  <a:lnTo>
                    <a:pt y="8934" x="29517"/>
                  </a:lnTo>
                  <a:lnTo>
                    <a:pt y="10202" x="30181"/>
                  </a:lnTo>
                  <a:lnTo>
                    <a:pt y="11590" x="30785"/>
                  </a:lnTo>
                  <a:lnTo>
                    <a:pt y="12979" x="31268"/>
                  </a:lnTo>
                  <a:lnTo>
                    <a:pt y="14367" x="31690"/>
                  </a:lnTo>
                  <a:lnTo>
                    <a:pt y="15755" x="31992"/>
                  </a:lnTo>
                  <a:lnTo>
                    <a:pt y="17144" x="32234"/>
                  </a:lnTo>
                  <a:lnTo>
                    <a:pt y="18471" x="32354"/>
                  </a:lnTo>
                  <a:lnTo>
                    <a:pt y="19739" x="32415"/>
                  </a:lnTo>
                  <a:lnTo>
                    <a:pt y="20403" x="32415"/>
                  </a:lnTo>
                  <a:lnTo>
                    <a:pt y="21188" x="32354"/>
                  </a:lnTo>
                  <a:lnTo>
                    <a:pt y="22033" x="32234"/>
                  </a:lnTo>
                  <a:lnTo>
                    <a:pt y="22878" x="32052"/>
                  </a:lnTo>
                  <a:lnTo>
                    <a:pt y="23783" x="31751"/>
                  </a:lnTo>
                  <a:lnTo>
                    <a:pt y="24689" x="31388"/>
                  </a:lnTo>
                  <a:lnTo>
                    <a:pt y="25172" x="31087"/>
                  </a:lnTo>
                  <a:lnTo>
                    <a:pt y="25594" x="30845"/>
                  </a:lnTo>
                  <a:lnTo>
                    <a:pt y="26017" x="30483"/>
                  </a:lnTo>
                  <a:lnTo>
                    <a:pt y="26379" x="30121"/>
                  </a:lnTo>
                  <a:lnTo>
                    <a:pt y="26922" x="29517"/>
                  </a:lnTo>
                  <a:lnTo>
                    <a:pt y="27405" x="28853"/>
                  </a:lnTo>
                  <a:lnTo>
                    <a:pt y="27827" x="28129"/>
                  </a:lnTo>
                  <a:lnTo>
                    <a:pt y="28190" x="27344"/>
                  </a:lnTo>
                  <a:lnTo>
                    <a:pt y="28491" x="26499"/>
                  </a:lnTo>
                  <a:lnTo>
                    <a:pt y="28733" x="25654"/>
                  </a:lnTo>
                  <a:lnTo>
                    <a:pt y="28914" x="24809"/>
                  </a:lnTo>
                  <a:lnTo>
                    <a:pt y="28914" x="23240"/>
                  </a:lnTo>
                  <a:lnTo>
                    <a:pt y="28854" x="22515"/>
                  </a:lnTo>
                  <a:lnTo>
                    <a:pt y="28672" x="21851"/>
                  </a:lnTo>
                  <a:lnTo>
                    <a:pt y="28491" x="21187"/>
                  </a:lnTo>
                  <a:lnTo>
                    <a:pt y="28250" x="20584"/>
                  </a:lnTo>
                  <a:lnTo>
                    <a:pt y="27948" x="19980"/>
                  </a:lnTo>
                  <a:lnTo>
                    <a:pt y="27646" x="19437"/>
                  </a:lnTo>
                  <a:lnTo>
                    <a:pt y="27284" x="18833"/>
                  </a:lnTo>
                  <a:lnTo>
                    <a:pt y="26862" x="18350"/>
                  </a:lnTo>
                  <a:lnTo>
                    <a:pt y="26439" x="17807"/>
                  </a:lnTo>
                  <a:lnTo>
                    <a:pt y="25956" x="17385"/>
                  </a:lnTo>
                  <a:lnTo>
                    <a:pt y="25413" x="16902"/>
                  </a:lnTo>
                  <a:lnTo>
                    <a:pt y="24326" x="16057"/>
                  </a:lnTo>
                  <a:lnTo>
                    <a:pt y="23119" x="15332"/>
                  </a:lnTo>
                  <a:lnTo>
                    <a:pt y="21852" x="14668"/>
                  </a:lnTo>
                  <a:lnTo>
                    <a:pt y="20524" x="14125"/>
                  </a:lnTo>
                  <a:lnTo>
                    <a:pt y="19196" x="13642"/>
                  </a:lnTo>
                  <a:lnTo>
                    <a:pt y="17868" x="13220"/>
                  </a:lnTo>
                  <a:lnTo>
                    <a:pt y="16480" x="12918"/>
                  </a:lnTo>
                  <a:lnTo>
                    <a:pt y="15212" x="12737"/>
                  </a:lnTo>
                  <a:lnTo>
                    <a:pt y="13944" x="12616"/>
                  </a:lnTo>
                  <a:lnTo>
                    <a:pt y="12737" x="12556"/>
                  </a:lnTo>
                  <a:lnTo>
                    <a:pt y="11832" x="12616"/>
                  </a:lnTo>
                  <a:lnTo>
                    <a:pt y="10987" x="12677"/>
                  </a:lnTo>
                  <a:lnTo>
                    <a:pt y="10081" x="12797"/>
                  </a:lnTo>
                  <a:lnTo>
                    <a:pt y="9236" x="12978"/>
                  </a:lnTo>
                  <a:lnTo>
                    <a:pt y="8391" x="13280"/>
                  </a:lnTo>
                  <a:lnTo>
                    <a:pt y="7546" x="13582"/>
                  </a:lnTo>
                  <a:lnTo>
                    <a:pt y="6761" x="14065"/>
                  </a:lnTo>
                  <a:lnTo>
                    <a:pt y="6037" x="14548"/>
                  </a:lnTo>
                  <a:lnTo>
                    <a:pt y="5373" x="15151"/>
                  </a:lnTo>
                  <a:lnTo>
                    <a:pt y="4769" x="15815"/>
                  </a:lnTo>
                  <a:lnTo>
                    <a:pt y="4287" x="16600"/>
                  </a:lnTo>
                  <a:lnTo>
                    <a:pt y="3804" x="17385"/>
                  </a:lnTo>
                  <a:lnTo>
                    <a:pt y="3502" x="18290"/>
                  </a:lnTo>
                  <a:lnTo>
                    <a:pt y="3200" x="19135"/>
                  </a:lnTo>
                  <a:lnTo>
                    <a:pt y="3079" x="20041"/>
                  </a:lnTo>
                  <a:lnTo>
                    <a:pt y="3019" x="20946"/>
                  </a:lnTo>
                  <a:close/>
                  <a:moveTo>
                    <a:pt y="43582" x="26499"/>
                  </a:moveTo>
                  <a:lnTo>
                    <a:pt y="43702" x="27465"/>
                  </a:lnTo>
                  <a:lnTo>
                    <a:pt y="45393" x="29879"/>
                  </a:lnTo>
                  <a:lnTo>
                    <a:pt y="46962" x="31932"/>
                  </a:lnTo>
                  <a:lnTo>
                    <a:pt y="47686" x="32837"/>
                  </a:lnTo>
                  <a:lnTo>
                    <a:pt y="48411" x="33682"/>
                  </a:lnTo>
                  <a:lnTo>
                    <a:pt y="49075" x="34407"/>
                  </a:lnTo>
                  <a:lnTo>
                    <a:pt y="49799" x="35010"/>
                  </a:lnTo>
                  <a:lnTo>
                    <a:pt y="50463" x="35614"/>
                  </a:lnTo>
                  <a:lnTo>
                    <a:pt y="51127" x="36097"/>
                  </a:lnTo>
                  <a:lnTo>
                    <a:pt y="51851" x="36519"/>
                  </a:lnTo>
                  <a:lnTo>
                    <a:pt y="52515" x="36821"/>
                  </a:lnTo>
                  <a:lnTo>
                    <a:pt y="53300" x="37062"/>
                  </a:lnTo>
                  <a:lnTo>
                    <a:pt y="54024" x="37244"/>
                  </a:lnTo>
                  <a:lnTo>
                    <a:pt y="54869" x="37364"/>
                  </a:lnTo>
                  <a:lnTo>
                    <a:pt y="55714" x="37425"/>
                  </a:lnTo>
                  <a:lnTo>
                    <a:pt y="56740" x="37364"/>
                  </a:lnTo>
                  <a:lnTo>
                    <a:pt y="57706" x="37183"/>
                  </a:lnTo>
                  <a:lnTo>
                    <a:pt y="58672" x="36942"/>
                  </a:lnTo>
                  <a:lnTo>
                    <a:pt y="59577" x="36519"/>
                  </a:lnTo>
                  <a:lnTo>
                    <a:pt y="60483" x="36036"/>
                  </a:lnTo>
                  <a:lnTo>
                    <a:pt y="61268" x="35493"/>
                  </a:lnTo>
                  <a:lnTo>
                    <a:pt y="62052" x="34769"/>
                  </a:lnTo>
                  <a:lnTo>
                    <a:pt y="62716" x="33984"/>
                  </a:lnTo>
                  <a:lnTo>
                    <a:pt y="63320" x="33079"/>
                  </a:lnTo>
                  <a:lnTo>
                    <a:pt y="63863" x="32113"/>
                  </a:lnTo>
                  <a:lnTo>
                    <a:pt y="64346" x="31026"/>
                  </a:lnTo>
                  <a:lnTo>
                    <a:pt y="64768" x="29819"/>
                  </a:lnTo>
                  <a:lnTo>
                    <a:pt y="65070" x="28491"/>
                  </a:lnTo>
                  <a:lnTo>
                    <a:pt y="65312" x="27103"/>
                  </a:lnTo>
                  <a:lnTo>
                    <a:pt y="65493" x="25594"/>
                  </a:lnTo>
                  <a:lnTo>
                    <a:pt y="65493" x="24024"/>
                  </a:lnTo>
                  <a:lnTo>
                    <a:pt y="65432" x="22274"/>
                  </a:lnTo>
                  <a:lnTo>
                    <a:pt y="65312" x="20523"/>
                  </a:lnTo>
                  <a:lnTo>
                    <a:pt y="65070" x="18954"/>
                  </a:lnTo>
                  <a:lnTo>
                    <a:pt y="64708" x="17445"/>
                  </a:lnTo>
                  <a:lnTo>
                    <a:pt y="64225" x="15996"/>
                  </a:lnTo>
                  <a:lnTo>
                    <a:pt y="63682" x="14668"/>
                  </a:lnTo>
                  <a:lnTo>
                    <a:pt y="63078" x="13461"/>
                  </a:lnTo>
                  <a:lnTo>
                    <a:pt y="62414" x="12375"/>
                  </a:lnTo>
                  <a:lnTo>
                    <a:pt y="61630" x="11409"/>
                  </a:lnTo>
                  <a:lnTo>
                    <a:pt y="60785" x="10504"/>
                  </a:lnTo>
                  <a:lnTo>
                    <a:pt y="59879" x="9779"/>
                  </a:lnTo>
                  <a:lnTo>
                    <a:pt y="58853" x="9176"/>
                  </a:lnTo>
                  <a:lnTo>
                    <a:pt y="57827" x="8693"/>
                  </a:lnTo>
                  <a:lnTo>
                    <a:pt y="57284" x="8451"/>
                  </a:lnTo>
                  <a:lnTo>
                    <a:pt y="56740" x="8331"/>
                  </a:lnTo>
                  <a:lnTo>
                    <a:pt y="56197" x="8210"/>
                  </a:lnTo>
                  <a:lnTo>
                    <a:pt y="55594" x="8089"/>
                  </a:lnTo>
                  <a:lnTo>
                    <a:pt y="54990" x="8029"/>
                  </a:lnTo>
                  <a:lnTo>
                    <a:pt y="54386" x="8029"/>
                  </a:lnTo>
                  <a:lnTo>
                    <a:pt y="53240" x="8089"/>
                  </a:lnTo>
                  <a:lnTo>
                    <a:pt y="52213" x="8270"/>
                  </a:lnTo>
                  <a:lnTo>
                    <a:pt y="51187" x="8572"/>
                  </a:lnTo>
                  <a:lnTo>
                    <a:pt y="50342" x="8934"/>
                  </a:lnTo>
                  <a:lnTo>
                    <a:pt y="49497" x="9417"/>
                  </a:lnTo>
                  <a:lnTo>
                    <a:pt y="48773" x="9960"/>
                  </a:lnTo>
                  <a:lnTo>
                    <a:pt y="48169" x="10564"/>
                  </a:lnTo>
                  <a:lnTo>
                    <a:pt y="47566" x="11167"/>
                  </a:lnTo>
                  <a:lnTo>
                    <a:pt y="47083" x="11831"/>
                  </a:lnTo>
                  <a:lnTo>
                    <a:pt y="46600" x="12495"/>
                  </a:lnTo>
                  <a:lnTo>
                    <a:pt y="46238" x="13159"/>
                  </a:lnTo>
                  <a:lnTo>
                    <a:pt y="45936" x="13763"/>
                  </a:lnTo>
                  <a:lnTo>
                    <a:pt y="45393" x="14910"/>
                  </a:lnTo>
                  <a:lnTo>
                    <a:pt y="45030" x="15815"/>
                  </a:lnTo>
                  <a:lnTo>
                    <a:pt y="44608" x="17324"/>
                  </a:lnTo>
                  <a:lnTo>
                    <a:pt y="44306" x="18833"/>
                  </a:lnTo>
                  <a:lnTo>
                    <a:pt y="44004" x="20342"/>
                  </a:lnTo>
                  <a:lnTo>
                    <a:pt y="43823" x="21731"/>
                  </a:lnTo>
                  <a:lnTo>
                    <a:pt y="43702" x="22998"/>
                  </a:lnTo>
                  <a:lnTo>
                    <a:pt y="43642" x="24085"/>
                  </a:lnTo>
                  <a:lnTo>
                    <a:pt y="43582" x="25413"/>
                  </a:lnTo>
                  <a:close/>
                  <a:moveTo>
                    <a:pt y="1" x="26680"/>
                  </a:moveTo>
                  <a:lnTo>
                    <a:pt y="61" x="24749"/>
                  </a:lnTo>
                  <a:lnTo>
                    <a:pt y="182" x="22757"/>
                  </a:lnTo>
                  <a:lnTo>
                    <a:pt y="303" x="21731"/>
                  </a:lnTo>
                  <a:lnTo>
                    <a:pt y="484" x="20705"/>
                  </a:lnTo>
                  <a:lnTo>
                    <a:pt y="665" x="19678"/>
                  </a:lnTo>
                  <a:lnTo>
                    <a:pt y="906" x="18652"/>
                  </a:lnTo>
                  <a:lnTo>
                    <a:pt y="1208" x="17566"/>
                  </a:lnTo>
                  <a:lnTo>
                    <a:pt y="1570" x="16540"/>
                  </a:lnTo>
                  <a:lnTo>
                    <a:pt y="1932" x="15453"/>
                  </a:lnTo>
                  <a:lnTo>
                    <a:pt y="2415" x="14427"/>
                  </a:lnTo>
                  <a:lnTo>
                    <a:pt y="2959" x="13401"/>
                  </a:lnTo>
                  <a:lnTo>
                    <a:pt y="3562" x="12375"/>
                  </a:lnTo>
                  <a:lnTo>
                    <a:pt y="4226" x="11349"/>
                  </a:lnTo>
                  <a:lnTo>
                    <a:pt y="5011" x="10383"/>
                  </a:lnTo>
                  <a:lnTo>
                    <a:pt y="5675" x="9658"/>
                  </a:lnTo>
                  <a:lnTo>
                    <a:pt y="6339" x="8994"/>
                  </a:lnTo>
                  <a:lnTo>
                    <a:pt y="7003" x="8391"/>
                  </a:lnTo>
                  <a:lnTo>
                    <a:pt y="7727" x="7848"/>
                  </a:lnTo>
                  <a:lnTo>
                    <a:pt y="8512" x="7304"/>
                  </a:lnTo>
                  <a:lnTo>
                    <a:pt y="9236" x="6821"/>
                  </a:lnTo>
                  <a:lnTo>
                    <a:pt y="10021" x="6399"/>
                  </a:lnTo>
                  <a:lnTo>
                    <a:pt y="10806" x="5976"/>
                  </a:lnTo>
                  <a:lnTo>
                    <a:pt y="11590" x="5675"/>
                  </a:lnTo>
                  <a:lnTo>
                    <a:pt y="12375" x="5373"/>
                  </a:lnTo>
                  <a:lnTo>
                    <a:pt y="13220" x="5131"/>
                  </a:lnTo>
                  <a:lnTo>
                    <a:pt y="14005" x="4950"/>
                  </a:lnTo>
                  <a:lnTo>
                    <a:pt y="14789" x="4769"/>
                  </a:lnTo>
                  <a:lnTo>
                    <a:pt y="15634" x="4648"/>
                  </a:lnTo>
                  <a:lnTo>
                    <a:pt y="16419" x="4588"/>
                  </a:lnTo>
                  <a:lnTo>
                    <a:pt y="17204" x="4588"/>
                  </a:lnTo>
                  <a:lnTo>
                    <a:pt y="18532" x="4648"/>
                  </a:lnTo>
                  <a:lnTo>
                    <a:pt y="19860" x="4830"/>
                  </a:lnTo>
                  <a:lnTo>
                    <a:pt y="21127" x="5131"/>
                  </a:lnTo>
                  <a:lnTo>
                    <a:pt y="22455" x="5554"/>
                  </a:lnTo>
                  <a:lnTo>
                    <a:pt y="23663" x="6097"/>
                  </a:lnTo>
                  <a:lnTo>
                    <a:pt y="24870" x="6821"/>
                  </a:lnTo>
                  <a:lnTo>
                    <a:pt y="25956" x="7606"/>
                  </a:lnTo>
                  <a:lnTo>
                    <a:pt y="26982" x="8512"/>
                  </a:lnTo>
                  <a:lnTo>
                    <a:pt y="27948" x="9538"/>
                  </a:lnTo>
                  <a:lnTo>
                    <a:pt y="28431" x="10081"/>
                  </a:lnTo>
                  <a:lnTo>
                    <a:pt y="28854" x="10624"/>
                  </a:lnTo>
                  <a:lnTo>
                    <a:pt y="29216" x="11228"/>
                  </a:lnTo>
                  <a:lnTo>
                    <a:pt y="29578" x="11892"/>
                  </a:lnTo>
                  <a:lnTo>
                    <a:pt y="29940" x="12556"/>
                  </a:lnTo>
                  <a:lnTo>
                    <a:pt y="30242" x="13220"/>
                  </a:lnTo>
                  <a:lnTo>
                    <a:pt y="30544" x="13944"/>
                  </a:lnTo>
                  <a:lnTo>
                    <a:pt y="30785" x="14668"/>
                  </a:lnTo>
                  <a:lnTo>
                    <a:pt y="30966" x="15453"/>
                  </a:lnTo>
                  <a:lnTo>
                    <a:pt y="31147" x="16238"/>
                  </a:lnTo>
                  <a:lnTo>
                    <a:pt y="31328" x="17083"/>
                  </a:lnTo>
                  <a:lnTo>
                    <a:pt y="31389" x="17928"/>
                  </a:lnTo>
                  <a:lnTo>
                    <a:pt y="31449" x="18773"/>
                  </a:lnTo>
                  <a:lnTo>
                    <a:pt y="31509" x="19678"/>
                  </a:lnTo>
                  <a:lnTo>
                    <a:pt y="31449" x="21067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2113" x="22214"/>
                  </a:lnTo>
                  <a:lnTo>
                    <a:pt y="32898" x="21972"/>
                  </a:lnTo>
                  <a:lnTo>
                    <a:pt y="33803" x="21731"/>
                  </a:lnTo>
                  <a:lnTo>
                    <a:pt y="34286" x="21670"/>
                  </a:lnTo>
                  <a:lnTo>
                    <a:pt y="34829" x="21670"/>
                  </a:lnTo>
                  <a:lnTo>
                    <a:pt y="35855" x="21731"/>
                  </a:lnTo>
                  <a:lnTo>
                    <a:pt y="36761" x="21912"/>
                  </a:lnTo>
                  <a:lnTo>
                    <a:pt y="37606" x="22214"/>
                  </a:lnTo>
                  <a:lnTo>
                    <a:pt y="38391" x="22576"/>
                  </a:lnTo>
                  <a:lnTo>
                    <a:pt y="39115" x="22998"/>
                  </a:lnTo>
                  <a:lnTo>
                    <a:pt y="39779" x="23421"/>
                  </a:lnTo>
                  <a:lnTo>
                    <a:pt y="41047" x="24387"/>
                  </a:lnTo>
                  <a:lnTo>
                    <a:pt y="41167" x="22696"/>
                  </a:lnTo>
                  <a:lnTo>
                    <a:pt y="41348" x="20765"/>
                  </a:lnTo>
                  <a:lnTo>
                    <a:pt y="41590" x="18592"/>
                  </a:lnTo>
                  <a:lnTo>
                    <a:pt y="41952" x="16298"/>
                  </a:lnTo>
                  <a:lnTo>
                    <a:pt y="42193" x="15091"/>
                  </a:lnTo>
                  <a:lnTo>
                    <a:pt y="42435" x="13944"/>
                  </a:lnTo>
                  <a:lnTo>
                    <a:pt y="42797" x="12737"/>
                  </a:lnTo>
                  <a:lnTo>
                    <a:pt y="43159" x="11530"/>
                  </a:lnTo>
                  <a:lnTo>
                    <a:pt y="43582" x="10383"/>
                  </a:lnTo>
                  <a:lnTo>
                    <a:pt y="44065" x="9236"/>
                  </a:lnTo>
                  <a:lnTo>
                    <a:pt y="44608" x="8089"/>
                  </a:lnTo>
                  <a:lnTo>
                    <a:pt y="45211" x="7003"/>
                  </a:lnTo>
                  <a:lnTo>
                    <a:pt y="45815" x="6037"/>
                  </a:lnTo>
                  <a:lnTo>
                    <a:pt y="46479" x="5192"/>
                  </a:lnTo>
                  <a:lnTo>
                    <a:pt y="47143" x="4407"/>
                  </a:lnTo>
                  <a:lnTo>
                    <a:pt y="47867" x="3683"/>
                  </a:lnTo>
                  <a:lnTo>
                    <a:pt y="48531" x="3019"/>
                  </a:lnTo>
                  <a:lnTo>
                    <a:pt y="49256" x="2415"/>
                  </a:lnTo>
                  <a:lnTo>
                    <a:pt y="49980" x="1932"/>
                  </a:lnTo>
                  <a:lnTo>
                    <a:pt y="50765" x="1510"/>
                  </a:lnTo>
                  <a:lnTo>
                    <a:pt y="51489" x="1148"/>
                  </a:lnTo>
                  <a:lnTo>
                    <a:pt y="52213" x="785"/>
                  </a:lnTo>
                  <a:lnTo>
                    <a:pt y="52938" x="544"/>
                  </a:lnTo>
                  <a:lnTo>
                    <a:pt y="53662" x="363"/>
                  </a:lnTo>
                  <a:lnTo>
                    <a:pt y="54326" x="182"/>
                  </a:lnTo>
                  <a:lnTo>
                    <a:pt y="55050" x="121"/>
                  </a:lnTo>
                  <a:lnTo>
                    <a:pt y="55714" x="61"/>
                  </a:lnTo>
                  <a:lnTo>
                    <a:pt y="56318" x="1"/>
                  </a:lnTo>
                  <a:lnTo>
                    <a:pt y="56982" x="61"/>
                  </a:lnTo>
                  <a:lnTo>
                    <a:pt y="57586" x="61"/>
                  </a:lnTo>
                  <a:lnTo>
                    <a:pt y="58189" x="182"/>
                  </a:lnTo>
                  <a:lnTo>
                    <a:pt y="58793" x="302"/>
                  </a:lnTo>
                  <a:lnTo>
                    <a:pt y="59396" x="484"/>
                  </a:lnTo>
                  <a:lnTo>
                    <a:pt y="60000" x="665"/>
                  </a:lnTo>
                  <a:lnTo>
                    <a:pt y="60604" x="906"/>
                  </a:lnTo>
                  <a:lnTo>
                    <a:pt y="61207" x="1208"/>
                  </a:lnTo>
                  <a:lnTo>
                    <a:pt y="61750" x="1510"/>
                  </a:lnTo>
                  <a:lnTo>
                    <a:pt y="62354" x="1872"/>
                  </a:lnTo>
                  <a:lnTo>
                    <a:pt y="62897" x="2294"/>
                  </a:lnTo>
                  <a:lnTo>
                    <a:pt y="63380" x="2717"/>
                  </a:lnTo>
                  <a:lnTo>
                    <a:pt y="63923" x="3200"/>
                  </a:lnTo>
                  <a:lnTo>
                    <a:pt y="64406" x="3683"/>
                  </a:lnTo>
                  <a:lnTo>
                    <a:pt y="64889" x="4286"/>
                  </a:lnTo>
                  <a:lnTo>
                    <a:pt y="65372" x="4830"/>
                  </a:lnTo>
                  <a:lnTo>
                    <a:pt y="65795" x="5494"/>
                  </a:lnTo>
                  <a:lnTo>
                    <a:pt y="66217" x="6158"/>
                  </a:lnTo>
                  <a:lnTo>
                    <a:pt y="66640" x="6821"/>
                  </a:lnTo>
                  <a:lnTo>
                    <a:pt y="67002" x="7606"/>
                  </a:lnTo>
                  <a:lnTo>
                    <a:pt y="67364" x="8391"/>
                  </a:lnTo>
                  <a:lnTo>
                    <a:pt y="67666" x="9176"/>
                  </a:lnTo>
                  <a:lnTo>
                    <a:pt y="67968" x="10021"/>
                  </a:lnTo>
                  <a:lnTo>
                    <a:pt y="68269" x="10926"/>
                  </a:lnTo>
                  <a:lnTo>
                    <a:pt y="68511" x="11892"/>
                  </a:lnTo>
                  <a:lnTo>
                    <a:pt y="68692" x="12858"/>
                  </a:lnTo>
                  <a:lnTo>
                    <a:pt y="68873" x="13884"/>
                  </a:lnTo>
                  <a:lnTo>
                    <a:pt y="69054" x="14970"/>
                  </a:lnTo>
                  <a:lnTo>
                    <a:pt y="69175" x="16057"/>
                  </a:lnTo>
                  <a:lnTo>
                    <a:pt y="69235" x="17204"/>
                  </a:lnTo>
                  <a:lnTo>
                    <a:pt y="69296" x="18350"/>
                  </a:lnTo>
                  <a:lnTo>
                    <a:pt y="69356" x="19558"/>
                  </a:lnTo>
                  <a:lnTo>
                    <a:pt y="69296" x="21006"/>
                  </a:lnTo>
                  <a:lnTo>
                    <a:pt y="69235" x="22395"/>
                  </a:lnTo>
                  <a:lnTo>
                    <a:pt y="69115" x="23783"/>
                  </a:lnTo>
                  <a:lnTo>
                    <a:pt y="68933" x="25111"/>
                  </a:lnTo>
                  <a:lnTo>
                    <a:pt y="68752" x="26379"/>
                  </a:lnTo>
                  <a:lnTo>
                    <a:pt y="68451" x="27586"/>
                  </a:lnTo>
                  <a:lnTo>
                    <a:pt y="68209" x="28793"/>
                  </a:lnTo>
                  <a:lnTo>
                    <a:pt y="67847" x="29940"/>
                  </a:lnTo>
                  <a:lnTo>
                    <a:pt y="67485" x="31026"/>
                  </a:lnTo>
                  <a:lnTo>
                    <a:pt y="67062" x="32052"/>
                  </a:lnTo>
                  <a:lnTo>
                    <a:pt y="66640" x="33079"/>
                  </a:lnTo>
                  <a:lnTo>
                    <a:pt y="66157" x="34044"/>
                  </a:lnTo>
                  <a:lnTo>
                    <a:pt y="65614" x="34950"/>
                  </a:lnTo>
                  <a:lnTo>
                    <a:pt y="65131" x="35795"/>
                  </a:lnTo>
                  <a:lnTo>
                    <a:pt y="64527" x="36640"/>
                  </a:lnTo>
                  <a:lnTo>
                    <a:pt y="63923" x="37425"/>
                  </a:lnTo>
                  <a:lnTo>
                    <a:pt y="63320" x="38149"/>
                  </a:lnTo>
                  <a:lnTo>
                    <a:pt y="62656" x="38813"/>
                  </a:lnTo>
                  <a:lnTo>
                    <a:pt y="62052" x="39477"/>
                  </a:lnTo>
                  <a:lnTo>
                    <a:pt y="61328" x="40081"/>
                  </a:lnTo>
                  <a:lnTo>
                    <a:pt y="60664" x="40624"/>
                  </a:lnTo>
                  <a:lnTo>
                    <a:pt y="59940" x="41107"/>
                  </a:lnTo>
                  <a:lnTo>
                    <a:pt y="59155" x="41529"/>
                  </a:lnTo>
                  <a:lnTo>
                    <a:pt y="58431" x="41952"/>
                  </a:lnTo>
                  <a:lnTo>
                    <a:pt y="57646" x="42314"/>
                  </a:lnTo>
                  <a:lnTo>
                    <a:pt y="56922" x="42616"/>
                  </a:lnTo>
                  <a:lnTo>
                    <a:pt y="56137" x="42917"/>
                  </a:lnTo>
                  <a:lnTo>
                    <a:pt y="55352" x="43099"/>
                  </a:lnTo>
                  <a:lnTo>
                    <a:pt y="54567" x="43280"/>
                  </a:lnTo>
                  <a:lnTo>
                    <a:pt y="53722" x="43400"/>
                  </a:lnTo>
                  <a:lnTo>
                    <a:pt y="52938" x="43461"/>
                  </a:lnTo>
                  <a:lnTo>
                    <a:pt y="52153" x="43521"/>
                  </a:lnTo>
                  <a:lnTo>
                    <a:pt y="51006" x="43461"/>
                  </a:lnTo>
                  <a:lnTo>
                    <a:pt y="49920" x="43340"/>
                  </a:lnTo>
                  <a:lnTo>
                    <a:pt y="48894" x="43159"/>
                  </a:lnTo>
                  <a:lnTo>
                    <a:pt y="47988" x="42857"/>
                  </a:lnTo>
                  <a:lnTo>
                    <a:pt y="47083" x="42555"/>
                  </a:lnTo>
                  <a:lnTo>
                    <a:pt y="46238" x="42133"/>
                  </a:lnTo>
                  <a:lnTo>
                    <a:pt y="45453" x="41710"/>
                  </a:lnTo>
                  <a:lnTo>
                    <a:pt y="44668" x="41167"/>
                  </a:lnTo>
                  <a:lnTo>
                    <a:pt y="43944" x="40624"/>
                  </a:lnTo>
                  <a:lnTo>
                    <a:pt y="43280" x="40020"/>
                  </a:lnTo>
                  <a:lnTo>
                    <a:pt y="42556" x="39417"/>
                  </a:lnTo>
                  <a:lnTo>
                    <a:pt y="41952" x="38753"/>
                  </a:lnTo>
                  <a:lnTo>
                    <a:pt y="40684" x="37364"/>
                  </a:lnTo>
                  <a:lnTo>
                    <a:pt y="39417" x="35855"/>
                  </a:lnTo>
                  <a:lnTo>
                    <a:pt y="36882" x="32596"/>
                  </a:lnTo>
                  <a:lnTo>
                    <a:pt y="36157" x="31811"/>
                  </a:lnTo>
                  <a:lnTo>
                    <a:pt y="35795" x="31388"/>
                  </a:lnTo>
                  <a:lnTo>
                    <a:pt y="35373" x="31026"/>
                  </a:lnTo>
                  <a:lnTo>
                    <a:pt y="34829" x="30725"/>
                  </a:lnTo>
                  <a:lnTo>
                    <a:pt y="34286" x="30423"/>
                  </a:lnTo>
                  <a:lnTo>
                    <a:pt y="33682" x="30302"/>
                  </a:lnTo>
                  <a:lnTo>
                    <a:pt y="32958" x="30242"/>
                  </a:lnTo>
                  <a:lnTo>
                    <a:pt y="32234" x="30302"/>
                  </a:lnTo>
                  <a:lnTo>
                    <a:pt y="31570" x="30423"/>
                  </a:lnTo>
                  <a:lnTo>
                    <a:pt y="30966" x="30725"/>
                  </a:lnTo>
                  <a:lnTo>
                    <a:pt y="30423" x="31026"/>
                  </a:lnTo>
                  <a:lnTo>
                    <a:pt y="29880" x="31449"/>
                  </a:lnTo>
                  <a:lnTo>
                    <a:pt y="29397" x="31871"/>
                  </a:lnTo>
                  <a:lnTo>
                    <a:pt y="28491" x="32777"/>
                  </a:lnTo>
                  <a:lnTo>
                    <a:pt y="27345" x="34165"/>
                  </a:lnTo>
                  <a:lnTo>
                    <a:pt y="26137" x="35553"/>
                  </a:lnTo>
                  <a:lnTo>
                    <a:pt y="25534" x="36217"/>
                  </a:lnTo>
                  <a:lnTo>
                    <a:pt y="24870" x="36881"/>
                  </a:lnTo>
                  <a:lnTo>
                    <a:pt y="24145" x="37485"/>
                  </a:lnTo>
                  <a:lnTo>
                    <a:pt y="23421" x="38028"/>
                  </a:lnTo>
                  <a:lnTo>
                    <a:pt y="22636" x="38511"/>
                  </a:lnTo>
                  <a:lnTo>
                    <a:pt y="21852" x="38994"/>
                  </a:lnTo>
                  <a:lnTo>
                    <a:pt y="20946" x="39417"/>
                  </a:lnTo>
                  <a:lnTo>
                    <a:pt y="19980" x="39718"/>
                  </a:lnTo>
                  <a:lnTo>
                    <a:pt y="19015" x="40020"/>
                  </a:lnTo>
                  <a:lnTo>
                    <a:pt y="17928" x="40262"/>
                  </a:lnTo>
                  <a:lnTo>
                    <a:pt y="16781" x="40382"/>
                  </a:lnTo>
                  <a:lnTo>
                    <a:pt y="15574" x="40382"/>
                  </a:lnTo>
                  <a:lnTo>
                    <a:pt y="14307" x="40382"/>
                  </a:lnTo>
                  <a:lnTo>
                    <a:pt y="13099" x="40201"/>
                  </a:lnTo>
                  <a:lnTo>
                    <a:pt y="12013" x="39960"/>
                  </a:lnTo>
                  <a:lnTo>
                    <a:pt y="10987" x="39718"/>
                  </a:lnTo>
                  <a:lnTo>
                    <a:pt y="10021" x="39356"/>
                  </a:lnTo>
                  <a:lnTo>
                    <a:pt y="9115" x="38934"/>
                  </a:lnTo>
                  <a:lnTo>
                    <a:pt y="8270" x="38451"/>
                  </a:lnTo>
                  <a:lnTo>
                    <a:pt y="7486" x="37968"/>
                  </a:lnTo>
                  <a:lnTo>
                    <a:pt y="6761" x="37425"/>
                  </a:lnTo>
                  <a:lnTo>
                    <a:pt y="6097" x="36881"/>
                  </a:lnTo>
                  <a:lnTo>
                    <a:pt y="5494" x="36398"/>
                  </a:lnTo>
                  <a:lnTo>
                    <a:pt y="4951" x="35855"/>
                  </a:lnTo>
                  <a:lnTo>
                    <a:pt y="4045" x="34829"/>
                  </a:lnTo>
                  <a:lnTo>
                    <a:pt y="3260" x="33924"/>
                  </a:lnTo>
                  <a:lnTo>
                    <a:pt y="3260" x="39598"/>
                  </a:lnTo>
                  <a:lnTo>
                    <a:pt y="1" x="45392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6" id="16"/>
            <p:cNvSpPr/>
            <p:nvPr/>
          </p:nvSpPr>
          <p:spPr>
            <a:xfrm>
              <a:off y="2360250" x="4736525"/>
              <a:ext cy="647400" cx="496500"/>
            </a:xfrm>
            <a:custGeom>
              <a:pathLst>
                <a:path extrusionOk="0" h="25896" w="19860" fill="none">
                  <a:moveTo>
                    <a:pt y="23361" x="17566"/>
                  </a:moveTo>
                  <a:lnTo>
                    <a:pt y="23361" x="17566"/>
                  </a:lnTo>
                  <a:lnTo>
                    <a:pt y="22999" x="17928"/>
                  </a:lnTo>
                  <a:lnTo>
                    <a:pt y="22576" x="18290"/>
                  </a:lnTo>
                  <a:lnTo>
                    <a:pt y="22154" x="18532"/>
                  </a:lnTo>
                  <a:lnTo>
                    <a:pt y="21671" x="18833"/>
                  </a:lnTo>
                  <a:lnTo>
                    <a:pt y="20765" x="19196"/>
                  </a:lnTo>
                  <a:lnTo>
                    <a:pt y="19860" x="19497"/>
                  </a:lnTo>
                  <a:lnTo>
                    <a:pt y="19015" x="19679"/>
                  </a:lnTo>
                  <a:lnTo>
                    <a:pt y="18170" x="19799"/>
                  </a:lnTo>
                  <a:lnTo>
                    <a:pt y="17385" x="19860"/>
                  </a:lnTo>
                  <a:lnTo>
                    <a:pt y="16721" x="19860"/>
                  </a:lnTo>
                  <a:lnTo>
                    <a:pt y="16721" x="19860"/>
                  </a:lnTo>
                  <a:lnTo>
                    <a:pt y="15453" x="19799"/>
                  </a:lnTo>
                  <a:lnTo>
                    <a:pt y="14126" x="19679"/>
                  </a:lnTo>
                  <a:lnTo>
                    <a:pt y="12737" x="19437"/>
                  </a:lnTo>
                  <a:lnTo>
                    <a:pt y="11349" x="19135"/>
                  </a:lnTo>
                  <a:lnTo>
                    <a:pt y="9961" x="18713"/>
                  </a:lnTo>
                  <a:lnTo>
                    <a:pt y="8572" x="18230"/>
                  </a:lnTo>
                  <a:lnTo>
                    <a:pt y="7184" x="17626"/>
                  </a:lnTo>
                  <a:lnTo>
                    <a:pt y="5916" x="16962"/>
                  </a:lnTo>
                  <a:lnTo>
                    <a:pt y="4709" x="16178"/>
                  </a:lnTo>
                  <a:lnTo>
                    <a:pt y="3562" x="15333"/>
                  </a:lnTo>
                  <a:lnTo>
                    <a:pt y="3019" x="14850"/>
                  </a:lnTo>
                  <a:lnTo>
                    <a:pt y="2536" x="14367"/>
                  </a:lnTo>
                  <a:lnTo>
                    <a:pt y="2114" x="13884"/>
                  </a:lnTo>
                  <a:lnTo>
                    <a:pt y="1691" x="13341"/>
                  </a:lnTo>
                  <a:lnTo>
                    <a:pt y="1329" x="12797"/>
                  </a:lnTo>
                  <a:lnTo>
                    <a:pt y="967" x="12254"/>
                  </a:lnTo>
                  <a:lnTo>
                    <a:pt y="665" x="11651"/>
                  </a:lnTo>
                  <a:lnTo>
                    <a:pt y="424" x="11047"/>
                  </a:lnTo>
                  <a:lnTo>
                    <a:pt y="242" x="10383"/>
                  </a:lnTo>
                  <a:lnTo>
                    <a:pt y="122" x="9779"/>
                  </a:lnTo>
                  <a:lnTo>
                    <a:pt y="1" x="9055"/>
                  </a:lnTo>
                  <a:lnTo>
                    <a:pt y="1" x="8391"/>
                  </a:lnTo>
                  <a:lnTo>
                    <a:pt y="1" x="8391"/>
                  </a:lnTo>
                  <a:lnTo>
                    <a:pt y="61" x="7486"/>
                  </a:lnTo>
                  <a:lnTo>
                    <a:pt y="182" x="6580"/>
                  </a:lnTo>
                  <a:lnTo>
                    <a:pt y="484" x="5735"/>
                  </a:lnTo>
                  <a:lnTo>
                    <a:pt y="786" x="4830"/>
                  </a:lnTo>
                  <a:lnTo>
                    <a:pt y="1269" x="4045"/>
                  </a:lnTo>
                  <a:lnTo>
                    <a:pt y="1751" x="3260"/>
                  </a:lnTo>
                  <a:lnTo>
                    <a:pt y="2355" x="2596"/>
                  </a:lnTo>
                  <a:lnTo>
                    <a:pt y="3019" x="1993"/>
                  </a:lnTo>
                  <a:lnTo>
                    <a:pt y="3019" x="1993"/>
                  </a:lnTo>
                  <a:lnTo>
                    <a:pt y="3743" x="1510"/>
                  </a:lnTo>
                  <a:lnTo>
                    <a:pt y="4528" x="1027"/>
                  </a:lnTo>
                  <a:lnTo>
                    <a:pt y="5373" x="725"/>
                  </a:lnTo>
                  <a:lnTo>
                    <a:pt y="6218" x="423"/>
                  </a:lnTo>
                  <a:lnTo>
                    <a:pt y="7063" x="242"/>
                  </a:lnTo>
                  <a:lnTo>
                    <a:pt y="7969" x="122"/>
                  </a:lnTo>
                  <a:lnTo>
                    <a:pt y="8814" x="61"/>
                  </a:lnTo>
                  <a:lnTo>
                    <a:pt y="9719" x="1"/>
                  </a:lnTo>
                  <a:lnTo>
                    <a:pt y="9719" x="1"/>
                  </a:lnTo>
                  <a:lnTo>
                    <a:pt y="10926" x="61"/>
                  </a:lnTo>
                  <a:lnTo>
                    <a:pt y="12194" x="182"/>
                  </a:lnTo>
                  <a:lnTo>
                    <a:pt y="13462" x="363"/>
                  </a:lnTo>
                  <a:lnTo>
                    <a:pt y="14850" x="665"/>
                  </a:lnTo>
                  <a:lnTo>
                    <a:pt y="16178" x="1087"/>
                  </a:lnTo>
                  <a:lnTo>
                    <a:pt y="17506" x="1570"/>
                  </a:lnTo>
                  <a:lnTo>
                    <a:pt y="18834" x="2113"/>
                  </a:lnTo>
                  <a:lnTo>
                    <a:pt y="20101" x="2777"/>
                  </a:lnTo>
                  <a:lnTo>
                    <a:pt y="21308" x="3502"/>
                  </a:lnTo>
                  <a:lnTo>
                    <a:pt y="22395" x="4347"/>
                  </a:lnTo>
                  <a:lnTo>
                    <a:pt y="22938" x="4830"/>
                  </a:lnTo>
                  <a:lnTo>
                    <a:pt y="23421" x="5252"/>
                  </a:lnTo>
                  <a:lnTo>
                    <a:pt y="23844" x="5795"/>
                  </a:lnTo>
                  <a:lnTo>
                    <a:pt y="24266" x="6278"/>
                  </a:lnTo>
                  <a:lnTo>
                    <a:pt y="24628" x="6882"/>
                  </a:lnTo>
                  <a:lnTo>
                    <a:pt y="24930" x="7425"/>
                  </a:lnTo>
                  <a:lnTo>
                    <a:pt y="25232" x="8029"/>
                  </a:lnTo>
                  <a:lnTo>
                    <a:pt y="25473" x="8632"/>
                  </a:lnTo>
                  <a:lnTo>
                    <a:pt y="25654" x="9296"/>
                  </a:lnTo>
                  <a:lnTo>
                    <a:pt y="25836" x="9960"/>
                  </a:lnTo>
                  <a:lnTo>
                    <a:pt y="25896" x="10685"/>
                  </a:lnTo>
                  <a:lnTo>
                    <a:pt y="25896" x="11409"/>
                  </a:lnTo>
                  <a:lnTo>
                    <a:pt y="25896" x="11409"/>
                  </a:lnTo>
                  <a:lnTo>
                    <a:pt y="25896" x="12254"/>
                  </a:lnTo>
                  <a:lnTo>
                    <a:pt y="25715" x="13099"/>
                  </a:lnTo>
                  <a:lnTo>
                    <a:pt y="25473" x="13944"/>
                  </a:lnTo>
                  <a:lnTo>
                    <a:pt y="25172" x="14789"/>
                  </a:lnTo>
                  <a:lnTo>
                    <a:pt y="24809" x="15574"/>
                  </a:lnTo>
                  <a:lnTo>
                    <a:pt y="24387" x="16298"/>
                  </a:lnTo>
                  <a:lnTo>
                    <a:pt y="23904" x="16962"/>
                  </a:lnTo>
                  <a:lnTo>
                    <a:pt y="23361" x="17566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7" id="17"/>
            <p:cNvSpPr/>
            <p:nvPr/>
          </p:nvSpPr>
          <p:spPr>
            <a:xfrm>
              <a:off y="3374325" x="4623350"/>
              <a:ext cy="547800" cx="734925"/>
            </a:xfrm>
            <a:custGeom>
              <a:pathLst>
                <a:path extrusionOk="0" h="21912" w="29397" fill="none">
                  <a:moveTo>
                    <a:pt y="121" x="19437"/>
                  </a:moveTo>
                  <a:lnTo>
                    <a:pt y="121" x="19437"/>
                  </a:lnTo>
                  <a:lnTo>
                    <a:pt y="1" x="18471"/>
                  </a:lnTo>
                  <a:lnTo>
                    <a:pt y="1" x="17385"/>
                  </a:lnTo>
                  <a:lnTo>
                    <a:pt y="1" x="17385"/>
                  </a:lnTo>
                  <a:lnTo>
                    <a:pt y="61" x="16057"/>
                  </a:lnTo>
                  <a:lnTo>
                    <a:pt y="121" x="14970"/>
                  </a:lnTo>
                  <a:lnTo>
                    <a:pt y="242" x="13703"/>
                  </a:lnTo>
                  <a:lnTo>
                    <a:pt y="423" x="12314"/>
                  </a:lnTo>
                  <a:lnTo>
                    <a:pt y="725" x="10805"/>
                  </a:lnTo>
                  <a:lnTo>
                    <a:pt y="1027" x="9296"/>
                  </a:lnTo>
                  <a:lnTo>
                    <a:pt y="1449" x="7787"/>
                  </a:lnTo>
                  <a:lnTo>
                    <a:pt y="1449" x="7787"/>
                  </a:lnTo>
                  <a:lnTo>
                    <a:pt y="1812" x="6882"/>
                  </a:lnTo>
                  <a:lnTo>
                    <a:pt y="2355" x="5735"/>
                  </a:lnTo>
                  <a:lnTo>
                    <a:pt y="2657" x="5131"/>
                  </a:lnTo>
                  <a:lnTo>
                    <a:pt y="3019" x="4467"/>
                  </a:lnTo>
                  <a:lnTo>
                    <a:pt y="3502" x="3803"/>
                  </a:lnTo>
                  <a:lnTo>
                    <a:pt y="3985" x="3139"/>
                  </a:lnTo>
                  <a:lnTo>
                    <a:pt y="4588" x="2536"/>
                  </a:lnTo>
                  <a:lnTo>
                    <a:pt y="5192" x="1932"/>
                  </a:lnTo>
                  <a:lnTo>
                    <a:pt y="5916" x="1389"/>
                  </a:lnTo>
                  <a:lnTo>
                    <a:pt y="6761" x="906"/>
                  </a:lnTo>
                  <a:lnTo>
                    <a:pt y="7606" x="544"/>
                  </a:lnTo>
                  <a:lnTo>
                    <a:pt y="8632" x="242"/>
                  </a:lnTo>
                  <a:lnTo>
                    <a:pt y="9659" x="61"/>
                  </a:lnTo>
                  <a:lnTo>
                    <a:pt y="10805" x="1"/>
                  </a:lnTo>
                  <a:lnTo>
                    <a:pt y="10805" x="1"/>
                  </a:lnTo>
                  <a:lnTo>
                    <a:pt y="11409" x="1"/>
                  </a:lnTo>
                  <a:lnTo>
                    <a:pt y="12013" x="61"/>
                  </a:lnTo>
                  <a:lnTo>
                    <a:pt y="12616" x="182"/>
                  </a:lnTo>
                  <a:lnTo>
                    <a:pt y="13159" x="303"/>
                  </a:lnTo>
                  <a:lnTo>
                    <a:pt y="13703" x="423"/>
                  </a:lnTo>
                  <a:lnTo>
                    <a:pt y="14246" x="665"/>
                  </a:lnTo>
                  <a:lnTo>
                    <a:pt y="15272" x="1148"/>
                  </a:lnTo>
                  <a:lnTo>
                    <a:pt y="16298" x="1751"/>
                  </a:lnTo>
                  <a:lnTo>
                    <a:pt y="17204" x="2476"/>
                  </a:lnTo>
                  <a:lnTo>
                    <a:pt y="18049" x="3381"/>
                  </a:lnTo>
                  <a:lnTo>
                    <a:pt y="18833" x="4347"/>
                  </a:lnTo>
                  <a:lnTo>
                    <a:pt y="19497" x="5433"/>
                  </a:lnTo>
                  <a:lnTo>
                    <a:pt y="20101" x="6640"/>
                  </a:lnTo>
                  <a:lnTo>
                    <a:pt y="20644" x="7968"/>
                  </a:lnTo>
                  <a:lnTo>
                    <a:pt y="21127" x="9417"/>
                  </a:lnTo>
                  <a:lnTo>
                    <a:pt y="21489" x="10926"/>
                  </a:lnTo>
                  <a:lnTo>
                    <a:pt y="21731" x="12495"/>
                  </a:lnTo>
                  <a:lnTo>
                    <a:pt y="21851" x="14246"/>
                  </a:lnTo>
                  <a:lnTo>
                    <a:pt y="21912" x="15996"/>
                  </a:lnTo>
                  <a:lnTo>
                    <a:pt y="21912" x="15996"/>
                  </a:lnTo>
                  <a:lnTo>
                    <a:pt y="21912" x="17566"/>
                  </a:lnTo>
                  <a:lnTo>
                    <a:pt y="21731" x="19075"/>
                  </a:lnTo>
                  <a:lnTo>
                    <a:pt y="21489" x="20463"/>
                  </a:lnTo>
                  <a:lnTo>
                    <a:pt y="21187" x="21791"/>
                  </a:lnTo>
                  <a:lnTo>
                    <a:pt y="20765" x="22998"/>
                  </a:lnTo>
                  <a:lnTo>
                    <a:pt y="20282" x="24085"/>
                  </a:lnTo>
                  <a:lnTo>
                    <a:pt y="19739" x="25051"/>
                  </a:lnTo>
                  <a:lnTo>
                    <a:pt y="19135" x="25956"/>
                  </a:lnTo>
                  <a:lnTo>
                    <a:pt y="18471" x="26741"/>
                  </a:lnTo>
                  <a:lnTo>
                    <a:pt y="17687" x="27465"/>
                  </a:lnTo>
                  <a:lnTo>
                    <a:pt y="16902" x="28008"/>
                  </a:lnTo>
                  <a:lnTo>
                    <a:pt y="15996" x="28491"/>
                  </a:lnTo>
                  <a:lnTo>
                    <a:pt y="15091" x="28914"/>
                  </a:lnTo>
                  <a:lnTo>
                    <a:pt y="14125" x="29155"/>
                  </a:lnTo>
                  <a:lnTo>
                    <a:pt y="13159" x="29336"/>
                  </a:lnTo>
                  <a:lnTo>
                    <a:pt y="12133" x="29397"/>
                  </a:lnTo>
                  <a:lnTo>
                    <a:pt y="12133" x="29397"/>
                  </a:lnTo>
                  <a:lnTo>
                    <a:pt y="11288" x="29336"/>
                  </a:lnTo>
                  <a:lnTo>
                    <a:pt y="10443" x="29216"/>
                  </a:lnTo>
                  <a:lnTo>
                    <a:pt y="9719" x="29034"/>
                  </a:lnTo>
                  <a:lnTo>
                    <a:pt y="8934" x="28793"/>
                  </a:lnTo>
                  <a:lnTo>
                    <a:pt y="8270" x="28491"/>
                  </a:lnTo>
                  <a:lnTo>
                    <a:pt y="7546" x="28069"/>
                  </a:lnTo>
                  <a:lnTo>
                    <a:pt y="6882" x="27586"/>
                  </a:lnTo>
                  <a:lnTo>
                    <a:pt y="6218" x="26982"/>
                  </a:lnTo>
                  <a:lnTo>
                    <a:pt y="5494" x="26379"/>
                  </a:lnTo>
                  <a:lnTo>
                    <a:pt y="4830" x="25654"/>
                  </a:lnTo>
                  <a:lnTo>
                    <a:pt y="4105" x="24809"/>
                  </a:lnTo>
                  <a:lnTo>
                    <a:pt y="3381" x="23904"/>
                  </a:lnTo>
                  <a:lnTo>
                    <a:pt y="1812" x="21851"/>
                  </a:lnTo>
                  <a:lnTo>
                    <a:pt y="121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8" id="18"/>
            <p:cNvSpPr/>
            <p:nvPr/>
          </p:nvSpPr>
          <p:spPr>
            <a:xfrm>
              <a:off y="2284800" x="4422650"/>
              <a:ext cy="1733900" cx="1134825"/>
            </a:xfrm>
            <a:custGeom>
              <a:pathLst>
                <a:path extrusionOk="0" h="69356" w="45393" fill="none">
                  <a:moveTo>
                    <a:pt y="3260" x="33924"/>
                  </a:moveTo>
                  <a:lnTo>
                    <a:pt y="3260" x="33924"/>
                  </a:lnTo>
                  <a:lnTo>
                    <a:pt y="4045" x="34829"/>
                  </a:lnTo>
                  <a:lnTo>
                    <a:pt y="4951" x="35855"/>
                  </a:lnTo>
                  <a:lnTo>
                    <a:pt y="5494" x="36398"/>
                  </a:lnTo>
                  <a:lnTo>
                    <a:pt y="6097" x="36881"/>
                  </a:lnTo>
                  <a:lnTo>
                    <a:pt y="6761" x="37425"/>
                  </a:lnTo>
                  <a:lnTo>
                    <a:pt y="7486" x="37968"/>
                  </a:lnTo>
                  <a:lnTo>
                    <a:pt y="8270" x="38451"/>
                  </a:lnTo>
                  <a:lnTo>
                    <a:pt y="9115" x="38934"/>
                  </a:lnTo>
                  <a:lnTo>
                    <a:pt y="10021" x="39356"/>
                  </a:lnTo>
                  <a:lnTo>
                    <a:pt y="10987" x="39718"/>
                  </a:lnTo>
                  <a:lnTo>
                    <a:pt y="12013" x="39960"/>
                  </a:lnTo>
                  <a:lnTo>
                    <a:pt y="13099" x="40201"/>
                  </a:lnTo>
                  <a:lnTo>
                    <a:pt y="14307" x="40382"/>
                  </a:lnTo>
                  <a:lnTo>
                    <a:pt y="15574" x="40382"/>
                  </a:lnTo>
                  <a:lnTo>
                    <a:pt y="15574" x="40382"/>
                  </a:lnTo>
                  <a:lnTo>
                    <a:pt y="16781" x="40382"/>
                  </a:lnTo>
                  <a:lnTo>
                    <a:pt y="17928" x="40262"/>
                  </a:lnTo>
                  <a:lnTo>
                    <a:pt y="19015" x="40020"/>
                  </a:lnTo>
                  <a:lnTo>
                    <a:pt y="19980" x="39718"/>
                  </a:lnTo>
                  <a:lnTo>
                    <a:pt y="20946" x="39417"/>
                  </a:lnTo>
                  <a:lnTo>
                    <a:pt y="21852" x="38994"/>
                  </a:lnTo>
                  <a:lnTo>
                    <a:pt y="22636" x="38511"/>
                  </a:lnTo>
                  <a:lnTo>
                    <a:pt y="23421" x="38028"/>
                  </a:lnTo>
                  <a:lnTo>
                    <a:pt y="24145" x="37485"/>
                  </a:lnTo>
                  <a:lnTo>
                    <a:pt y="24870" x="36881"/>
                  </a:lnTo>
                  <a:lnTo>
                    <a:pt y="25534" x="36217"/>
                  </a:lnTo>
                  <a:lnTo>
                    <a:pt y="26137" x="35553"/>
                  </a:lnTo>
                  <a:lnTo>
                    <a:pt y="27345" x="34165"/>
                  </a:lnTo>
                  <a:lnTo>
                    <a:pt y="28491" x="32777"/>
                  </a:lnTo>
                  <a:lnTo>
                    <a:pt y="28491" x="32777"/>
                  </a:lnTo>
                  <a:lnTo>
                    <a:pt y="29397" x="31871"/>
                  </a:lnTo>
                  <a:lnTo>
                    <a:pt y="29880" x="31449"/>
                  </a:lnTo>
                  <a:lnTo>
                    <a:pt y="30423" x="31026"/>
                  </a:lnTo>
                  <a:lnTo>
                    <a:pt y="30966" x="30725"/>
                  </a:lnTo>
                  <a:lnTo>
                    <a:pt y="31570" x="30423"/>
                  </a:lnTo>
                  <a:lnTo>
                    <a:pt y="32234" x="30302"/>
                  </a:lnTo>
                  <a:lnTo>
                    <a:pt y="32958" x="30242"/>
                  </a:lnTo>
                  <a:lnTo>
                    <a:pt y="32958" x="30242"/>
                  </a:lnTo>
                  <a:lnTo>
                    <a:pt y="33682" x="30302"/>
                  </a:lnTo>
                  <a:lnTo>
                    <a:pt y="34286" x="30423"/>
                  </a:lnTo>
                  <a:lnTo>
                    <a:pt y="34829" x="30725"/>
                  </a:lnTo>
                  <a:lnTo>
                    <a:pt y="35373" x="31026"/>
                  </a:lnTo>
                  <a:lnTo>
                    <a:pt y="35795" x="31388"/>
                  </a:lnTo>
                  <a:lnTo>
                    <a:pt y="36157" x="31811"/>
                  </a:lnTo>
                  <a:lnTo>
                    <a:pt y="36882" x="32596"/>
                  </a:lnTo>
                  <a:lnTo>
                    <a:pt y="39417" x="35855"/>
                  </a:lnTo>
                  <a:lnTo>
                    <a:pt y="39417" x="35855"/>
                  </a:lnTo>
                  <a:lnTo>
                    <a:pt y="40684" x="37364"/>
                  </a:lnTo>
                  <a:lnTo>
                    <a:pt y="41952" x="38753"/>
                  </a:lnTo>
                  <a:lnTo>
                    <a:pt y="42556" x="39417"/>
                  </a:lnTo>
                  <a:lnTo>
                    <a:pt y="43280" x="40020"/>
                  </a:lnTo>
                  <a:lnTo>
                    <a:pt y="43944" x="40624"/>
                  </a:lnTo>
                  <a:lnTo>
                    <a:pt y="44668" x="41167"/>
                  </a:lnTo>
                  <a:lnTo>
                    <a:pt y="45453" x="41710"/>
                  </a:lnTo>
                  <a:lnTo>
                    <a:pt y="46238" x="42133"/>
                  </a:lnTo>
                  <a:lnTo>
                    <a:pt y="47083" x="42555"/>
                  </a:lnTo>
                  <a:lnTo>
                    <a:pt y="47988" x="42857"/>
                  </a:lnTo>
                  <a:lnTo>
                    <a:pt y="48894" x="43159"/>
                  </a:lnTo>
                  <a:lnTo>
                    <a:pt y="49920" x="43340"/>
                  </a:lnTo>
                  <a:lnTo>
                    <a:pt y="51006" x="43461"/>
                  </a:lnTo>
                  <a:lnTo>
                    <a:pt y="52153" x="43521"/>
                  </a:lnTo>
                  <a:lnTo>
                    <a:pt y="52153" x="43521"/>
                  </a:lnTo>
                  <a:lnTo>
                    <a:pt y="52938" x="43461"/>
                  </a:lnTo>
                  <a:lnTo>
                    <a:pt y="53722" x="43400"/>
                  </a:lnTo>
                  <a:lnTo>
                    <a:pt y="54567" x="43280"/>
                  </a:lnTo>
                  <a:lnTo>
                    <a:pt y="55352" x="43099"/>
                  </a:lnTo>
                  <a:lnTo>
                    <a:pt y="56137" x="42917"/>
                  </a:lnTo>
                  <a:lnTo>
                    <a:pt y="56922" x="42616"/>
                  </a:lnTo>
                  <a:lnTo>
                    <a:pt y="57646" x="42314"/>
                  </a:lnTo>
                  <a:lnTo>
                    <a:pt y="58431" x="41952"/>
                  </a:lnTo>
                  <a:lnTo>
                    <a:pt y="59155" x="41529"/>
                  </a:lnTo>
                  <a:lnTo>
                    <a:pt y="59940" x="41107"/>
                  </a:lnTo>
                  <a:lnTo>
                    <a:pt y="60664" x="40624"/>
                  </a:lnTo>
                  <a:lnTo>
                    <a:pt y="61328" x="40081"/>
                  </a:lnTo>
                  <a:lnTo>
                    <a:pt y="62052" x="39477"/>
                  </a:lnTo>
                  <a:lnTo>
                    <a:pt y="62656" x="38813"/>
                  </a:lnTo>
                  <a:lnTo>
                    <a:pt y="63320" x="38149"/>
                  </a:lnTo>
                  <a:lnTo>
                    <a:pt y="63923" x="37425"/>
                  </a:lnTo>
                  <a:lnTo>
                    <a:pt y="64527" x="36640"/>
                  </a:lnTo>
                  <a:lnTo>
                    <a:pt y="65131" x="35795"/>
                  </a:lnTo>
                  <a:lnTo>
                    <a:pt y="65614" x="34950"/>
                  </a:lnTo>
                  <a:lnTo>
                    <a:pt y="66157" x="34044"/>
                  </a:lnTo>
                  <a:lnTo>
                    <a:pt y="66640" x="33079"/>
                  </a:lnTo>
                  <a:lnTo>
                    <a:pt y="67062" x="32052"/>
                  </a:lnTo>
                  <a:lnTo>
                    <a:pt y="67485" x="31026"/>
                  </a:lnTo>
                  <a:lnTo>
                    <a:pt y="67847" x="29940"/>
                  </a:lnTo>
                  <a:lnTo>
                    <a:pt y="68209" x="28793"/>
                  </a:lnTo>
                  <a:lnTo>
                    <a:pt y="68451" x="27586"/>
                  </a:lnTo>
                  <a:lnTo>
                    <a:pt y="68752" x="26379"/>
                  </a:lnTo>
                  <a:lnTo>
                    <a:pt y="68933" x="25111"/>
                  </a:lnTo>
                  <a:lnTo>
                    <a:pt y="69115" x="23783"/>
                  </a:lnTo>
                  <a:lnTo>
                    <a:pt y="69235" x="22395"/>
                  </a:lnTo>
                  <a:lnTo>
                    <a:pt y="69296" x="21006"/>
                  </a:lnTo>
                  <a:lnTo>
                    <a:pt y="69356" x="19558"/>
                  </a:lnTo>
                  <a:lnTo>
                    <a:pt y="69356" x="19558"/>
                  </a:lnTo>
                  <a:lnTo>
                    <a:pt y="69296" x="18350"/>
                  </a:lnTo>
                  <a:lnTo>
                    <a:pt y="69235" x="17204"/>
                  </a:lnTo>
                  <a:lnTo>
                    <a:pt y="69175" x="16057"/>
                  </a:lnTo>
                  <a:lnTo>
                    <a:pt y="69054" x="14970"/>
                  </a:lnTo>
                  <a:lnTo>
                    <a:pt y="68873" x="13884"/>
                  </a:lnTo>
                  <a:lnTo>
                    <a:pt y="68692" x="12858"/>
                  </a:lnTo>
                  <a:lnTo>
                    <a:pt y="68511" x="11892"/>
                  </a:lnTo>
                  <a:lnTo>
                    <a:pt y="68269" x="10926"/>
                  </a:lnTo>
                  <a:lnTo>
                    <a:pt y="67968" x="10021"/>
                  </a:lnTo>
                  <a:lnTo>
                    <a:pt y="67666" x="9176"/>
                  </a:lnTo>
                  <a:lnTo>
                    <a:pt y="67364" x="8391"/>
                  </a:lnTo>
                  <a:lnTo>
                    <a:pt y="67002" x="7606"/>
                  </a:lnTo>
                  <a:lnTo>
                    <a:pt y="66640" x="6821"/>
                  </a:lnTo>
                  <a:lnTo>
                    <a:pt y="66217" x="6158"/>
                  </a:lnTo>
                  <a:lnTo>
                    <a:pt y="65795" x="5494"/>
                  </a:lnTo>
                  <a:lnTo>
                    <a:pt y="65372" x="4830"/>
                  </a:lnTo>
                  <a:lnTo>
                    <a:pt y="64889" x="4286"/>
                  </a:lnTo>
                  <a:lnTo>
                    <a:pt y="64406" x="3683"/>
                  </a:lnTo>
                  <a:lnTo>
                    <a:pt y="63923" x="3200"/>
                  </a:lnTo>
                  <a:lnTo>
                    <a:pt y="63380" x="2717"/>
                  </a:lnTo>
                  <a:lnTo>
                    <a:pt y="62897" x="2294"/>
                  </a:lnTo>
                  <a:lnTo>
                    <a:pt y="62354" x="1872"/>
                  </a:lnTo>
                  <a:lnTo>
                    <a:pt y="61750" x="1510"/>
                  </a:lnTo>
                  <a:lnTo>
                    <a:pt y="61207" x="1208"/>
                  </a:lnTo>
                  <a:lnTo>
                    <a:pt y="60604" x="906"/>
                  </a:lnTo>
                  <a:lnTo>
                    <a:pt y="60000" x="665"/>
                  </a:lnTo>
                  <a:lnTo>
                    <a:pt y="59396" x="484"/>
                  </a:lnTo>
                  <a:lnTo>
                    <a:pt y="58793" x="302"/>
                  </a:lnTo>
                  <a:lnTo>
                    <a:pt y="58189" x="182"/>
                  </a:lnTo>
                  <a:lnTo>
                    <a:pt y="57586" x="61"/>
                  </a:lnTo>
                  <a:lnTo>
                    <a:pt y="56982" x="61"/>
                  </a:lnTo>
                  <a:lnTo>
                    <a:pt y="56318" x="1"/>
                  </a:lnTo>
                  <a:lnTo>
                    <a:pt y="56318" x="1"/>
                  </a:lnTo>
                  <a:lnTo>
                    <a:pt y="55714" x="61"/>
                  </a:lnTo>
                  <a:lnTo>
                    <a:pt y="55050" x="121"/>
                  </a:lnTo>
                  <a:lnTo>
                    <a:pt y="54326" x="182"/>
                  </a:lnTo>
                  <a:lnTo>
                    <a:pt y="53662" x="363"/>
                  </a:lnTo>
                  <a:lnTo>
                    <a:pt y="52938" x="544"/>
                  </a:lnTo>
                  <a:lnTo>
                    <a:pt y="52213" x="785"/>
                  </a:lnTo>
                  <a:lnTo>
                    <a:pt y="51489" x="1148"/>
                  </a:lnTo>
                  <a:lnTo>
                    <a:pt y="50765" x="1510"/>
                  </a:lnTo>
                  <a:lnTo>
                    <a:pt y="49980" x="1932"/>
                  </a:lnTo>
                  <a:lnTo>
                    <a:pt y="49256" x="2415"/>
                  </a:lnTo>
                  <a:lnTo>
                    <a:pt y="48531" x="3019"/>
                  </a:lnTo>
                  <a:lnTo>
                    <a:pt y="47867" x="3683"/>
                  </a:lnTo>
                  <a:lnTo>
                    <a:pt y="47143" x="4407"/>
                  </a:lnTo>
                  <a:lnTo>
                    <a:pt y="46479" x="5192"/>
                  </a:lnTo>
                  <a:lnTo>
                    <a:pt y="45815" x="6037"/>
                  </a:lnTo>
                  <a:lnTo>
                    <a:pt y="45211" x="7003"/>
                  </a:lnTo>
                  <a:lnTo>
                    <a:pt y="45211" x="7003"/>
                  </a:lnTo>
                  <a:lnTo>
                    <a:pt y="44608" x="8089"/>
                  </a:lnTo>
                  <a:lnTo>
                    <a:pt y="44065" x="9236"/>
                  </a:lnTo>
                  <a:lnTo>
                    <a:pt y="43582" x="10383"/>
                  </a:lnTo>
                  <a:lnTo>
                    <a:pt y="43159" x="11530"/>
                  </a:lnTo>
                  <a:lnTo>
                    <a:pt y="42797" x="12737"/>
                  </a:lnTo>
                  <a:lnTo>
                    <a:pt y="42435" x="13944"/>
                  </a:lnTo>
                  <a:lnTo>
                    <a:pt y="42193" x="15091"/>
                  </a:lnTo>
                  <a:lnTo>
                    <a:pt y="41952" x="16298"/>
                  </a:lnTo>
                  <a:lnTo>
                    <a:pt y="41590" x="18592"/>
                  </a:lnTo>
                  <a:lnTo>
                    <a:pt y="41348" x="20765"/>
                  </a:lnTo>
                  <a:lnTo>
                    <a:pt y="41167" x="22696"/>
                  </a:lnTo>
                  <a:lnTo>
                    <a:pt y="41047" x="24387"/>
                  </a:lnTo>
                  <a:lnTo>
                    <a:pt y="41047" x="24387"/>
                  </a:lnTo>
                  <a:lnTo>
                    <a:pt y="39779" x="23421"/>
                  </a:lnTo>
                  <a:lnTo>
                    <a:pt y="39115" x="22998"/>
                  </a:lnTo>
                  <a:lnTo>
                    <a:pt y="38391" x="22576"/>
                  </a:lnTo>
                  <a:lnTo>
                    <a:pt y="37606" x="22214"/>
                  </a:lnTo>
                  <a:lnTo>
                    <a:pt y="36761" x="21912"/>
                  </a:lnTo>
                  <a:lnTo>
                    <a:pt y="35855" x="21731"/>
                  </a:lnTo>
                  <a:lnTo>
                    <a:pt y="34829" x="21670"/>
                  </a:lnTo>
                  <a:lnTo>
                    <a:pt y="34829" x="21670"/>
                  </a:lnTo>
                  <a:lnTo>
                    <a:pt y="34286" x="21670"/>
                  </a:lnTo>
                  <a:lnTo>
                    <a:pt y="33803" x="21731"/>
                  </a:lnTo>
                  <a:lnTo>
                    <a:pt y="32898" x="21972"/>
                  </a:lnTo>
                  <a:lnTo>
                    <a:pt y="32113" x="22214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1449" x="21067"/>
                  </a:lnTo>
                  <a:lnTo>
                    <a:pt y="31509" x="19678"/>
                  </a:lnTo>
                  <a:lnTo>
                    <a:pt y="31509" x="19678"/>
                  </a:lnTo>
                  <a:lnTo>
                    <a:pt y="31449" x="18773"/>
                  </a:lnTo>
                  <a:lnTo>
                    <a:pt y="31389" x="17928"/>
                  </a:lnTo>
                  <a:lnTo>
                    <a:pt y="31328" x="17083"/>
                  </a:lnTo>
                  <a:lnTo>
                    <a:pt y="31147" x="16238"/>
                  </a:lnTo>
                  <a:lnTo>
                    <a:pt y="30966" x="15453"/>
                  </a:lnTo>
                  <a:lnTo>
                    <a:pt y="30785" x="14668"/>
                  </a:lnTo>
                  <a:lnTo>
                    <a:pt y="30544" x="13944"/>
                  </a:lnTo>
                  <a:lnTo>
                    <a:pt y="30242" x="13220"/>
                  </a:lnTo>
                  <a:lnTo>
                    <a:pt y="29940" x="12556"/>
                  </a:lnTo>
                  <a:lnTo>
                    <a:pt y="29578" x="11892"/>
                  </a:lnTo>
                  <a:lnTo>
                    <a:pt y="29216" x="11228"/>
                  </a:lnTo>
                  <a:lnTo>
                    <a:pt y="28854" x="10624"/>
                  </a:lnTo>
                  <a:lnTo>
                    <a:pt y="28431" x="10081"/>
                  </a:lnTo>
                  <a:lnTo>
                    <a:pt y="27948" x="9538"/>
                  </a:lnTo>
                  <a:lnTo>
                    <a:pt y="26982" x="8512"/>
                  </a:lnTo>
                  <a:lnTo>
                    <a:pt y="25956" x="7606"/>
                  </a:lnTo>
                  <a:lnTo>
                    <a:pt y="24870" x="6821"/>
                  </a:lnTo>
                  <a:lnTo>
                    <a:pt y="23663" x="6097"/>
                  </a:lnTo>
                  <a:lnTo>
                    <a:pt y="22455" x="5554"/>
                  </a:lnTo>
                  <a:lnTo>
                    <a:pt y="21127" x="5131"/>
                  </a:lnTo>
                  <a:lnTo>
                    <a:pt y="19860" x="4830"/>
                  </a:lnTo>
                  <a:lnTo>
                    <a:pt y="18532" x="4648"/>
                  </a:lnTo>
                  <a:lnTo>
                    <a:pt y="17204" x="4588"/>
                  </a:lnTo>
                  <a:lnTo>
                    <a:pt y="17204" x="4588"/>
                  </a:lnTo>
                  <a:lnTo>
                    <a:pt y="16419" x="4588"/>
                  </a:lnTo>
                  <a:lnTo>
                    <a:pt y="15634" x="4648"/>
                  </a:lnTo>
                  <a:lnTo>
                    <a:pt y="14789" x="4769"/>
                  </a:lnTo>
                  <a:lnTo>
                    <a:pt y="14005" x="4950"/>
                  </a:lnTo>
                  <a:lnTo>
                    <a:pt y="13220" x="5131"/>
                  </a:lnTo>
                  <a:lnTo>
                    <a:pt y="12375" x="5373"/>
                  </a:lnTo>
                  <a:lnTo>
                    <a:pt y="11590" x="5675"/>
                  </a:lnTo>
                  <a:lnTo>
                    <a:pt y="10806" x="5976"/>
                  </a:lnTo>
                  <a:lnTo>
                    <a:pt y="10021" x="6399"/>
                  </a:lnTo>
                  <a:lnTo>
                    <a:pt y="9236" x="6821"/>
                  </a:lnTo>
                  <a:lnTo>
                    <a:pt y="8512" x="7304"/>
                  </a:lnTo>
                  <a:lnTo>
                    <a:pt y="7727" x="7848"/>
                  </a:lnTo>
                  <a:lnTo>
                    <a:pt y="7003" x="8391"/>
                  </a:lnTo>
                  <a:lnTo>
                    <a:pt y="6339" x="8994"/>
                  </a:lnTo>
                  <a:lnTo>
                    <a:pt y="5675" x="9658"/>
                  </a:lnTo>
                  <a:lnTo>
                    <a:pt y="5011" x="10383"/>
                  </a:lnTo>
                  <a:lnTo>
                    <a:pt y="5011" x="10383"/>
                  </a:lnTo>
                  <a:lnTo>
                    <a:pt y="4226" x="11349"/>
                  </a:lnTo>
                  <a:lnTo>
                    <a:pt y="3562" x="12375"/>
                  </a:lnTo>
                  <a:lnTo>
                    <a:pt y="2959" x="13401"/>
                  </a:lnTo>
                  <a:lnTo>
                    <a:pt y="2415" x="14427"/>
                  </a:lnTo>
                  <a:lnTo>
                    <a:pt y="1932" x="15453"/>
                  </a:lnTo>
                  <a:lnTo>
                    <a:pt y="1570" x="16540"/>
                  </a:lnTo>
                  <a:lnTo>
                    <a:pt y="1208" x="17566"/>
                  </a:lnTo>
                  <a:lnTo>
                    <a:pt y="906" x="18652"/>
                  </a:lnTo>
                  <a:lnTo>
                    <a:pt y="665" x="19678"/>
                  </a:lnTo>
                  <a:lnTo>
                    <a:pt y="484" x="20705"/>
                  </a:lnTo>
                  <a:lnTo>
                    <a:pt y="303" x="21731"/>
                  </a:lnTo>
                  <a:lnTo>
                    <a:pt y="182" x="22757"/>
                  </a:lnTo>
                  <a:lnTo>
                    <a:pt y="61" x="24749"/>
                  </a:lnTo>
                  <a:lnTo>
                    <a:pt y="1" x="26680"/>
                  </a:lnTo>
                  <a:lnTo>
                    <a:pt y="1" x="45392"/>
                  </a:lnTo>
                  <a:lnTo>
                    <a:pt y="3260" x="39598"/>
                  </a:lnTo>
                  <a:lnTo>
                    <a:pt y="3260" x="33924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9" id="19"/>
            <p:cNvSpPr/>
            <p:nvPr/>
          </p:nvSpPr>
          <p:spPr>
            <a:xfrm>
              <a:off y="2253125" x="3281825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4"/>
                  </a:lnTo>
                  <a:lnTo>
                    <a:pt y="2958" x="2317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1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6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3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7"/>
                  </a:lnTo>
                  <a:lnTo>
                    <a:pt y="24447" x="36217"/>
                  </a:lnTo>
                  <a:lnTo>
                    <a:pt y="26076" x="36278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8"/>
                  </a:lnTo>
                  <a:lnTo>
                    <a:pt y="35010" x="34286"/>
                  </a:lnTo>
                  <a:lnTo>
                    <a:pt y="35553" x="33924"/>
                  </a:lnTo>
                  <a:lnTo>
                    <a:pt y="36157" x="33501"/>
                  </a:lnTo>
                  <a:lnTo>
                    <a:pt y="36640" x="33139"/>
                  </a:lnTo>
                  <a:lnTo>
                    <a:pt y="37183" x="3265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147"/>
                  </a:lnTo>
                  <a:lnTo>
                    <a:pt y="38873" x="30604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6"/>
                  </a:lnTo>
                  <a:lnTo>
                    <a:pt y="40442" x="26922"/>
                  </a:lnTo>
                  <a:lnTo>
                    <a:pt y="40563" x="26258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40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4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8"/>
                  </a:lnTo>
                  <a:lnTo>
                    <a:pt y="34829" x="1394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1952"/>
                  </a:lnTo>
                  <a:lnTo>
                    <a:pt y="30362" x="11530"/>
                  </a:lnTo>
                  <a:lnTo>
                    <a:pt y="28430" x="10805"/>
                  </a:lnTo>
                  <a:lnTo>
                    <a:pt y="26499" x="10202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4"/>
                  </a:lnTo>
                  <a:lnTo>
                    <a:pt y="16962" x="8813"/>
                  </a:lnTo>
                  <a:lnTo>
                    <a:pt y="15513" x="8874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35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6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5"/>
                  </a:lnTo>
                  <a:lnTo>
                    <a:pt y="5916" x="13039"/>
                  </a:lnTo>
                  <a:lnTo>
                    <a:pt y="5191" x="13884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8"/>
                  </a:lnTo>
                  <a:lnTo>
                    <a:pt y="3018" x="18954"/>
                  </a:lnTo>
                  <a:lnTo>
                    <a:pt y="2837" x="20041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5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1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6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4"/>
                  </a:lnTo>
                  <a:lnTo>
                    <a:pt y="13582" x="1751"/>
                  </a:lnTo>
                  <a:lnTo>
                    <a:pt y="14608" x="1329"/>
                  </a:lnTo>
                  <a:lnTo>
                    <a:pt y="15574" x="1027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24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1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6"/>
                  </a:lnTo>
                  <a:lnTo>
                    <a:pt y="28732" x="108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200"/>
                  </a:lnTo>
                  <a:lnTo>
                    <a:pt y="34165" x="3743"/>
                  </a:lnTo>
                  <a:lnTo>
                    <a:pt y="35010" x="4347"/>
                  </a:lnTo>
                  <a:lnTo>
                    <a:pt y="35795" x="5011"/>
                  </a:lnTo>
                  <a:lnTo>
                    <a:pt y="36579" x="5675"/>
                  </a:lnTo>
                  <a:lnTo>
                    <a:pt y="37364" x="6399"/>
                  </a:lnTo>
                  <a:lnTo>
                    <a:pt y="38088" x="7184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3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8"/>
                  </a:lnTo>
                  <a:lnTo>
                    <a:pt y="43460" x="20825"/>
                  </a:lnTo>
                  <a:lnTo>
                    <a:pt y="43521" x="2215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5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9"/>
                  </a:lnTo>
                  <a:lnTo>
                    <a:pt y="40503" x="34105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60"/>
                  </a:lnTo>
                  <a:lnTo>
                    <a:pt y="34829" x="40624"/>
                  </a:lnTo>
                  <a:lnTo>
                    <a:pt y="33984" x="41288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0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5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3"/>
                  </a:lnTo>
                  <a:lnTo>
                    <a:pt y="3863" x="36278"/>
                  </a:lnTo>
                  <a:lnTo>
                    <a:pt y="3260" x="35433"/>
                  </a:lnTo>
                  <a:lnTo>
                    <a:pt y="2717" x="34467"/>
                  </a:lnTo>
                  <a:lnTo>
                    <a:pt y="2234" x="33561"/>
                  </a:lnTo>
                  <a:lnTo>
                    <a:pt y="1811" x="32596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396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FDB515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0" id="20"/>
            <p:cNvSpPr/>
            <p:nvPr/>
          </p:nvSpPr>
          <p:spPr>
            <a:xfrm>
              <a:off y="2322525" x="3502150"/>
              <a:ext cy="949225" cx="686625"/>
            </a:xfrm>
            <a:custGeom>
              <a:pathLst>
                <a:path extrusionOk="0" h="37969" w="27465" fill="none">
                  <a:moveTo>
                    <a:pt y="33381" x="24688"/>
                  </a:moveTo>
                  <a:lnTo>
                    <a:pt y="33381" x="24688"/>
                  </a:lnTo>
                  <a:lnTo>
                    <a:pt y="32777" x="25111"/>
                  </a:lnTo>
                  <a:lnTo>
                    <a:pt y="32234" x="25473"/>
                  </a:lnTo>
                  <a:lnTo>
                    <a:pt y="31630" x="25775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5"/>
                  </a:lnTo>
                  <a:lnTo>
                    <a:pt y="23300" x="27465"/>
                  </a:lnTo>
                  <a:lnTo>
                    <a:pt y="21671" x="27404"/>
                  </a:lnTo>
                  <a:lnTo>
                    <a:pt y="19981" x="27284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30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3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8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366"/>
                  </a:lnTo>
                  <a:lnTo>
                    <a:pt y="61" x="13401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8"/>
                  </a:lnTo>
                  <a:lnTo>
                    <a:pt y="242" x="10141"/>
                  </a:lnTo>
                  <a:lnTo>
                    <a:pt y="484" x="9055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1"/>
                  </a:lnTo>
                  <a:lnTo>
                    <a:pt y="3140" x="4226"/>
                  </a:lnTo>
                  <a:lnTo>
                    <a:pt y="3140" x="4226"/>
                  </a:lnTo>
                  <a:lnTo>
                    <a:pt y="3743" x="3562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3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54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1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1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9"/>
                  </a:lnTo>
                  <a:lnTo>
                    <a:pt y="25654" x="1992"/>
                  </a:lnTo>
                  <a:lnTo>
                    <a:pt y="27586" x="2717"/>
                  </a:lnTo>
                  <a:lnTo>
                    <a:pt y="28552" x="313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31"/>
                  </a:lnTo>
                  <a:lnTo>
                    <a:pt y="32837" x="5735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1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7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5"/>
                  </a:lnTo>
                  <a:lnTo>
                    <a:pt y="37666" x="18109"/>
                  </a:lnTo>
                  <a:lnTo>
                    <a:pt y="37485" x="18773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1"/>
                  </a:lnTo>
                  <a:lnTo>
                    <a:pt y="35735" x="2233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843"/>
                  </a:lnTo>
                  <a:lnTo>
                    <a:pt y="33864" x="24326"/>
                  </a:lnTo>
                  <a:lnTo>
                    <a:pt y="33381" x="2468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1" id="21"/>
            <p:cNvSpPr/>
            <p:nvPr/>
          </p:nvSpPr>
          <p:spPr>
            <a:xfrm>
              <a:off y="2253125" x="3281825"/>
              <a:ext cy="1088025" cx="1131800"/>
            </a:xfrm>
            <a:custGeom>
              <a:pathLst>
                <a:path extrusionOk="0" h="43521" w="45272" fill="none">
                  <a:moveTo>
                    <a:pt y="43521" x="22153"/>
                  </a:moveTo>
                  <a:lnTo>
                    <a:pt y="43521" x="22153"/>
                  </a:lnTo>
                  <a:lnTo>
                    <a:pt y="43460" x="20825"/>
                  </a:lnTo>
                  <a:lnTo>
                    <a:pt y="43340" x="19558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3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4"/>
                  </a:lnTo>
                  <a:lnTo>
                    <a:pt y="37364" x="6399"/>
                  </a:lnTo>
                  <a:lnTo>
                    <a:pt y="36579" x="5675"/>
                  </a:lnTo>
                  <a:lnTo>
                    <a:pt y="35795" x="5011"/>
                  </a:lnTo>
                  <a:lnTo>
                    <a:pt y="35010" x="4347"/>
                  </a:lnTo>
                  <a:lnTo>
                    <a:pt y="34165" x="3743"/>
                  </a:lnTo>
                  <a:lnTo>
                    <a:pt y="33320" x="3200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087"/>
                  </a:lnTo>
                  <a:lnTo>
                    <a:pt y="27827" x="846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1"/>
                  </a:lnTo>
                  <a:lnTo>
                    <a:pt y="22032" x="1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24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7"/>
                  </a:lnTo>
                  <a:lnTo>
                    <a:pt y="14608" x="1329"/>
                  </a:lnTo>
                  <a:lnTo>
                    <a:pt y="13582" x="1751"/>
                  </a:lnTo>
                  <a:lnTo>
                    <a:pt y="12616" x="2174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6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1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5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396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6"/>
                  </a:lnTo>
                  <a:lnTo>
                    <a:pt y="2234" x="33561"/>
                  </a:lnTo>
                  <a:lnTo>
                    <a:pt y="2717" x="34467"/>
                  </a:lnTo>
                  <a:lnTo>
                    <a:pt y="3260" x="35433"/>
                  </a:lnTo>
                  <a:lnTo>
                    <a:pt y="3863" x="36278"/>
                  </a:lnTo>
                  <a:lnTo>
                    <a:pt y="4467" x="37123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5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0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8"/>
                  </a:lnTo>
                  <a:lnTo>
                    <a:pt y="34829" x="40624"/>
                  </a:lnTo>
                  <a:lnTo>
                    <a:pt y="35674" x="39960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5"/>
                  </a:lnTo>
                  <a:lnTo>
                    <a:pt y="41046" x="33079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5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15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2" id="22"/>
            <p:cNvSpPr/>
            <p:nvPr/>
          </p:nvSpPr>
          <p:spPr>
            <a:xfrm>
              <a:off y="2253125" x="2006700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3"/>
                  </a:lnTo>
                  <a:lnTo>
                    <a:pt y="2958" x="2323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0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5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2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6"/>
                  </a:lnTo>
                  <a:lnTo>
                    <a:pt y="24447" x="36217"/>
                  </a:lnTo>
                  <a:lnTo>
                    <a:pt y="26076" x="36277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7"/>
                  </a:lnTo>
                  <a:lnTo>
                    <a:pt y="35010" x="34286"/>
                  </a:lnTo>
                  <a:lnTo>
                    <a:pt y="35553" x="33923"/>
                  </a:lnTo>
                  <a:lnTo>
                    <a:pt y="36157" x="33561"/>
                  </a:lnTo>
                  <a:lnTo>
                    <a:pt y="36640" x="33139"/>
                  </a:lnTo>
                  <a:lnTo>
                    <a:pt y="37183" x="3271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207"/>
                  </a:lnTo>
                  <a:lnTo>
                    <a:pt y="38873" x="30603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5"/>
                  </a:lnTo>
                  <a:lnTo>
                    <a:pt y="40442" x="26921"/>
                  </a:lnTo>
                  <a:lnTo>
                    <a:pt y="40563" x="26257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39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3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7"/>
                  </a:lnTo>
                  <a:lnTo>
                    <a:pt y="34829" x="1400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2012"/>
                  </a:lnTo>
                  <a:lnTo>
                    <a:pt y="30362" x="11590"/>
                  </a:lnTo>
                  <a:lnTo>
                    <a:pt y="28430" x="10805"/>
                  </a:lnTo>
                  <a:lnTo>
                    <a:pt y="26499" x="10201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3"/>
                  </a:lnTo>
                  <a:lnTo>
                    <a:pt y="16962" x="8813"/>
                  </a:lnTo>
                  <a:lnTo>
                    <a:pt y="15513" x="8873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41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5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4"/>
                  </a:lnTo>
                  <a:lnTo>
                    <a:pt y="5916" x="13038"/>
                  </a:lnTo>
                  <a:lnTo>
                    <a:pt y="5191" x="13883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7"/>
                  </a:lnTo>
                  <a:lnTo>
                    <a:pt y="3018" x="18954"/>
                  </a:lnTo>
                  <a:lnTo>
                    <a:pt y="2837" x="20040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4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0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5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3"/>
                  </a:lnTo>
                  <a:lnTo>
                    <a:pt y="13582" x="1751"/>
                  </a:lnTo>
                  <a:lnTo>
                    <a:pt y="14608" x="1328"/>
                  </a:lnTo>
                  <a:lnTo>
                    <a:pt y="15574" x="1026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30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0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5"/>
                  </a:lnTo>
                  <a:lnTo>
                    <a:pt y="28732" x="114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199"/>
                  </a:lnTo>
                  <a:lnTo>
                    <a:pt y="34165" x="3803"/>
                  </a:lnTo>
                  <a:lnTo>
                    <a:pt y="35010" x="4346"/>
                  </a:lnTo>
                  <a:lnTo>
                    <a:pt y="35795" x="5010"/>
                  </a:lnTo>
                  <a:lnTo>
                    <a:pt y="36579" x="5674"/>
                  </a:lnTo>
                  <a:lnTo>
                    <a:pt y="37364" x="6399"/>
                  </a:lnTo>
                  <a:lnTo>
                    <a:pt y="38088" x="7183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2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7"/>
                  </a:lnTo>
                  <a:lnTo>
                    <a:pt y="43460" x="20825"/>
                  </a:lnTo>
                  <a:lnTo>
                    <a:pt y="43521" x="2221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4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8"/>
                  </a:lnTo>
                  <a:lnTo>
                    <a:pt y="40503" x="34104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59"/>
                  </a:lnTo>
                  <a:lnTo>
                    <a:pt y="34829" x="40623"/>
                  </a:lnTo>
                  <a:lnTo>
                    <a:pt y="33984" x="41287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6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4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2"/>
                  </a:lnTo>
                  <a:lnTo>
                    <a:pt y="3863" x="36277"/>
                  </a:lnTo>
                  <a:lnTo>
                    <a:pt y="3260" x="35432"/>
                  </a:lnTo>
                  <a:lnTo>
                    <a:pt y="2717" x="34527"/>
                  </a:lnTo>
                  <a:lnTo>
                    <a:pt y="2234" x="33561"/>
                  </a:lnTo>
                  <a:lnTo>
                    <a:pt y="1811" x="32595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457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3" id="23"/>
            <p:cNvSpPr/>
            <p:nvPr/>
          </p:nvSpPr>
          <p:spPr>
            <a:xfrm>
              <a:off y="2322525" x="2227025"/>
              <a:ext cy="949225" cx="686625"/>
            </a:xfrm>
            <a:custGeom>
              <a:pathLst>
                <a:path extrusionOk="0" h="37969" w="27465" fill="none">
                  <a:moveTo>
                    <a:pt y="33381" x="24748"/>
                  </a:moveTo>
                  <a:lnTo>
                    <a:pt y="33381" x="24748"/>
                  </a:lnTo>
                  <a:lnTo>
                    <a:pt y="32777" x="25110"/>
                  </a:lnTo>
                  <a:lnTo>
                    <a:pt y="32234" x="25473"/>
                  </a:lnTo>
                  <a:lnTo>
                    <a:pt y="31630" x="25774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4"/>
                  </a:lnTo>
                  <a:lnTo>
                    <a:pt y="23300" x="27464"/>
                  </a:lnTo>
                  <a:lnTo>
                    <a:pt y="21671" x="27404"/>
                  </a:lnTo>
                  <a:lnTo>
                    <a:pt y="19981" x="27283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29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2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7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426"/>
                  </a:lnTo>
                  <a:lnTo>
                    <a:pt y="61" x="13400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7"/>
                  </a:lnTo>
                  <a:lnTo>
                    <a:pt y="242" x="10141"/>
                  </a:lnTo>
                  <a:lnTo>
                    <a:pt y="484" x="9054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0"/>
                  </a:lnTo>
                  <a:lnTo>
                    <a:pt y="3140" x="4225"/>
                  </a:lnTo>
                  <a:lnTo>
                    <a:pt y="3140" x="4225"/>
                  </a:lnTo>
                  <a:lnTo>
                    <a:pt y="3743" x="3561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2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60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0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0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8"/>
                  </a:lnTo>
                  <a:lnTo>
                    <a:pt y="25654" x="1992"/>
                  </a:lnTo>
                  <a:lnTo>
                    <a:pt y="27586" x="2777"/>
                  </a:lnTo>
                  <a:lnTo>
                    <a:pt y="28552" x="319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91"/>
                  </a:lnTo>
                  <a:lnTo>
                    <a:pt y="32837" x="5734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0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6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4"/>
                  </a:lnTo>
                  <a:lnTo>
                    <a:pt y="37666" x="18108"/>
                  </a:lnTo>
                  <a:lnTo>
                    <a:pt y="37485" x="18772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0"/>
                  </a:lnTo>
                  <a:lnTo>
                    <a:pt y="35735" x="2239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903"/>
                  </a:lnTo>
                  <a:lnTo>
                    <a:pt y="33864" x="24326"/>
                  </a:lnTo>
                  <a:lnTo>
                    <a:pt y="33381" x="2474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4" id="24"/>
            <p:cNvSpPr/>
            <p:nvPr/>
          </p:nvSpPr>
          <p:spPr>
            <a:xfrm>
              <a:off y="2253125" x="2006700"/>
              <a:ext cy="1088025" cx="1131800"/>
            </a:xfrm>
            <a:custGeom>
              <a:pathLst>
                <a:path extrusionOk="0" h="43521" w="45272" fill="none">
                  <a:moveTo>
                    <a:pt y="43521" x="22213"/>
                  </a:moveTo>
                  <a:lnTo>
                    <a:pt y="43521" x="22213"/>
                  </a:lnTo>
                  <a:lnTo>
                    <a:pt y="43460" x="20825"/>
                  </a:lnTo>
                  <a:lnTo>
                    <a:pt y="43340" x="19557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2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3"/>
                  </a:lnTo>
                  <a:lnTo>
                    <a:pt y="37364" x="6399"/>
                  </a:lnTo>
                  <a:lnTo>
                    <a:pt y="36579" x="5674"/>
                  </a:lnTo>
                  <a:lnTo>
                    <a:pt y="35795" x="5010"/>
                  </a:lnTo>
                  <a:lnTo>
                    <a:pt y="35010" x="4346"/>
                  </a:lnTo>
                  <a:lnTo>
                    <a:pt y="34165" x="3803"/>
                  </a:lnTo>
                  <a:lnTo>
                    <a:pt y="33320" x="3199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147"/>
                  </a:lnTo>
                  <a:lnTo>
                    <a:pt y="27827" x="845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0"/>
                  </a:lnTo>
                  <a:lnTo>
                    <a:pt y="22032" x="0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30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6"/>
                  </a:lnTo>
                  <a:lnTo>
                    <a:pt y="14608" x="1328"/>
                  </a:lnTo>
                  <a:lnTo>
                    <a:pt y="13582" x="1751"/>
                  </a:lnTo>
                  <a:lnTo>
                    <a:pt y="12616" x="2173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5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0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4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457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5"/>
                  </a:lnTo>
                  <a:lnTo>
                    <a:pt y="2234" x="33561"/>
                  </a:lnTo>
                  <a:lnTo>
                    <a:pt y="2717" x="34527"/>
                  </a:lnTo>
                  <a:lnTo>
                    <a:pt y="3260" x="35432"/>
                  </a:lnTo>
                  <a:lnTo>
                    <a:pt y="3863" x="36277"/>
                  </a:lnTo>
                  <a:lnTo>
                    <a:pt y="4467" x="37122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4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6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7"/>
                  </a:lnTo>
                  <a:lnTo>
                    <a:pt y="34829" x="40623"/>
                  </a:lnTo>
                  <a:lnTo>
                    <a:pt y="35674" x="39959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4"/>
                  </a:lnTo>
                  <a:lnTo>
                    <a:pt y="41046" x="33078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4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21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5" id="25"/>
            <p:cNvSpPr/>
            <p:nvPr/>
          </p:nvSpPr>
          <p:spPr>
            <a:xfrm>
              <a:off y="1738550" x="247175"/>
              <a:ext cy="1681075" cx="1659950"/>
            </a:xfrm>
            <a:custGeom>
              <a:pathLst>
                <a:path extrusionOk="0" h="67243" w="66398">
                  <a:moveTo>
                    <a:pt y="0" x="36881"/>
                  </a:moveTo>
                  <a:lnTo>
                    <a:pt y="61" x="34708"/>
                  </a:lnTo>
                  <a:lnTo>
                    <a:pt y="181" x="32656"/>
                  </a:lnTo>
                  <a:lnTo>
                    <a:pt y="423" x="30603"/>
                  </a:lnTo>
                  <a:lnTo>
                    <a:pt y="725" x="28611"/>
                  </a:lnTo>
                  <a:lnTo>
                    <a:pt y="1147" x="26680"/>
                  </a:lnTo>
                  <a:lnTo>
                    <a:pt y="1630" x="24809"/>
                  </a:lnTo>
                  <a:lnTo>
                    <a:pt y="2234" x="23058"/>
                  </a:lnTo>
                  <a:lnTo>
                    <a:pt y="2837" x="21308"/>
                  </a:lnTo>
                  <a:lnTo>
                    <a:pt y="3561" x="19618"/>
                  </a:lnTo>
                  <a:lnTo>
                    <a:pt y="4346" x="17988"/>
                  </a:lnTo>
                  <a:lnTo>
                    <a:pt y="5191" x="16479"/>
                  </a:lnTo>
                  <a:lnTo>
                    <a:pt y="6157" x="14970"/>
                  </a:lnTo>
                  <a:lnTo>
                    <a:pt y="7123" x="13581"/>
                  </a:lnTo>
                  <a:lnTo>
                    <a:pt y="8149" x="12193"/>
                  </a:lnTo>
                  <a:lnTo>
                    <a:pt y="9296" x="10926"/>
                  </a:lnTo>
                  <a:lnTo>
                    <a:pt y="10443" x="9718"/>
                  </a:lnTo>
                  <a:lnTo>
                    <a:pt y="11650" x="8571"/>
                  </a:lnTo>
                  <a:lnTo>
                    <a:pt y="12917" x="7485"/>
                  </a:lnTo>
                  <a:lnTo>
                    <a:pt y="14245" x="6459"/>
                  </a:lnTo>
                  <a:lnTo>
                    <a:pt y="15573" x="5493"/>
                  </a:lnTo>
                  <a:lnTo>
                    <a:pt y="16962" x="4648"/>
                  </a:lnTo>
                  <a:lnTo>
                    <a:pt y="18410" x="3863"/>
                  </a:lnTo>
                  <a:lnTo>
                    <a:pt y="19859" x="3139"/>
                  </a:lnTo>
                  <a:lnTo>
                    <a:pt y="21368" x="2475"/>
                  </a:lnTo>
                  <a:lnTo>
                    <a:pt y="22877" x="1871"/>
                  </a:lnTo>
                  <a:lnTo>
                    <a:pt y="24446" x="1388"/>
                  </a:lnTo>
                  <a:lnTo>
                    <a:pt y="26016" x="966"/>
                  </a:lnTo>
                  <a:lnTo>
                    <a:pt y="27585" x="604"/>
                  </a:lnTo>
                  <a:lnTo>
                    <a:pt y="29215" x="362"/>
                  </a:lnTo>
                  <a:lnTo>
                    <a:pt y="30845" x="121"/>
                  </a:lnTo>
                  <a:lnTo>
                    <a:pt y="32474" x="0"/>
                  </a:lnTo>
                  <a:lnTo>
                    <a:pt y="34165" x="0"/>
                  </a:lnTo>
                  <a:lnTo>
                    <a:pt y="35553" x="0"/>
                  </a:lnTo>
                  <a:lnTo>
                    <a:pt y="36941" x="121"/>
                  </a:lnTo>
                  <a:lnTo>
                    <a:pt y="38330" x="242"/>
                  </a:lnTo>
                  <a:lnTo>
                    <a:pt y="39718" x="423"/>
                  </a:lnTo>
                  <a:lnTo>
                    <a:pt y="41167" x="725"/>
                  </a:lnTo>
                  <a:lnTo>
                    <a:pt y="42615" x="1026"/>
                  </a:lnTo>
                  <a:lnTo>
                    <a:pt y="44003" x="1449"/>
                  </a:lnTo>
                  <a:lnTo>
                    <a:pt y="45452" x="1871"/>
                  </a:lnTo>
                  <a:lnTo>
                    <a:pt y="46840" x="2415"/>
                  </a:lnTo>
                  <a:lnTo>
                    <a:pt y="48229" x="2958"/>
                  </a:lnTo>
                  <a:lnTo>
                    <a:pt y="49617" x="3622"/>
                  </a:lnTo>
                  <a:lnTo>
                    <a:pt y="51005" x="4346"/>
                  </a:lnTo>
                  <a:lnTo>
                    <a:pt y="52333" x="5131"/>
                  </a:lnTo>
                  <a:lnTo>
                    <a:pt y="53661" x="5976"/>
                  </a:lnTo>
                  <a:lnTo>
                    <a:pt y="54929" x="6942"/>
                  </a:lnTo>
                  <a:lnTo>
                    <a:pt y="56136" x="7907"/>
                  </a:lnTo>
                  <a:lnTo>
                    <a:pt y="57343" x="8994"/>
                  </a:lnTo>
                  <a:lnTo>
                    <a:pt y="58430" x="10141"/>
                  </a:lnTo>
                  <a:lnTo>
                    <a:pt y="59577" x="11408"/>
                  </a:lnTo>
                  <a:lnTo>
                    <a:pt y="60603" x="12676"/>
                  </a:lnTo>
                  <a:lnTo>
                    <a:pt y="61569" x="14064"/>
                  </a:lnTo>
                  <a:lnTo>
                    <a:pt y="62474" x="15513"/>
                  </a:lnTo>
                  <a:lnTo>
                    <a:pt y="63319" x="17082"/>
                  </a:lnTo>
                  <a:lnTo>
                    <a:pt y="64104" x="18712"/>
                  </a:lnTo>
                  <a:lnTo>
                    <a:pt y="64768" x="20402"/>
                  </a:lnTo>
                  <a:lnTo>
                    <a:pt y="65432" x="22213"/>
                  </a:lnTo>
                  <a:lnTo>
                    <a:pt y="65915" x="24084"/>
                  </a:lnTo>
                  <a:lnTo>
                    <a:pt y="66397" x="26076"/>
                  </a:lnTo>
                  <a:lnTo>
                    <a:pt y="66760" x="28068"/>
                  </a:lnTo>
                  <a:lnTo>
                    <a:pt y="67001" x="30241"/>
                  </a:lnTo>
                  <a:lnTo>
                    <a:pt y="67182" x="32475"/>
                  </a:lnTo>
                  <a:lnTo>
                    <a:pt y="67243" x="34768"/>
                  </a:lnTo>
                  <a:lnTo>
                    <a:pt y="67182" x="36639"/>
                  </a:lnTo>
                  <a:lnTo>
                    <a:pt y="67061" x="38511"/>
                  </a:lnTo>
                  <a:lnTo>
                    <a:pt y="66941" x="40382"/>
                  </a:lnTo>
                  <a:lnTo>
                    <a:pt y="66760" x="42193"/>
                  </a:lnTo>
                  <a:lnTo>
                    <a:pt y="66277" x="45935"/>
                  </a:lnTo>
                  <a:lnTo>
                    <a:pt y="65673" x="49859"/>
                  </a:lnTo>
                  <a:lnTo>
                    <a:pt y="62655" x="62897"/>
                  </a:lnTo>
                  <a:lnTo>
                    <a:pt y="51488" x="62897"/>
                  </a:lnTo>
                  <a:lnTo>
                    <a:pt y="49255" x="62957"/>
                  </a:lnTo>
                  <a:lnTo>
                    <a:pt y="47142" x="63078"/>
                  </a:lnTo>
                  <a:lnTo>
                    <a:pt y="46659" x="63198"/>
                  </a:lnTo>
                  <a:lnTo>
                    <a:pt y="46297" x="63379"/>
                  </a:lnTo>
                  <a:lnTo>
                    <a:pt y="45995" x="63621"/>
                  </a:lnTo>
                  <a:lnTo>
                    <a:pt y="45633" x="63983"/>
                  </a:lnTo>
                  <a:lnTo>
                    <a:pt y="43400" x="66398"/>
                  </a:lnTo>
                  <a:lnTo>
                    <a:pt y="43400" x="47022"/>
                  </a:lnTo>
                  <a:lnTo>
                    <a:pt y="47323" x="39718"/>
                  </a:lnTo>
                  <a:lnTo>
                    <a:pt y="46599" x="53480"/>
                  </a:lnTo>
                  <a:lnTo>
                    <a:pt y="61267" x="53480"/>
                  </a:lnTo>
                  <a:lnTo>
                    <a:pt y="62112" x="51368"/>
                  </a:lnTo>
                  <a:lnTo>
                    <a:pt y="62474" x="50160"/>
                  </a:lnTo>
                  <a:lnTo>
                    <a:pt y="62836" x="48893"/>
                  </a:lnTo>
                  <a:lnTo>
                    <a:pt y="63138" x="47444"/>
                  </a:lnTo>
                  <a:lnTo>
                    <a:pt y="63379" x="45814"/>
                  </a:lnTo>
                  <a:lnTo>
                    <a:pt y="63500" x="43943"/>
                  </a:lnTo>
                  <a:lnTo>
                    <a:pt y="63561" x="41891"/>
                  </a:lnTo>
                  <a:lnTo>
                    <a:pt y="63500" x="40080"/>
                  </a:lnTo>
                  <a:lnTo>
                    <a:pt y="63379" x="38269"/>
                  </a:lnTo>
                  <a:lnTo>
                    <a:pt y="63138" x="36519"/>
                  </a:lnTo>
                  <a:lnTo>
                    <a:pt y="62836" x="34768"/>
                  </a:lnTo>
                  <a:lnTo>
                    <a:pt y="62414" x="33138"/>
                  </a:lnTo>
                  <a:lnTo>
                    <a:pt y="61931" x="31509"/>
                  </a:lnTo>
                  <a:lnTo>
                    <a:pt y="61388" x="29939"/>
                  </a:lnTo>
                  <a:lnTo>
                    <a:pt y="60784" x="28430"/>
                  </a:lnTo>
                  <a:lnTo>
                    <a:pt y="60060" x="26982"/>
                  </a:lnTo>
                  <a:lnTo>
                    <a:pt y="59275" x="25593"/>
                  </a:lnTo>
                  <a:lnTo>
                    <a:pt y="58430" x="24205"/>
                  </a:lnTo>
                  <a:lnTo>
                    <a:pt y="57524" x="22937"/>
                  </a:lnTo>
                  <a:lnTo>
                    <a:pt y="56559" x="21670"/>
                  </a:lnTo>
                  <a:lnTo>
                    <a:pt y="55532" x="20463"/>
                  </a:lnTo>
                  <a:lnTo>
                    <a:pt y="54446" x="19376"/>
                  </a:lnTo>
                  <a:lnTo>
                    <a:pt y="53359" x="18290"/>
                  </a:lnTo>
                  <a:lnTo>
                    <a:pt y="52152" x="17263"/>
                  </a:lnTo>
                  <a:lnTo>
                    <a:pt y="50945" x="16298"/>
                  </a:lnTo>
                  <a:lnTo>
                    <a:pt y="49617" x="15392"/>
                  </a:lnTo>
                  <a:lnTo>
                    <a:pt y="48349" x="14547"/>
                  </a:lnTo>
                  <a:lnTo>
                    <a:pt y="46961" x="13763"/>
                  </a:lnTo>
                  <a:lnTo>
                    <a:pt y="45573" x="13038"/>
                  </a:lnTo>
                  <a:lnTo>
                    <a:pt y="44124" x="12435"/>
                  </a:lnTo>
                  <a:lnTo>
                    <a:pt y="42676" x="11831"/>
                  </a:lnTo>
                  <a:lnTo>
                    <a:pt y="41167" x="11288"/>
                  </a:lnTo>
                  <a:lnTo>
                    <a:pt y="39657" x="10865"/>
                  </a:lnTo>
                  <a:lnTo>
                    <a:pt y="38148" x="10443"/>
                  </a:lnTo>
                  <a:lnTo>
                    <a:pt y="36579" x="10141"/>
                  </a:lnTo>
                  <a:lnTo>
                    <a:pt y="35010" x="9899"/>
                  </a:lnTo>
                  <a:lnTo>
                    <a:pt y="33440" x="9718"/>
                  </a:lnTo>
                  <a:lnTo>
                    <a:pt y="31811" x="9598"/>
                  </a:lnTo>
                  <a:lnTo>
                    <a:pt y="30241" x="9598"/>
                  </a:lnTo>
                  <a:lnTo>
                    <a:pt y="28732" x="9598"/>
                  </a:lnTo>
                  <a:lnTo>
                    <a:pt y="27283" x="9718"/>
                  </a:lnTo>
                  <a:lnTo>
                    <a:pt y="25895" x="9839"/>
                  </a:lnTo>
                  <a:lnTo>
                    <a:pt y="24507" x="10080"/>
                  </a:lnTo>
                  <a:lnTo>
                    <a:pt y="23119" x="10322"/>
                  </a:lnTo>
                  <a:lnTo>
                    <a:pt y="21791" x="10684"/>
                  </a:lnTo>
                  <a:lnTo>
                    <a:pt y="20523" x="11046"/>
                  </a:lnTo>
                  <a:lnTo>
                    <a:pt y="19255" x="11469"/>
                  </a:lnTo>
                  <a:lnTo>
                    <a:pt y="18048" x="12012"/>
                  </a:lnTo>
                  <a:lnTo>
                    <a:pt y="16901" x="12555"/>
                  </a:lnTo>
                  <a:lnTo>
                    <a:pt y="15754" x="13159"/>
                  </a:lnTo>
                  <a:lnTo>
                    <a:pt y="14668" x="13763"/>
                  </a:lnTo>
                  <a:lnTo>
                    <a:pt y="13642" x="14487"/>
                  </a:lnTo>
                  <a:lnTo>
                    <a:pt y="12616" x="15211"/>
                  </a:lnTo>
                  <a:lnTo>
                    <a:pt y="11710" x="15996"/>
                  </a:lnTo>
                  <a:lnTo>
                    <a:pt y="10744" x="16841"/>
                  </a:lnTo>
                  <a:lnTo>
                    <a:pt y="9899" x="17686"/>
                  </a:lnTo>
                  <a:lnTo>
                    <a:pt y="9115" x="18591"/>
                  </a:lnTo>
                  <a:lnTo>
                    <a:pt y="8330" x="19557"/>
                  </a:lnTo>
                  <a:lnTo>
                    <a:pt y="7606" x="20523"/>
                  </a:lnTo>
                  <a:lnTo>
                    <a:pt y="6942" x="21549"/>
                  </a:lnTo>
                  <a:lnTo>
                    <a:pt y="6338" x="22636"/>
                  </a:lnTo>
                  <a:lnTo>
                    <a:pt y="5734" x="23722"/>
                  </a:lnTo>
                  <a:lnTo>
                    <a:pt y="5252" x="24809"/>
                  </a:lnTo>
                  <a:lnTo>
                    <a:pt y="4829" x="26016"/>
                  </a:lnTo>
                  <a:lnTo>
                    <a:pt y="4407" x="27163"/>
                  </a:lnTo>
                  <a:lnTo>
                    <a:pt y="4044" x="28370"/>
                  </a:lnTo>
                  <a:lnTo>
                    <a:pt y="3803" x="29638"/>
                  </a:lnTo>
                  <a:lnTo>
                    <a:pt y="3561" x="30905"/>
                  </a:lnTo>
                  <a:lnTo>
                    <a:pt y="3441" x="32233"/>
                  </a:lnTo>
                  <a:lnTo>
                    <a:pt y="3320" x="33501"/>
                  </a:lnTo>
                  <a:lnTo>
                    <a:pt y="3320" x="34889"/>
                  </a:lnTo>
                  <a:lnTo>
                    <a:pt y="3380" x="36821"/>
                  </a:lnTo>
                  <a:lnTo>
                    <a:pt y="3561" x="38692"/>
                  </a:lnTo>
                  <a:lnTo>
                    <a:pt y="3803" x="40382"/>
                  </a:lnTo>
                  <a:lnTo>
                    <a:pt y="4225" x="42012"/>
                  </a:lnTo>
                  <a:lnTo>
                    <a:pt y="4648" x="43521"/>
                  </a:lnTo>
                  <a:lnTo>
                    <a:pt y="5191" x="44969"/>
                  </a:lnTo>
                  <a:lnTo>
                    <a:pt y="5795" x="46297"/>
                  </a:lnTo>
                  <a:lnTo>
                    <a:pt y="6459" x="47504"/>
                  </a:lnTo>
                  <a:lnTo>
                    <a:pt y="7123" x="48651"/>
                  </a:lnTo>
                  <a:lnTo>
                    <a:pt y="7847" x="49677"/>
                  </a:lnTo>
                  <a:lnTo>
                    <a:pt y="8571" x="50643"/>
                  </a:lnTo>
                  <a:lnTo>
                    <a:pt y="9235" x="51549"/>
                  </a:lnTo>
                  <a:lnTo>
                    <a:pt y="10624" x="53118"/>
                  </a:lnTo>
                  <a:lnTo>
                    <a:pt y="11891" x="54386"/>
                  </a:lnTo>
                  <a:lnTo>
                    <a:pt y="15513" x="52152"/>
                  </a:lnTo>
                  <a:lnTo>
                    <a:pt y="15513" x="52152"/>
                  </a:lnTo>
                  <a:lnTo>
                    <a:pt y="14789" x="55351"/>
                  </a:lnTo>
                  <a:lnTo>
                    <a:pt y="7606" x="62897"/>
                  </a:lnTo>
                  <a:lnTo>
                    <a:pt y="6398" x="61146"/>
                  </a:lnTo>
                  <a:lnTo>
                    <a:pt y="5674" x="59999"/>
                  </a:lnTo>
                  <a:lnTo>
                    <a:pt y="4950" x="58671"/>
                  </a:lnTo>
                  <a:lnTo>
                    <a:pt y="4225" x="57162"/>
                  </a:lnTo>
                  <a:lnTo>
                    <a:pt y="3441" x="55351"/>
                  </a:lnTo>
                  <a:lnTo>
                    <a:pt y="2656" x="53239"/>
                  </a:lnTo>
                  <a:lnTo>
                    <a:pt y="1932" x="50824"/>
                  </a:lnTo>
                  <a:lnTo>
                    <a:pt y="1509" x="49195"/>
                  </a:lnTo>
                  <a:lnTo>
                    <a:pt y="1147" x="47565"/>
                  </a:lnTo>
                  <a:lnTo>
                    <a:pt y="785" x="45814"/>
                  </a:lnTo>
                  <a:lnTo>
                    <a:pt y="543" x="44124"/>
                  </a:lnTo>
                  <a:lnTo>
                    <a:pt y="302" x="42313"/>
                  </a:lnTo>
                  <a:lnTo>
                    <a:pt y="121" x="40563"/>
                  </a:lnTo>
                  <a:lnTo>
                    <a:pt y="61" x="38692"/>
                  </a:lnTo>
                  <a:lnTo>
                    <a:pt y="0" x="36881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6" id="26"/>
            <p:cNvSpPr/>
            <p:nvPr/>
          </p:nvSpPr>
          <p:spPr>
            <a:xfrm>
              <a:off y="1738550" x="247175"/>
              <a:ext cy="1681075" cx="1659950"/>
            </a:xfrm>
            <a:custGeom>
              <a:pathLst>
                <a:path extrusionOk="0" h="67243" w="66398" fill="none">
                  <a:moveTo>
                    <a:pt y="62655" x="62897"/>
                  </a:moveTo>
                  <a:lnTo>
                    <a:pt y="65673" x="49859"/>
                  </a:lnTo>
                  <a:lnTo>
                    <a:pt y="65673" x="49859"/>
                  </a:lnTo>
                  <a:lnTo>
                    <a:pt y="66277" x="45935"/>
                  </a:lnTo>
                  <a:lnTo>
                    <a:pt y="66760" x="42193"/>
                  </a:lnTo>
                  <a:lnTo>
                    <a:pt y="66941" x="40382"/>
                  </a:lnTo>
                  <a:lnTo>
                    <a:pt y="67061" x="38511"/>
                  </a:lnTo>
                  <a:lnTo>
                    <a:pt y="67182" x="36639"/>
                  </a:lnTo>
                  <a:lnTo>
                    <a:pt y="67243" x="34768"/>
                  </a:lnTo>
                  <a:lnTo>
                    <a:pt y="67243" x="34768"/>
                  </a:lnTo>
                  <a:lnTo>
                    <a:pt y="67182" x="32475"/>
                  </a:lnTo>
                  <a:lnTo>
                    <a:pt y="67001" x="30241"/>
                  </a:lnTo>
                  <a:lnTo>
                    <a:pt y="66760" x="28068"/>
                  </a:lnTo>
                  <a:lnTo>
                    <a:pt y="66397" x="26076"/>
                  </a:lnTo>
                  <a:lnTo>
                    <a:pt y="65915" x="24084"/>
                  </a:lnTo>
                  <a:lnTo>
                    <a:pt y="65432" x="22213"/>
                  </a:lnTo>
                  <a:lnTo>
                    <a:pt y="64768" x="20402"/>
                  </a:lnTo>
                  <a:lnTo>
                    <a:pt y="64104" x="18712"/>
                  </a:lnTo>
                  <a:lnTo>
                    <a:pt y="63319" x="17082"/>
                  </a:lnTo>
                  <a:lnTo>
                    <a:pt y="62474" x="15513"/>
                  </a:lnTo>
                  <a:lnTo>
                    <a:pt y="61569" x="14064"/>
                  </a:lnTo>
                  <a:lnTo>
                    <a:pt y="60603" x="12676"/>
                  </a:lnTo>
                  <a:lnTo>
                    <a:pt y="59577" x="11408"/>
                  </a:lnTo>
                  <a:lnTo>
                    <a:pt y="58430" x="10141"/>
                  </a:lnTo>
                  <a:lnTo>
                    <a:pt y="57343" x="8994"/>
                  </a:lnTo>
                  <a:lnTo>
                    <a:pt y="56136" x="7907"/>
                  </a:lnTo>
                  <a:lnTo>
                    <a:pt y="54929" x="6942"/>
                  </a:lnTo>
                  <a:lnTo>
                    <a:pt y="53661" x="5976"/>
                  </a:lnTo>
                  <a:lnTo>
                    <a:pt y="52333" x="5131"/>
                  </a:lnTo>
                  <a:lnTo>
                    <a:pt y="51005" x="4346"/>
                  </a:lnTo>
                  <a:lnTo>
                    <a:pt y="49617" x="3622"/>
                  </a:lnTo>
                  <a:lnTo>
                    <a:pt y="48229" x="2958"/>
                  </a:lnTo>
                  <a:lnTo>
                    <a:pt y="46840" x="2415"/>
                  </a:lnTo>
                  <a:lnTo>
                    <a:pt y="45452" x="1871"/>
                  </a:lnTo>
                  <a:lnTo>
                    <a:pt y="44003" x="1449"/>
                  </a:lnTo>
                  <a:lnTo>
                    <a:pt y="42615" x="1026"/>
                  </a:lnTo>
                  <a:lnTo>
                    <a:pt y="41167" x="725"/>
                  </a:lnTo>
                  <a:lnTo>
                    <a:pt y="39718" x="423"/>
                  </a:lnTo>
                  <a:lnTo>
                    <a:pt y="38330" x="242"/>
                  </a:lnTo>
                  <a:lnTo>
                    <a:pt y="36941" x="121"/>
                  </a:lnTo>
                  <a:lnTo>
                    <a:pt y="35553" x="0"/>
                  </a:lnTo>
                  <a:lnTo>
                    <a:pt y="34165" x="0"/>
                  </a:lnTo>
                  <a:lnTo>
                    <a:pt y="34165" x="0"/>
                  </a:lnTo>
                  <a:lnTo>
                    <a:pt y="32474" x="0"/>
                  </a:lnTo>
                  <a:lnTo>
                    <a:pt y="30845" x="121"/>
                  </a:lnTo>
                  <a:lnTo>
                    <a:pt y="29215" x="362"/>
                  </a:lnTo>
                  <a:lnTo>
                    <a:pt y="27585" x="604"/>
                  </a:lnTo>
                  <a:lnTo>
                    <a:pt y="26016" x="966"/>
                  </a:lnTo>
                  <a:lnTo>
                    <a:pt y="24446" x="1388"/>
                  </a:lnTo>
                  <a:lnTo>
                    <a:pt y="22877" x="1871"/>
                  </a:lnTo>
                  <a:lnTo>
                    <a:pt y="21368" x="2475"/>
                  </a:lnTo>
                  <a:lnTo>
                    <a:pt y="19859" x="3139"/>
                  </a:lnTo>
                  <a:lnTo>
                    <a:pt y="18410" x="3863"/>
                  </a:lnTo>
                  <a:lnTo>
                    <a:pt y="16962" x="4648"/>
                  </a:lnTo>
                  <a:lnTo>
                    <a:pt y="15573" x="5493"/>
                  </a:lnTo>
                  <a:lnTo>
                    <a:pt y="14245" x="6459"/>
                  </a:lnTo>
                  <a:lnTo>
                    <a:pt y="12917" x="7485"/>
                  </a:lnTo>
                  <a:lnTo>
                    <a:pt y="11650" x="8571"/>
                  </a:lnTo>
                  <a:lnTo>
                    <a:pt y="10443" x="9718"/>
                  </a:lnTo>
                  <a:lnTo>
                    <a:pt y="9296" x="10926"/>
                  </a:lnTo>
                  <a:lnTo>
                    <a:pt y="8149" x="12193"/>
                  </a:lnTo>
                  <a:lnTo>
                    <a:pt y="7123" x="13581"/>
                  </a:lnTo>
                  <a:lnTo>
                    <a:pt y="6157" x="14970"/>
                  </a:lnTo>
                  <a:lnTo>
                    <a:pt y="5191" x="16479"/>
                  </a:lnTo>
                  <a:lnTo>
                    <a:pt y="4346" x="17988"/>
                  </a:lnTo>
                  <a:lnTo>
                    <a:pt y="3561" x="19618"/>
                  </a:lnTo>
                  <a:lnTo>
                    <a:pt y="2837" x="21308"/>
                  </a:lnTo>
                  <a:lnTo>
                    <a:pt y="2234" x="23058"/>
                  </a:lnTo>
                  <a:lnTo>
                    <a:pt y="1630" x="24809"/>
                  </a:lnTo>
                  <a:lnTo>
                    <a:pt y="1147" x="26680"/>
                  </a:lnTo>
                  <a:lnTo>
                    <a:pt y="725" x="28611"/>
                  </a:lnTo>
                  <a:lnTo>
                    <a:pt y="423" x="30603"/>
                  </a:lnTo>
                  <a:lnTo>
                    <a:pt y="181" x="32656"/>
                  </a:lnTo>
                  <a:lnTo>
                    <a:pt y="61" x="34708"/>
                  </a:lnTo>
                  <a:lnTo>
                    <a:pt y="0" x="36881"/>
                  </a:lnTo>
                  <a:lnTo>
                    <a:pt y="0" x="36881"/>
                  </a:lnTo>
                  <a:lnTo>
                    <a:pt y="61" x="38692"/>
                  </a:lnTo>
                  <a:lnTo>
                    <a:pt y="121" x="40563"/>
                  </a:lnTo>
                  <a:lnTo>
                    <a:pt y="302" x="42313"/>
                  </a:lnTo>
                  <a:lnTo>
                    <a:pt y="543" x="44124"/>
                  </a:lnTo>
                  <a:lnTo>
                    <a:pt y="785" x="45814"/>
                  </a:lnTo>
                  <a:lnTo>
                    <a:pt y="1147" x="47565"/>
                  </a:lnTo>
                  <a:lnTo>
                    <a:pt y="1509" x="49195"/>
                  </a:lnTo>
                  <a:lnTo>
                    <a:pt y="1932" x="50824"/>
                  </a:lnTo>
                  <a:lnTo>
                    <a:pt y="1932" x="50824"/>
                  </a:lnTo>
                  <a:lnTo>
                    <a:pt y="2656" x="53239"/>
                  </a:lnTo>
                  <a:lnTo>
                    <a:pt y="3441" x="55351"/>
                  </a:lnTo>
                  <a:lnTo>
                    <a:pt y="4225" x="57162"/>
                  </a:lnTo>
                  <a:lnTo>
                    <a:pt y="4950" x="58671"/>
                  </a:lnTo>
                  <a:lnTo>
                    <a:pt y="5674" x="59999"/>
                  </a:lnTo>
                  <a:lnTo>
                    <a:pt y="6398" x="61146"/>
                  </a:lnTo>
                  <a:lnTo>
                    <a:pt y="7606" x="62897"/>
                  </a:lnTo>
                  <a:lnTo>
                    <a:pt y="14789" x="55351"/>
                  </a:lnTo>
                  <a:lnTo>
                    <a:pt y="15513" x="52152"/>
                  </a:lnTo>
                  <a:lnTo>
                    <a:pt y="11891" x="54386"/>
                  </a:lnTo>
                  <a:lnTo>
                    <a:pt y="11891" x="54386"/>
                  </a:lnTo>
                  <a:lnTo>
                    <a:pt y="10624" x="53118"/>
                  </a:lnTo>
                  <a:lnTo>
                    <a:pt y="9235" x="51549"/>
                  </a:lnTo>
                  <a:lnTo>
                    <a:pt y="8571" x="50643"/>
                  </a:lnTo>
                  <a:lnTo>
                    <a:pt y="7847" x="49677"/>
                  </a:lnTo>
                  <a:lnTo>
                    <a:pt y="7123" x="48651"/>
                  </a:lnTo>
                  <a:lnTo>
                    <a:pt y="6459" x="47504"/>
                  </a:lnTo>
                  <a:lnTo>
                    <a:pt y="5795" x="46297"/>
                  </a:lnTo>
                  <a:lnTo>
                    <a:pt y="5191" x="44969"/>
                  </a:lnTo>
                  <a:lnTo>
                    <a:pt y="4648" x="43521"/>
                  </a:lnTo>
                  <a:lnTo>
                    <a:pt y="4225" x="42012"/>
                  </a:lnTo>
                  <a:lnTo>
                    <a:pt y="3803" x="40382"/>
                  </a:lnTo>
                  <a:lnTo>
                    <a:pt y="3561" x="38692"/>
                  </a:lnTo>
                  <a:lnTo>
                    <a:pt y="3380" x="36821"/>
                  </a:lnTo>
                  <a:lnTo>
                    <a:pt y="3320" x="34889"/>
                  </a:lnTo>
                  <a:lnTo>
                    <a:pt y="3320" x="34889"/>
                  </a:lnTo>
                  <a:lnTo>
                    <a:pt y="3320" x="33501"/>
                  </a:lnTo>
                  <a:lnTo>
                    <a:pt y="3441" x="32233"/>
                  </a:lnTo>
                  <a:lnTo>
                    <a:pt y="3561" x="30905"/>
                  </a:lnTo>
                  <a:lnTo>
                    <a:pt y="3803" x="29638"/>
                  </a:lnTo>
                  <a:lnTo>
                    <a:pt y="4044" x="28370"/>
                  </a:lnTo>
                  <a:lnTo>
                    <a:pt y="4407" x="27163"/>
                  </a:lnTo>
                  <a:lnTo>
                    <a:pt y="4829" x="26016"/>
                  </a:lnTo>
                  <a:lnTo>
                    <a:pt y="5252" x="24809"/>
                  </a:lnTo>
                  <a:lnTo>
                    <a:pt y="5734" x="23722"/>
                  </a:lnTo>
                  <a:lnTo>
                    <a:pt y="6338" x="22636"/>
                  </a:lnTo>
                  <a:lnTo>
                    <a:pt y="6942" x="21549"/>
                  </a:lnTo>
                  <a:lnTo>
                    <a:pt y="7606" x="20523"/>
                  </a:lnTo>
                  <a:lnTo>
                    <a:pt y="8330" x="19557"/>
                  </a:lnTo>
                  <a:lnTo>
                    <a:pt y="9115" x="18591"/>
                  </a:lnTo>
                  <a:lnTo>
                    <a:pt y="9899" x="17686"/>
                  </a:lnTo>
                  <a:lnTo>
                    <a:pt y="10744" x="16841"/>
                  </a:lnTo>
                  <a:lnTo>
                    <a:pt y="11710" x="15996"/>
                  </a:lnTo>
                  <a:lnTo>
                    <a:pt y="12616" x="15211"/>
                  </a:lnTo>
                  <a:lnTo>
                    <a:pt y="13642" x="14487"/>
                  </a:lnTo>
                  <a:lnTo>
                    <a:pt y="14668" x="13763"/>
                  </a:lnTo>
                  <a:lnTo>
                    <a:pt y="15754" x="13159"/>
                  </a:lnTo>
                  <a:lnTo>
                    <a:pt y="16901" x="12555"/>
                  </a:lnTo>
                  <a:lnTo>
                    <a:pt y="18048" x="12012"/>
                  </a:lnTo>
                  <a:lnTo>
                    <a:pt y="19255" x="11469"/>
                  </a:lnTo>
                  <a:lnTo>
                    <a:pt y="20523" x="11046"/>
                  </a:lnTo>
                  <a:lnTo>
                    <a:pt y="21791" x="10684"/>
                  </a:lnTo>
                  <a:lnTo>
                    <a:pt y="23119" x="10322"/>
                  </a:lnTo>
                  <a:lnTo>
                    <a:pt y="24507" x="10080"/>
                  </a:lnTo>
                  <a:lnTo>
                    <a:pt y="25895" x="9839"/>
                  </a:lnTo>
                  <a:lnTo>
                    <a:pt y="27283" x="9718"/>
                  </a:lnTo>
                  <a:lnTo>
                    <a:pt y="28732" x="9598"/>
                  </a:lnTo>
                  <a:lnTo>
                    <a:pt y="30241" x="9598"/>
                  </a:lnTo>
                  <a:lnTo>
                    <a:pt y="30241" x="9598"/>
                  </a:lnTo>
                  <a:lnTo>
                    <a:pt y="31811" x="9598"/>
                  </a:lnTo>
                  <a:lnTo>
                    <a:pt y="33440" x="9718"/>
                  </a:lnTo>
                  <a:lnTo>
                    <a:pt y="35010" x="9899"/>
                  </a:lnTo>
                  <a:lnTo>
                    <a:pt y="36579" x="10141"/>
                  </a:lnTo>
                  <a:lnTo>
                    <a:pt y="38148" x="10443"/>
                  </a:lnTo>
                  <a:lnTo>
                    <a:pt y="39657" x="10865"/>
                  </a:lnTo>
                  <a:lnTo>
                    <a:pt y="41167" x="11288"/>
                  </a:lnTo>
                  <a:lnTo>
                    <a:pt y="42676" x="11831"/>
                  </a:lnTo>
                  <a:lnTo>
                    <a:pt y="44124" x="12435"/>
                  </a:lnTo>
                  <a:lnTo>
                    <a:pt y="45573" x="13038"/>
                  </a:lnTo>
                  <a:lnTo>
                    <a:pt y="46961" x="13763"/>
                  </a:lnTo>
                  <a:lnTo>
                    <a:pt y="48349" x="14547"/>
                  </a:lnTo>
                  <a:lnTo>
                    <a:pt y="49617" x="15392"/>
                  </a:lnTo>
                  <a:lnTo>
                    <a:pt y="50945" x="16298"/>
                  </a:lnTo>
                  <a:lnTo>
                    <a:pt y="52152" x="17263"/>
                  </a:lnTo>
                  <a:lnTo>
                    <a:pt y="53359" x="18290"/>
                  </a:lnTo>
                  <a:lnTo>
                    <a:pt y="54446" x="19376"/>
                  </a:lnTo>
                  <a:lnTo>
                    <a:pt y="55532" x="20463"/>
                  </a:lnTo>
                  <a:lnTo>
                    <a:pt y="56559" x="21670"/>
                  </a:lnTo>
                  <a:lnTo>
                    <a:pt y="57524" x="22937"/>
                  </a:lnTo>
                  <a:lnTo>
                    <a:pt y="58430" x="24205"/>
                  </a:lnTo>
                  <a:lnTo>
                    <a:pt y="59275" x="25593"/>
                  </a:lnTo>
                  <a:lnTo>
                    <a:pt y="60060" x="26982"/>
                  </a:lnTo>
                  <a:lnTo>
                    <a:pt y="60784" x="28430"/>
                  </a:lnTo>
                  <a:lnTo>
                    <a:pt y="61388" x="29939"/>
                  </a:lnTo>
                  <a:lnTo>
                    <a:pt y="61931" x="31509"/>
                  </a:lnTo>
                  <a:lnTo>
                    <a:pt y="62414" x="33138"/>
                  </a:lnTo>
                  <a:lnTo>
                    <a:pt y="62836" x="34768"/>
                  </a:lnTo>
                  <a:lnTo>
                    <a:pt y="63138" x="36519"/>
                  </a:lnTo>
                  <a:lnTo>
                    <a:pt y="63379" x="38269"/>
                  </a:lnTo>
                  <a:lnTo>
                    <a:pt y="63500" x="40080"/>
                  </a:lnTo>
                  <a:lnTo>
                    <a:pt y="63561" x="41891"/>
                  </a:lnTo>
                  <a:lnTo>
                    <a:pt y="63561" x="41891"/>
                  </a:lnTo>
                  <a:lnTo>
                    <a:pt y="63500" x="43943"/>
                  </a:lnTo>
                  <a:lnTo>
                    <a:pt y="63379" x="45814"/>
                  </a:lnTo>
                  <a:lnTo>
                    <a:pt y="63138" x="47444"/>
                  </a:lnTo>
                  <a:lnTo>
                    <a:pt y="62836" x="48893"/>
                  </a:lnTo>
                  <a:lnTo>
                    <a:pt y="62474" x="50160"/>
                  </a:lnTo>
                  <a:lnTo>
                    <a:pt y="62112" x="51368"/>
                  </a:lnTo>
                  <a:lnTo>
                    <a:pt y="61267" x="53480"/>
                  </a:lnTo>
                  <a:lnTo>
                    <a:pt y="46599" x="53480"/>
                  </a:lnTo>
                  <a:lnTo>
                    <a:pt y="47323" x="39718"/>
                  </a:lnTo>
                  <a:lnTo>
                    <a:pt y="43400" x="47022"/>
                  </a:lnTo>
                  <a:lnTo>
                    <a:pt y="43400" x="66398"/>
                  </a:lnTo>
                  <a:lnTo>
                    <a:pt y="45633" x="63983"/>
                  </a:lnTo>
                  <a:lnTo>
                    <a:pt y="45633" x="63983"/>
                  </a:lnTo>
                  <a:lnTo>
                    <a:pt y="45995" x="63621"/>
                  </a:lnTo>
                  <a:lnTo>
                    <a:pt y="46297" x="63379"/>
                  </a:lnTo>
                  <a:lnTo>
                    <a:pt y="46659" x="63198"/>
                  </a:lnTo>
                  <a:lnTo>
                    <a:pt y="47142" x="63078"/>
                  </a:lnTo>
                  <a:lnTo>
                    <a:pt y="47142" x="63078"/>
                  </a:lnTo>
                  <a:lnTo>
                    <a:pt y="49255" x="62957"/>
                  </a:lnTo>
                  <a:lnTo>
                    <a:pt y="51488" x="62897"/>
                  </a:lnTo>
                  <a:lnTo>
                    <a:pt y="62655" x="6289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7" id="27"/>
            <p:cNvSpPr/>
            <p:nvPr/>
          </p:nvSpPr>
          <p:spPr>
            <a:xfrm>
              <a:off y="1685725" x="5530275"/>
              <a:ext cy="1614700" cx="602125"/>
            </a:xfrm>
            <a:custGeom>
              <a:pathLst>
                <a:path extrusionOk="0" h="64588" w="24085">
                  <a:moveTo>
                    <a:pt y="1" x="6882"/>
                  </a:moveTo>
                  <a:lnTo>
                    <a:pt y="3320" x="1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close/>
                </a:path>
              </a:pathLst>
            </a:custGeom>
            <a:solidFill>
              <a:srgbClr val="49A94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8" id="28"/>
            <p:cNvSpPr/>
            <p:nvPr/>
          </p:nvSpPr>
          <p:spPr>
            <a:xfrm>
              <a:off y="1685725" x="5530275"/>
              <a:ext cy="1614700" cx="602125"/>
            </a:xfrm>
            <a:custGeom>
              <a:pathLst>
                <a:path extrusionOk="0" h="64588" w="24085" fill="none">
                  <a:moveTo>
                    <a:pt y="62112" x="19437"/>
                  </a:move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lnTo>
                    <a:pt y="1" x="6882"/>
                  </a:lnTo>
                  <a:lnTo>
                    <a:pt y="3320" x="1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9" id="29"/>
            <p:cNvSpPr/>
            <p:nvPr/>
          </p:nvSpPr>
          <p:spPr>
            <a:xfrm>
              <a:off y="2253125" x="6148975"/>
              <a:ext cy="1091050" cx="947700"/>
            </a:xfrm>
            <a:custGeom>
              <a:pathLst>
                <a:path extrusionOk="0" h="43642" w="37908">
                  <a:moveTo>
                    <a:pt y="3018" x="18230"/>
                  </a:moveTo>
                  <a:lnTo>
                    <a:pt y="3079" x="19135"/>
                  </a:lnTo>
                  <a:lnTo>
                    <a:pt y="3199" x="19980"/>
                  </a:lnTo>
                  <a:lnTo>
                    <a:pt y="3441" x="20886"/>
                  </a:lnTo>
                  <a:lnTo>
                    <a:pt y="3682" x="21671"/>
                  </a:lnTo>
                  <a:lnTo>
                    <a:pt y="4105" x="22455"/>
                  </a:lnTo>
                  <a:lnTo>
                    <a:pt y="4527" x="23180"/>
                  </a:lnTo>
                  <a:lnTo>
                    <a:pt y="5010" x="23904"/>
                  </a:lnTo>
                  <a:lnTo>
                    <a:pt y="5554" x="24568"/>
                  </a:lnTo>
                  <a:lnTo>
                    <a:pt y="6097" x="25111"/>
                  </a:lnTo>
                  <a:lnTo>
                    <a:pt y="6761" x="25654"/>
                  </a:lnTo>
                  <a:lnTo>
                    <a:pt y="7364" x="26077"/>
                  </a:lnTo>
                  <a:lnTo>
                    <a:pt y="8028" x="26499"/>
                  </a:lnTo>
                  <a:lnTo>
                    <a:pt y="8753" x="26801"/>
                  </a:lnTo>
                  <a:lnTo>
                    <a:pt y="9417" x="26982"/>
                  </a:lnTo>
                  <a:lnTo>
                    <a:pt y="10141" x="27163"/>
                  </a:lnTo>
                  <a:lnTo>
                    <a:pt y="10805" x="27224"/>
                  </a:lnTo>
                  <a:lnTo>
                    <a:pt y="11228" x="27163"/>
                  </a:lnTo>
                  <a:lnTo>
                    <a:pt y="11650" x="27043"/>
                  </a:lnTo>
                  <a:lnTo>
                    <a:pt y="11952" x="26801"/>
                  </a:lnTo>
                  <a:lnTo>
                    <a:pt y="12254" x="26499"/>
                  </a:lnTo>
                  <a:lnTo>
                    <a:pt y="12555" x="26137"/>
                  </a:lnTo>
                  <a:lnTo>
                    <a:pt y="12797" x="25715"/>
                  </a:lnTo>
                  <a:lnTo>
                    <a:pt y="13280" x="24568"/>
                  </a:lnTo>
                  <a:lnTo>
                    <a:pt y="20402" x="8089"/>
                  </a:lnTo>
                  <a:lnTo>
                    <a:pt y="17988" x="7908"/>
                  </a:lnTo>
                  <a:lnTo>
                    <a:pt y="16781" x="7787"/>
                  </a:lnTo>
                  <a:lnTo>
                    <a:pt y="15634" x="7787"/>
                  </a:lnTo>
                  <a:lnTo>
                    <a:pt y="14728" x="7787"/>
                  </a:lnTo>
                  <a:lnTo>
                    <a:pt y="13883" x="7848"/>
                  </a:lnTo>
                  <a:lnTo>
                    <a:pt y="13038" x="7969"/>
                  </a:lnTo>
                  <a:lnTo>
                    <a:pt y="12254" x="8089"/>
                  </a:lnTo>
                  <a:lnTo>
                    <a:pt y="11529" x="8270"/>
                  </a:lnTo>
                  <a:lnTo>
                    <a:pt y="10805" x="8451"/>
                  </a:lnTo>
                  <a:lnTo>
                    <a:pt y="10141" x="8633"/>
                  </a:lnTo>
                  <a:lnTo>
                    <a:pt y="9537" x="8934"/>
                  </a:lnTo>
                  <a:lnTo>
                    <a:pt y="8934" x="9176"/>
                  </a:lnTo>
                  <a:lnTo>
                    <a:pt y="8330" x="9478"/>
                  </a:lnTo>
                  <a:lnTo>
                    <a:pt y="7304" x="10142"/>
                  </a:lnTo>
                  <a:lnTo>
                    <a:pt y="6399" x="10866"/>
                  </a:lnTo>
                  <a:lnTo>
                    <a:pt y="5614" x="11651"/>
                  </a:lnTo>
                  <a:lnTo>
                    <a:pt y="4950" x="12435"/>
                  </a:lnTo>
                  <a:lnTo>
                    <a:pt y="4407" x="13341"/>
                  </a:lnTo>
                  <a:lnTo>
                    <a:pt y="3984" x="14186"/>
                  </a:lnTo>
                  <a:lnTo>
                    <a:pt y="3622" x="15031"/>
                  </a:lnTo>
                  <a:lnTo>
                    <a:pt y="3320" x="15876"/>
                  </a:lnTo>
                  <a:lnTo>
                    <a:pt y="3139" x="16721"/>
                  </a:lnTo>
                  <a:lnTo>
                    <a:pt y="3018" x="17506"/>
                  </a:lnTo>
                  <a:close/>
                  <a:moveTo>
                    <a:pt y="0" x="20765"/>
                  </a:moveTo>
                  <a:lnTo>
                    <a:pt y="61" x="19860"/>
                  </a:lnTo>
                  <a:lnTo>
                    <a:pt y="121" x="18954"/>
                  </a:lnTo>
                  <a:lnTo>
                    <a:pt y="181" x="18109"/>
                  </a:lnTo>
                  <a:lnTo>
                    <a:pt y="363" x="17204"/>
                  </a:lnTo>
                  <a:lnTo>
                    <a:pt y="544" x="16298"/>
                  </a:lnTo>
                  <a:lnTo>
                    <a:pt y="725" x="15393"/>
                  </a:lnTo>
                  <a:lnTo>
                    <a:pt y="1026" x="14488"/>
                  </a:lnTo>
                  <a:lnTo>
                    <a:pt y="1328" x="13582"/>
                  </a:lnTo>
                  <a:lnTo>
                    <a:pt y="1630" x="12677"/>
                  </a:lnTo>
                  <a:lnTo>
                    <a:pt y="2053" x="11771"/>
                  </a:lnTo>
                  <a:lnTo>
                    <a:pt y="2475" x="10926"/>
                  </a:lnTo>
                  <a:lnTo>
                    <a:pt y="2958" x="10081"/>
                  </a:lnTo>
                  <a:lnTo>
                    <a:pt y="3441" x="9236"/>
                  </a:lnTo>
                  <a:lnTo>
                    <a:pt y="3984" x="8451"/>
                  </a:lnTo>
                  <a:lnTo>
                    <a:pt y="4588" x="7667"/>
                  </a:lnTo>
                  <a:lnTo>
                    <a:pt y="5191" x="6882"/>
                  </a:lnTo>
                  <a:lnTo>
                    <a:pt y="5916" x="6158"/>
                  </a:lnTo>
                  <a:lnTo>
                    <a:pt y="6580" x="5433"/>
                  </a:lnTo>
                  <a:lnTo>
                    <a:pt y="7364" x="4769"/>
                  </a:lnTo>
                  <a:lnTo>
                    <a:pt y="8149" x="4105"/>
                  </a:lnTo>
                  <a:lnTo>
                    <a:pt y="8994" x="3502"/>
                  </a:lnTo>
                  <a:lnTo>
                    <a:pt y="9900" x="2898"/>
                  </a:lnTo>
                  <a:lnTo>
                    <a:pt y="10805" x="2415"/>
                  </a:lnTo>
                  <a:lnTo>
                    <a:pt y="11771" x="1932"/>
                  </a:lnTo>
                  <a:lnTo>
                    <a:pt y="12737" x="1510"/>
                  </a:lnTo>
                  <a:lnTo>
                    <a:pt y="13823" x="1087"/>
                  </a:lnTo>
                  <a:lnTo>
                    <a:pt y="14910" x="786"/>
                  </a:lnTo>
                  <a:lnTo>
                    <a:pt y="15996" x="484"/>
                  </a:lnTo>
                  <a:lnTo>
                    <a:pt y="17203" x="303"/>
                  </a:lnTo>
                  <a:lnTo>
                    <a:pt y="18411" x="122"/>
                  </a:lnTo>
                  <a:lnTo>
                    <a:pt y="19678" x="1"/>
                  </a:lnTo>
                  <a:lnTo>
                    <a:pt y="20946" x="1"/>
                  </a:lnTo>
                  <a:lnTo>
                    <a:pt y="22274" x="1"/>
                  </a:lnTo>
                  <a:lnTo>
                    <a:pt y="23541" x="122"/>
                  </a:lnTo>
                  <a:lnTo>
                    <a:pt y="24869" x="303"/>
                  </a:lnTo>
                  <a:lnTo>
                    <a:pt y="26197" x="544"/>
                  </a:lnTo>
                  <a:lnTo>
                    <a:pt y="27525" x="846"/>
                  </a:lnTo>
                  <a:lnTo>
                    <a:pt y="28793" x="1208"/>
                  </a:lnTo>
                  <a:lnTo>
                    <a:pt y="30121" x="1691"/>
                  </a:lnTo>
                  <a:lnTo>
                    <a:pt y="31388" x="2174"/>
                  </a:lnTo>
                  <a:lnTo>
                    <a:pt y="32656" x="2778"/>
                  </a:lnTo>
                  <a:lnTo>
                    <a:pt y="33863" x="3502"/>
                  </a:lnTo>
                  <a:lnTo>
                    <a:pt y="35010" x="4226"/>
                  </a:lnTo>
                  <a:lnTo>
                    <a:pt y="36157" x="5071"/>
                  </a:lnTo>
                  <a:lnTo>
                    <a:pt y="37243" x="5977"/>
                  </a:lnTo>
                  <a:lnTo>
                    <a:pt y="38269" x="7003"/>
                  </a:lnTo>
                  <a:lnTo>
                    <a:pt y="39235" x="8089"/>
                  </a:lnTo>
                  <a:lnTo>
                    <a:pt y="40080" x="9236"/>
                  </a:lnTo>
                  <a:lnTo>
                    <a:pt y="40684" x="10081"/>
                  </a:lnTo>
                  <a:lnTo>
                    <a:pt y="41227" x="10987"/>
                  </a:lnTo>
                  <a:lnTo>
                    <a:pt y="41650" x="11832"/>
                  </a:lnTo>
                  <a:lnTo>
                    <a:pt y="42072" x="12677"/>
                  </a:lnTo>
                  <a:lnTo>
                    <a:pt y="42374" x="13522"/>
                  </a:lnTo>
                  <a:lnTo>
                    <a:pt y="42676" x="14307"/>
                  </a:lnTo>
                  <a:lnTo>
                    <a:pt y="42917" x="15152"/>
                  </a:lnTo>
                  <a:lnTo>
                    <a:pt y="43098" x="15936"/>
                  </a:lnTo>
                  <a:lnTo>
                    <a:pt y="43400" x="17445"/>
                  </a:lnTo>
                  <a:lnTo>
                    <a:pt y="43581" x="18834"/>
                  </a:lnTo>
                  <a:lnTo>
                    <a:pt y="43641" x="20162"/>
                  </a:lnTo>
                  <a:lnTo>
                    <a:pt y="43641" x="22335"/>
                  </a:lnTo>
                  <a:lnTo>
                    <a:pt y="43581" x="23421"/>
                  </a:lnTo>
                  <a:lnTo>
                    <a:pt y="43460" x="24508"/>
                  </a:lnTo>
                  <a:lnTo>
                    <a:pt y="43279" x="25594"/>
                  </a:lnTo>
                  <a:lnTo>
                    <a:pt y="43038" x="26741"/>
                  </a:lnTo>
                  <a:lnTo>
                    <a:pt y="42736" x="27827"/>
                  </a:lnTo>
                  <a:lnTo>
                    <a:pt y="42374" x="28974"/>
                  </a:lnTo>
                  <a:lnTo>
                    <a:pt y="41891" x="30121"/>
                  </a:lnTo>
                  <a:lnTo>
                    <a:pt y="41529" x="30845"/>
                  </a:lnTo>
                  <a:lnTo>
                    <a:pt y="41106" x="31570"/>
                  </a:lnTo>
                  <a:lnTo>
                    <a:pt y="40261" x="33079"/>
                  </a:lnTo>
                  <a:lnTo>
                    <a:pt y="35734" x="37908"/>
                  </a:lnTo>
                  <a:lnTo>
                    <a:pt y="36881" x="35493"/>
                  </a:lnTo>
                  <a:lnTo>
                    <a:pt y="37424" x="34286"/>
                  </a:lnTo>
                  <a:lnTo>
                    <a:pt y="37907" x="32958"/>
                  </a:lnTo>
                  <a:lnTo>
                    <a:pt y="38330" x="31570"/>
                  </a:lnTo>
                  <a:lnTo>
                    <a:pt y="38632" x="30061"/>
                  </a:lnTo>
                  <a:lnTo>
                    <a:pt y="38813" x="28491"/>
                  </a:lnTo>
                  <a:lnTo>
                    <a:pt y="38873" x="27707"/>
                  </a:lnTo>
                  <a:lnTo>
                    <a:pt y="38933" x="26801"/>
                  </a:lnTo>
                  <a:lnTo>
                    <a:pt y="38873" x="26017"/>
                  </a:lnTo>
                  <a:lnTo>
                    <a:pt y="38813" x="25232"/>
                  </a:lnTo>
                  <a:lnTo>
                    <a:pt y="38752" x="24447"/>
                  </a:lnTo>
                  <a:lnTo>
                    <a:pt y="38632" x="23662"/>
                  </a:lnTo>
                  <a:lnTo>
                    <a:pt y="38450" x="22878"/>
                  </a:lnTo>
                  <a:lnTo>
                    <a:pt y="38209" x="22093"/>
                  </a:lnTo>
                  <a:lnTo>
                    <a:pt y="37968" x="21369"/>
                  </a:lnTo>
                  <a:lnTo>
                    <a:pt y="37666" x="20584"/>
                  </a:lnTo>
                  <a:lnTo>
                    <a:pt y="37364" x="19860"/>
                  </a:lnTo>
                  <a:lnTo>
                    <a:pt y="37002" x="19135"/>
                  </a:lnTo>
                  <a:lnTo>
                    <a:pt y="36640" x="18411"/>
                  </a:lnTo>
                  <a:lnTo>
                    <a:pt y="36157" x="17747"/>
                  </a:lnTo>
                  <a:lnTo>
                    <a:pt y="35734" x="17023"/>
                  </a:lnTo>
                  <a:lnTo>
                    <a:pt y="35251" x="16359"/>
                  </a:lnTo>
                  <a:lnTo>
                    <a:pt y="34708" x="15755"/>
                  </a:lnTo>
                  <a:lnTo>
                    <a:pt y="34104" x="15091"/>
                  </a:lnTo>
                  <a:lnTo>
                    <a:pt y="33501" x="14488"/>
                  </a:lnTo>
                  <a:lnTo>
                    <a:pt y="32897" x="13884"/>
                  </a:lnTo>
                  <a:lnTo>
                    <a:pt y="32233" x="13341"/>
                  </a:lnTo>
                  <a:lnTo>
                    <a:pt y="31509" x="12797"/>
                  </a:lnTo>
                  <a:lnTo>
                    <a:pt y="30785" x="12254"/>
                  </a:lnTo>
                  <a:lnTo>
                    <a:pt y="30000" x="11771"/>
                  </a:lnTo>
                  <a:lnTo>
                    <a:pt y="29215" x="11288"/>
                  </a:lnTo>
                  <a:lnTo>
                    <a:pt y="28370" x="10806"/>
                  </a:lnTo>
                  <a:lnTo>
                    <a:pt y="27525" x="10383"/>
                  </a:lnTo>
                  <a:lnTo>
                    <a:pt y="26620" x="9960"/>
                  </a:lnTo>
                  <a:lnTo>
                    <a:pt y="25714" x="9598"/>
                  </a:lnTo>
                  <a:lnTo>
                    <a:pt y="24748" x="9236"/>
                  </a:lnTo>
                  <a:lnTo>
                    <a:pt y="23783" x="8934"/>
                  </a:lnTo>
                  <a:lnTo>
                    <a:pt y="22817" x="8633"/>
                  </a:lnTo>
                  <a:lnTo>
                    <a:pt y="21730" x="8391"/>
                  </a:lnTo>
                  <a:lnTo>
                    <a:pt y="20704" x="8150"/>
                  </a:lnTo>
                  <a:lnTo>
                    <a:pt y="20161" x="15152"/>
                  </a:lnTo>
                  <a:lnTo>
                    <a:pt y="11529" x="36459"/>
                  </a:lnTo>
                  <a:lnTo>
                    <a:pt y="10684" x="36157"/>
                  </a:lnTo>
                  <a:lnTo>
                    <a:pt y="9658" x="35795"/>
                  </a:lnTo>
                  <a:lnTo>
                    <a:pt y="8572" x="35373"/>
                  </a:lnTo>
                  <a:lnTo>
                    <a:pt y="7364" x="34709"/>
                  </a:lnTo>
                  <a:lnTo>
                    <a:pt y="6761" x="34346"/>
                  </a:lnTo>
                  <a:lnTo>
                    <a:pt y="6157" x="33924"/>
                  </a:lnTo>
                  <a:lnTo>
                    <a:pt y="5554" x="33441"/>
                  </a:lnTo>
                  <a:lnTo>
                    <a:pt y="4950" x="32898"/>
                  </a:lnTo>
                  <a:lnTo>
                    <a:pt y="4286" x="32294"/>
                  </a:lnTo>
                  <a:lnTo>
                    <a:pt y="3682" x="31630"/>
                  </a:lnTo>
                  <a:lnTo>
                    <a:pt y="3139" x="30906"/>
                  </a:lnTo>
                  <a:lnTo>
                    <a:pt y="2536" x="30121"/>
                  </a:lnTo>
                  <a:lnTo>
                    <a:pt y="1932" x="29035"/>
                  </a:lnTo>
                  <a:lnTo>
                    <a:pt y="1449" x="27948"/>
                  </a:lnTo>
                  <a:lnTo>
                    <a:pt y="966" x="26801"/>
                  </a:lnTo>
                  <a:lnTo>
                    <a:pt y="664" x="25654"/>
                  </a:lnTo>
                  <a:lnTo>
                    <a:pt y="363" x="24447"/>
                  </a:lnTo>
                  <a:lnTo>
                    <a:pt y="181" x="23240"/>
                  </a:lnTo>
                  <a:lnTo>
                    <a:pt y="61" x="21972"/>
                  </a:lnTo>
                  <a:lnTo>
                    <a:pt y="0" x="20765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0" id="30"/>
            <p:cNvSpPr/>
            <p:nvPr/>
          </p:nvSpPr>
          <p:spPr>
            <a:xfrm>
              <a:off y="2328575" x="6343650"/>
              <a:ext cy="434625" cx="485925"/>
            </a:xfrm>
            <a:custGeom>
              <a:pathLst>
                <a:path extrusionOk="0" h="17385" w="19437" fill="none">
                  <a:moveTo>
                    <a:pt y="10262" x="16781"/>
                  </a:moveTo>
                  <a:lnTo>
                    <a:pt y="10262" x="16781"/>
                  </a:lnTo>
                  <a:lnTo>
                    <a:pt y="9779" x="17928"/>
                  </a:lnTo>
                  <a:lnTo>
                    <a:pt y="9537" x="18350"/>
                  </a:lnTo>
                  <a:lnTo>
                    <a:pt y="9236" x="18712"/>
                  </a:lnTo>
                  <a:lnTo>
                    <a:pt y="8934" x="19014"/>
                  </a:lnTo>
                  <a:lnTo>
                    <a:pt y="8632" x="19256"/>
                  </a:lnTo>
                  <a:lnTo>
                    <a:pt y="8210" x="19376"/>
                  </a:lnTo>
                  <a:lnTo>
                    <a:pt y="7787" x="19437"/>
                  </a:lnTo>
                  <a:lnTo>
                    <a:pt y="7787" x="19437"/>
                  </a:lnTo>
                  <a:lnTo>
                    <a:pt y="7123" x="19376"/>
                  </a:lnTo>
                  <a:lnTo>
                    <a:pt y="6399" x="19195"/>
                  </a:lnTo>
                  <a:lnTo>
                    <a:pt y="5735" x="19014"/>
                  </a:lnTo>
                  <a:lnTo>
                    <a:pt y="5010" x="18712"/>
                  </a:lnTo>
                  <a:lnTo>
                    <a:pt y="4346" x="18290"/>
                  </a:lnTo>
                  <a:lnTo>
                    <a:pt y="3743" x="17867"/>
                  </a:lnTo>
                  <a:lnTo>
                    <a:pt y="3079" x="17324"/>
                  </a:lnTo>
                  <a:lnTo>
                    <a:pt y="2536" x="16781"/>
                  </a:lnTo>
                  <a:lnTo>
                    <a:pt y="1992" x="16117"/>
                  </a:lnTo>
                  <a:lnTo>
                    <a:pt y="1509" x="15393"/>
                  </a:lnTo>
                  <a:lnTo>
                    <a:pt y="1087" x="14668"/>
                  </a:lnTo>
                  <a:lnTo>
                    <a:pt y="664" x="13884"/>
                  </a:lnTo>
                  <a:lnTo>
                    <a:pt y="423" x="13099"/>
                  </a:lnTo>
                  <a:lnTo>
                    <a:pt y="181" x="12193"/>
                  </a:lnTo>
                  <a:lnTo>
                    <a:pt y="61" x="11348"/>
                  </a:lnTo>
                  <a:lnTo>
                    <a:pt y="0" x="10443"/>
                  </a:lnTo>
                  <a:lnTo>
                    <a:pt y="0" x="10443"/>
                  </a:lnTo>
                  <a:lnTo>
                    <a:pt y="0" x="9719"/>
                  </a:lnTo>
                  <a:lnTo>
                    <a:pt y="121" x="8934"/>
                  </a:lnTo>
                  <a:lnTo>
                    <a:pt y="302" x="8089"/>
                  </a:lnTo>
                  <a:lnTo>
                    <a:pt y="604" x="7244"/>
                  </a:lnTo>
                  <a:lnTo>
                    <a:pt y="966" x="6399"/>
                  </a:lnTo>
                  <a:lnTo>
                    <a:pt y="1389" x="5554"/>
                  </a:lnTo>
                  <a:lnTo>
                    <a:pt y="1932" x="4648"/>
                  </a:lnTo>
                  <a:lnTo>
                    <a:pt y="2596" x="3864"/>
                  </a:lnTo>
                  <a:lnTo>
                    <a:pt y="3381" x="3079"/>
                  </a:lnTo>
                  <a:lnTo>
                    <a:pt y="4286" x="2355"/>
                  </a:lnTo>
                  <a:lnTo>
                    <a:pt y="5312" x="1691"/>
                  </a:lnTo>
                  <a:lnTo>
                    <a:pt y="5916" x="1389"/>
                  </a:lnTo>
                  <a:lnTo>
                    <a:pt y="6519" x="1147"/>
                  </a:lnTo>
                  <a:lnTo>
                    <a:pt y="7123" x="846"/>
                  </a:lnTo>
                  <a:lnTo>
                    <a:pt y="7787" x="664"/>
                  </a:lnTo>
                  <a:lnTo>
                    <a:pt y="8511" x="483"/>
                  </a:lnTo>
                  <a:lnTo>
                    <a:pt y="9236" x="302"/>
                  </a:lnTo>
                  <a:lnTo>
                    <a:pt y="10020" x="182"/>
                  </a:lnTo>
                  <a:lnTo>
                    <a:pt y="10865" x="61"/>
                  </a:lnTo>
                  <a:lnTo>
                    <a:pt y="11710" x="0"/>
                  </a:lnTo>
                  <a:lnTo>
                    <a:pt y="12616" x="0"/>
                  </a:lnTo>
                  <a:lnTo>
                    <a:pt y="12616" x="0"/>
                  </a:lnTo>
                  <a:lnTo>
                    <a:pt y="13763" x="0"/>
                  </a:lnTo>
                  <a:lnTo>
                    <a:pt y="14970" x="121"/>
                  </a:lnTo>
                  <a:lnTo>
                    <a:pt y="17384" x="302"/>
                  </a:lnTo>
                  <a:lnTo>
                    <a:pt y="10262" x="16781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1" id="31"/>
            <p:cNvSpPr/>
            <p:nvPr/>
          </p:nvSpPr>
          <p:spPr>
            <a:xfrm>
              <a:off y="2253125" x="6148975"/>
              <a:ext cy="1091050" cx="947700"/>
            </a:xfrm>
            <a:custGeom>
              <a:pathLst>
                <a:path extrusionOk="0" h="43642" w="37908" fill="none">
                  <a:moveTo>
                    <a:pt y="40261" x="33079"/>
                  </a:moveTo>
                  <a:lnTo>
                    <a:pt y="40261" x="33079"/>
                  </a:lnTo>
                  <a:lnTo>
                    <a:pt y="41106" x="31570"/>
                  </a:lnTo>
                  <a:lnTo>
                    <a:pt y="41529" x="30845"/>
                  </a:lnTo>
                  <a:lnTo>
                    <a:pt y="41891" x="30121"/>
                  </a:lnTo>
                  <a:lnTo>
                    <a:pt y="41891" x="30121"/>
                  </a:lnTo>
                  <a:lnTo>
                    <a:pt y="42374" x="28974"/>
                  </a:lnTo>
                  <a:lnTo>
                    <a:pt y="42736" x="27827"/>
                  </a:lnTo>
                  <a:lnTo>
                    <a:pt y="43038" x="26741"/>
                  </a:lnTo>
                  <a:lnTo>
                    <a:pt y="43279" x="25594"/>
                  </a:lnTo>
                  <a:lnTo>
                    <a:pt y="43460" x="24508"/>
                  </a:lnTo>
                  <a:lnTo>
                    <a:pt y="43581" x="23421"/>
                  </a:lnTo>
                  <a:lnTo>
                    <a:pt y="43641" x="22335"/>
                  </a:lnTo>
                  <a:lnTo>
                    <a:pt y="43641" x="21308"/>
                  </a:lnTo>
                  <a:lnTo>
                    <a:pt y="43641" x="21308"/>
                  </a:lnTo>
                  <a:lnTo>
                    <a:pt y="43641" x="20162"/>
                  </a:lnTo>
                  <a:lnTo>
                    <a:pt y="43581" x="18834"/>
                  </a:lnTo>
                  <a:lnTo>
                    <a:pt y="43400" x="17445"/>
                  </a:lnTo>
                  <a:lnTo>
                    <a:pt y="43098" x="15936"/>
                  </a:lnTo>
                  <a:lnTo>
                    <a:pt y="42917" x="15152"/>
                  </a:lnTo>
                  <a:lnTo>
                    <a:pt y="42676" x="14307"/>
                  </a:lnTo>
                  <a:lnTo>
                    <a:pt y="42374" x="13522"/>
                  </a:lnTo>
                  <a:lnTo>
                    <a:pt y="42072" x="12677"/>
                  </a:lnTo>
                  <a:lnTo>
                    <a:pt y="41650" x="11832"/>
                  </a:lnTo>
                  <a:lnTo>
                    <a:pt y="41227" x="10987"/>
                  </a:lnTo>
                  <a:lnTo>
                    <a:pt y="40684" x="10081"/>
                  </a:lnTo>
                  <a:lnTo>
                    <a:pt y="40080" x="9236"/>
                  </a:lnTo>
                  <a:lnTo>
                    <a:pt y="40080" x="9236"/>
                  </a:lnTo>
                  <a:lnTo>
                    <a:pt y="39235" x="8089"/>
                  </a:lnTo>
                  <a:lnTo>
                    <a:pt y="38269" x="7003"/>
                  </a:lnTo>
                  <a:lnTo>
                    <a:pt y="37243" x="5977"/>
                  </a:lnTo>
                  <a:lnTo>
                    <a:pt y="36157" x="5071"/>
                  </a:lnTo>
                  <a:lnTo>
                    <a:pt y="35010" x="4226"/>
                  </a:lnTo>
                  <a:lnTo>
                    <a:pt y="33863" x="3502"/>
                  </a:lnTo>
                  <a:lnTo>
                    <a:pt y="32656" x="2778"/>
                  </a:lnTo>
                  <a:lnTo>
                    <a:pt y="31388" x="2174"/>
                  </a:lnTo>
                  <a:lnTo>
                    <a:pt y="30121" x="1691"/>
                  </a:lnTo>
                  <a:lnTo>
                    <a:pt y="28793" x="1208"/>
                  </a:lnTo>
                  <a:lnTo>
                    <a:pt y="27525" x="846"/>
                  </a:lnTo>
                  <a:lnTo>
                    <a:pt y="26197" x="544"/>
                  </a:lnTo>
                  <a:lnTo>
                    <a:pt y="24869" x="303"/>
                  </a:lnTo>
                  <a:lnTo>
                    <a:pt y="23541" x="122"/>
                  </a:lnTo>
                  <a:lnTo>
                    <a:pt y="22274" x="1"/>
                  </a:lnTo>
                  <a:lnTo>
                    <a:pt y="20946" x="1"/>
                  </a:lnTo>
                  <a:lnTo>
                    <a:pt y="20946" x="1"/>
                  </a:lnTo>
                  <a:lnTo>
                    <a:pt y="19678" x="1"/>
                  </a:lnTo>
                  <a:lnTo>
                    <a:pt y="18411" x="122"/>
                  </a:lnTo>
                  <a:lnTo>
                    <a:pt y="17203" x="303"/>
                  </a:lnTo>
                  <a:lnTo>
                    <a:pt y="15996" x="484"/>
                  </a:lnTo>
                  <a:lnTo>
                    <a:pt y="14910" x="786"/>
                  </a:lnTo>
                  <a:lnTo>
                    <a:pt y="13823" x="1087"/>
                  </a:lnTo>
                  <a:lnTo>
                    <a:pt y="12737" x="1510"/>
                  </a:lnTo>
                  <a:lnTo>
                    <a:pt y="11771" x="1932"/>
                  </a:lnTo>
                  <a:lnTo>
                    <a:pt y="10805" x="2415"/>
                  </a:lnTo>
                  <a:lnTo>
                    <a:pt y="9900" x="2898"/>
                  </a:lnTo>
                  <a:lnTo>
                    <a:pt y="8994" x="3502"/>
                  </a:lnTo>
                  <a:lnTo>
                    <a:pt y="8149" x="4105"/>
                  </a:lnTo>
                  <a:lnTo>
                    <a:pt y="7364" x="4769"/>
                  </a:lnTo>
                  <a:lnTo>
                    <a:pt y="6580" x="5433"/>
                  </a:lnTo>
                  <a:lnTo>
                    <a:pt y="5916" x="6158"/>
                  </a:lnTo>
                  <a:lnTo>
                    <a:pt y="5191" x="6882"/>
                  </a:lnTo>
                  <a:lnTo>
                    <a:pt y="4588" x="7667"/>
                  </a:lnTo>
                  <a:lnTo>
                    <a:pt y="3984" x="8451"/>
                  </a:lnTo>
                  <a:lnTo>
                    <a:pt y="3441" x="9236"/>
                  </a:lnTo>
                  <a:lnTo>
                    <a:pt y="2958" x="10081"/>
                  </a:lnTo>
                  <a:lnTo>
                    <a:pt y="2475" x="10926"/>
                  </a:lnTo>
                  <a:lnTo>
                    <a:pt y="2053" x="11771"/>
                  </a:lnTo>
                  <a:lnTo>
                    <a:pt y="1630" x="12677"/>
                  </a:lnTo>
                  <a:lnTo>
                    <a:pt y="1328" x="13582"/>
                  </a:lnTo>
                  <a:lnTo>
                    <a:pt y="1026" x="14488"/>
                  </a:lnTo>
                  <a:lnTo>
                    <a:pt y="725" x="15393"/>
                  </a:lnTo>
                  <a:lnTo>
                    <a:pt y="544" x="16298"/>
                  </a:lnTo>
                  <a:lnTo>
                    <a:pt y="363" x="17204"/>
                  </a:lnTo>
                  <a:lnTo>
                    <a:pt y="181" x="18109"/>
                  </a:lnTo>
                  <a:lnTo>
                    <a:pt y="121" x="18954"/>
                  </a:lnTo>
                  <a:lnTo>
                    <a:pt y="61" x="19860"/>
                  </a:lnTo>
                  <a:lnTo>
                    <a:pt y="0" x="20765"/>
                  </a:lnTo>
                  <a:lnTo>
                    <a:pt y="0" x="20765"/>
                  </a:lnTo>
                  <a:lnTo>
                    <a:pt y="61" x="21972"/>
                  </a:lnTo>
                  <a:lnTo>
                    <a:pt y="181" x="23240"/>
                  </a:lnTo>
                  <a:lnTo>
                    <a:pt y="363" x="24447"/>
                  </a:lnTo>
                  <a:lnTo>
                    <a:pt y="664" x="25654"/>
                  </a:lnTo>
                  <a:lnTo>
                    <a:pt y="966" x="26801"/>
                  </a:lnTo>
                  <a:lnTo>
                    <a:pt y="1449" x="27948"/>
                  </a:lnTo>
                  <a:lnTo>
                    <a:pt y="1932" x="29035"/>
                  </a:lnTo>
                  <a:lnTo>
                    <a:pt y="2536" x="30121"/>
                  </a:lnTo>
                  <a:lnTo>
                    <a:pt y="2536" x="30121"/>
                  </a:lnTo>
                  <a:lnTo>
                    <a:pt y="3139" x="30906"/>
                  </a:lnTo>
                  <a:lnTo>
                    <a:pt y="3682" x="31630"/>
                  </a:lnTo>
                  <a:lnTo>
                    <a:pt y="4286" x="32294"/>
                  </a:lnTo>
                  <a:lnTo>
                    <a:pt y="4950" x="32898"/>
                  </a:lnTo>
                  <a:lnTo>
                    <a:pt y="5554" x="33441"/>
                  </a:lnTo>
                  <a:lnTo>
                    <a:pt y="6157" x="33924"/>
                  </a:lnTo>
                  <a:lnTo>
                    <a:pt y="6761" x="34346"/>
                  </a:lnTo>
                  <a:lnTo>
                    <a:pt y="7364" x="34709"/>
                  </a:lnTo>
                  <a:lnTo>
                    <a:pt y="8572" x="35373"/>
                  </a:lnTo>
                  <a:lnTo>
                    <a:pt y="9658" x="35795"/>
                  </a:lnTo>
                  <a:lnTo>
                    <a:pt y="10684" x="36157"/>
                  </a:lnTo>
                  <a:lnTo>
                    <a:pt y="11529" x="36459"/>
                  </a:lnTo>
                  <a:lnTo>
                    <a:pt y="20161" x="15152"/>
                  </a:lnTo>
                  <a:lnTo>
                    <a:pt y="20704" x="8150"/>
                  </a:lnTo>
                  <a:lnTo>
                    <a:pt y="20704" x="8150"/>
                  </a:lnTo>
                  <a:lnTo>
                    <a:pt y="21730" x="8391"/>
                  </a:lnTo>
                  <a:lnTo>
                    <a:pt y="22817" x="8633"/>
                  </a:lnTo>
                  <a:lnTo>
                    <a:pt y="23783" x="8934"/>
                  </a:lnTo>
                  <a:lnTo>
                    <a:pt y="24748" x="9236"/>
                  </a:lnTo>
                  <a:lnTo>
                    <a:pt y="25714" x="9598"/>
                  </a:lnTo>
                  <a:lnTo>
                    <a:pt y="26620" x="9960"/>
                  </a:lnTo>
                  <a:lnTo>
                    <a:pt y="27525" x="10383"/>
                  </a:lnTo>
                  <a:lnTo>
                    <a:pt y="28370" x="10806"/>
                  </a:lnTo>
                  <a:lnTo>
                    <a:pt y="29215" x="11288"/>
                  </a:lnTo>
                  <a:lnTo>
                    <a:pt y="30000" x="11771"/>
                  </a:lnTo>
                  <a:lnTo>
                    <a:pt y="30785" x="12254"/>
                  </a:lnTo>
                  <a:lnTo>
                    <a:pt y="31509" x="12797"/>
                  </a:lnTo>
                  <a:lnTo>
                    <a:pt y="32233" x="13341"/>
                  </a:lnTo>
                  <a:lnTo>
                    <a:pt y="32897" x="13884"/>
                  </a:lnTo>
                  <a:lnTo>
                    <a:pt y="33501" x="14488"/>
                  </a:lnTo>
                  <a:lnTo>
                    <a:pt y="34104" x="15091"/>
                  </a:lnTo>
                  <a:lnTo>
                    <a:pt y="34708" x="15755"/>
                  </a:lnTo>
                  <a:lnTo>
                    <a:pt y="35251" x="16359"/>
                  </a:lnTo>
                  <a:lnTo>
                    <a:pt y="35734" x="17023"/>
                  </a:lnTo>
                  <a:lnTo>
                    <a:pt y="36157" x="17747"/>
                  </a:lnTo>
                  <a:lnTo>
                    <a:pt y="36640" x="18411"/>
                  </a:lnTo>
                  <a:lnTo>
                    <a:pt y="37002" x="19135"/>
                  </a:lnTo>
                  <a:lnTo>
                    <a:pt y="37364" x="19860"/>
                  </a:lnTo>
                  <a:lnTo>
                    <a:pt y="37666" x="20584"/>
                  </a:lnTo>
                  <a:lnTo>
                    <a:pt y="37968" x="21369"/>
                  </a:lnTo>
                  <a:lnTo>
                    <a:pt y="38209" x="22093"/>
                  </a:lnTo>
                  <a:lnTo>
                    <a:pt y="38450" x="22878"/>
                  </a:lnTo>
                  <a:lnTo>
                    <a:pt y="38632" x="23662"/>
                  </a:lnTo>
                  <a:lnTo>
                    <a:pt y="38752" x="24447"/>
                  </a:lnTo>
                  <a:lnTo>
                    <a:pt y="38813" x="25232"/>
                  </a:lnTo>
                  <a:lnTo>
                    <a:pt y="38873" x="26017"/>
                  </a:lnTo>
                  <a:lnTo>
                    <a:pt y="38933" x="26801"/>
                  </a:lnTo>
                  <a:lnTo>
                    <a:pt y="38933" x="26801"/>
                  </a:lnTo>
                  <a:lnTo>
                    <a:pt y="38873" x="27707"/>
                  </a:lnTo>
                  <a:lnTo>
                    <a:pt y="38813" x="28491"/>
                  </a:lnTo>
                  <a:lnTo>
                    <a:pt y="38632" x="30061"/>
                  </a:lnTo>
                  <a:lnTo>
                    <a:pt y="38330" x="31570"/>
                  </a:lnTo>
                  <a:lnTo>
                    <a:pt y="37907" x="32958"/>
                  </a:lnTo>
                  <a:lnTo>
                    <a:pt y="37424" x="34286"/>
                  </a:lnTo>
                  <a:lnTo>
                    <a:pt y="36881" x="35493"/>
                  </a:lnTo>
                  <a:lnTo>
                    <a:pt y="35734" x="37908"/>
                  </a:lnTo>
                  <a:lnTo>
                    <a:pt y="40261" x="33079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cxnSp>
        <p:nvCxnSpPr>
          <p:cNvPr name="Shape 32" id="32"/>
          <p:cNvCxnSpPr/>
          <p:nvPr/>
        </p:nvCxnSpPr>
        <p:spPr>
          <a:xfrm rot="10800000" flipH="1">
            <a:off y="3381698" x="2864216"/>
            <a:ext cy="599" cx="5594099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33" id="33"/>
          <p:cNvSpPr/>
          <p:nvPr/>
        </p:nvSpPr>
        <p:spPr>
          <a:xfrm>
            <a:off y="6400800" x="5791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None/>
            </a:pPr>
            <a:r>
              <a:rPr lang="en"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Google Confidential and Proprietary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parator (Green)">
  <p:cSld name="Separator (Green)">
    <p:bg>
      <p:bgPr>
        <a:solidFill>
          <a:schemeClr val="accent4"/>
        </a:solidFill>
      </p:bgPr>
    </p:bg>
    <p:spTree>
      <p:nvGrpSpPr>
        <p:cNvPr name="Shape 202" id="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3" id="203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04" id="204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205" id="205"/>
          <p:cNvCxnSpPr/>
          <p:nvPr/>
        </p:nvCxnSpPr>
        <p:spPr>
          <a:xfrm>
            <a:off y="3382298" x="2864216"/>
            <a:ext cy="0" cx="62799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dash"/>
            <a:round/>
            <a:headEnd len="lg" type="none" w="lg"/>
            <a:tailEnd len="lg" type="none" w="lg"/>
          </a:ln>
        </p:spPr>
      </p:cxnSp>
      <p:grpSp>
        <p:nvGrpSpPr>
          <p:cNvPr name="Shape 206" id="206"/>
          <p:cNvGrpSpPr/>
          <p:nvPr/>
        </p:nvGrpSpPr>
        <p:grpSpPr>
          <a:xfrm>
            <a:off y="4361807" x="0"/>
            <a:ext cy="2491988" cx="9144308"/>
            <a:chOff y="4853348" x="17169"/>
            <a:chExt cy="2766724" cx="10133320"/>
          </a:xfrm>
        </p:grpSpPr>
        <p:sp>
          <p:nvSpPr>
            <p:cNvPr name="Shape 207" id="207"/>
            <p:cNvSpPr/>
            <p:nvPr/>
          </p:nvSpPr>
          <p:spPr>
            <a:xfrm>
              <a:off y="5793701" x="6455228"/>
              <a:ext cy="1826370" cx="1601355"/>
            </a:xfrm>
            <a:custGeom>
              <a:pathLst>
                <a:path extrusionOk="0" h="47864" w="41967">
                  <a:moveTo>
                    <a:pt y="3104" x="17507"/>
                  </a:moveTo>
                  <a:lnTo>
                    <a:pt y="3228" x="18252"/>
                  </a:lnTo>
                  <a:lnTo>
                    <a:pt y="3353" x="18873"/>
                  </a:lnTo>
                  <a:lnTo>
                    <a:pt y="3539" x="19556"/>
                  </a:lnTo>
                  <a:lnTo>
                    <a:pt y="3787" x="20177"/>
                  </a:lnTo>
                  <a:lnTo>
                    <a:pt y="4098" x="20797"/>
                  </a:lnTo>
                  <a:lnTo>
                    <a:pt y="4470" x="21356"/>
                  </a:lnTo>
                  <a:lnTo>
                    <a:pt y="4843" x="21915"/>
                  </a:lnTo>
                  <a:lnTo>
                    <a:pt y="5277" x="22474"/>
                  </a:lnTo>
                  <a:lnTo>
                    <a:pt y="5712" x="22970"/>
                  </a:lnTo>
                  <a:lnTo>
                    <a:pt y="6208" x="23467"/>
                  </a:lnTo>
                  <a:lnTo>
                    <a:pt y="6767" x="23963"/>
                  </a:lnTo>
                  <a:lnTo>
                    <a:pt y="7946" x="24833"/>
                  </a:lnTo>
                  <a:lnTo>
                    <a:pt y="9188" x="25640"/>
                  </a:lnTo>
                  <a:lnTo>
                    <a:pt y="10492" x="26322"/>
                  </a:lnTo>
                  <a:lnTo>
                    <a:pt y="11920" x="26943"/>
                  </a:lnTo>
                  <a:lnTo>
                    <a:pt y="13347" x="27440"/>
                  </a:lnTo>
                  <a:lnTo>
                    <a:pt y="14775" x="27874"/>
                  </a:lnTo>
                  <a:lnTo>
                    <a:pt y="16203" x="28185"/>
                  </a:lnTo>
                  <a:lnTo>
                    <a:pt y="17631" x="28433"/>
                  </a:lnTo>
                  <a:lnTo>
                    <a:pt y="18997" x="28557"/>
                  </a:lnTo>
                  <a:lnTo>
                    <a:pt y="20300" x="28619"/>
                  </a:lnTo>
                  <a:lnTo>
                    <a:pt y="20983" x="28619"/>
                  </a:lnTo>
                  <a:lnTo>
                    <a:pt y="21790" x="28557"/>
                  </a:lnTo>
                  <a:lnTo>
                    <a:pt y="22659" x="28433"/>
                  </a:lnTo>
                  <a:lnTo>
                    <a:pt y="23528" x="28247"/>
                  </a:lnTo>
                  <a:lnTo>
                    <a:pt y="24459" x="27937"/>
                  </a:lnTo>
                  <a:lnTo>
                    <a:pt y="25391" x="27564"/>
                  </a:lnTo>
                  <a:lnTo>
                    <a:pt y="25887" x="27254"/>
                  </a:lnTo>
                  <a:lnTo>
                    <a:pt y="26322" x="27005"/>
                  </a:lnTo>
                  <a:lnTo>
                    <a:pt y="26756" x="26633"/>
                  </a:lnTo>
                  <a:lnTo>
                    <a:pt y="27129" x="26260"/>
                  </a:lnTo>
                  <a:lnTo>
                    <a:pt y="27688" x="25640"/>
                  </a:lnTo>
                  <a:lnTo>
                    <a:pt y="28184" x="24957"/>
                  </a:lnTo>
                  <a:lnTo>
                    <a:pt y="28619" x="24212"/>
                  </a:lnTo>
                  <a:lnTo>
                    <a:pt y="28991" x="23405"/>
                  </a:lnTo>
                  <a:lnTo>
                    <a:pt y="29302" x="22536"/>
                  </a:lnTo>
                  <a:lnTo>
                    <a:pt y="29550" x="21667"/>
                  </a:lnTo>
                  <a:lnTo>
                    <a:pt y="29736" x="20797"/>
                  </a:lnTo>
                  <a:lnTo>
                    <a:pt y="29736" x="19183"/>
                  </a:lnTo>
                  <a:lnTo>
                    <a:pt y="29674" x="18438"/>
                  </a:lnTo>
                  <a:lnTo>
                    <a:pt y="29488" x="17756"/>
                  </a:lnTo>
                  <a:lnTo>
                    <a:pt y="29302" x="17073"/>
                  </a:lnTo>
                  <a:lnTo>
                    <a:pt y="29053" x="16452"/>
                  </a:lnTo>
                  <a:lnTo>
                    <a:pt y="28743" x="15831"/>
                  </a:lnTo>
                  <a:lnTo>
                    <a:pt y="28433" x="15272"/>
                  </a:lnTo>
                  <a:lnTo>
                    <a:pt y="28060" x="14652"/>
                  </a:lnTo>
                  <a:lnTo>
                    <a:pt y="27625" x="14155"/>
                  </a:lnTo>
                  <a:lnTo>
                    <a:pt y="27191" x="13596"/>
                  </a:lnTo>
                  <a:lnTo>
                    <a:pt y="26694" x="13162"/>
                  </a:lnTo>
                  <a:lnTo>
                    <a:pt y="26136" x="12665"/>
                  </a:lnTo>
                  <a:lnTo>
                    <a:pt y="25018" x="11796"/>
                  </a:lnTo>
                  <a:lnTo>
                    <a:pt y="23777" x="11051"/>
                  </a:lnTo>
                  <a:lnTo>
                    <a:pt y="22473" x="10368"/>
                  </a:lnTo>
                  <a:lnTo>
                    <a:pt y="21107" x="9809"/>
                  </a:lnTo>
                  <a:lnTo>
                    <a:pt y="19741" x="9313"/>
                  </a:lnTo>
                  <a:lnTo>
                    <a:pt y="18376" x="8878"/>
                  </a:lnTo>
                  <a:lnTo>
                    <a:pt y="16948" x="8568"/>
                  </a:lnTo>
                  <a:lnTo>
                    <a:pt y="15644" x="8382"/>
                  </a:lnTo>
                  <a:lnTo>
                    <a:pt y="14341" x="8257"/>
                  </a:lnTo>
                  <a:lnTo>
                    <a:pt y="13099" x="8195"/>
                  </a:lnTo>
                  <a:lnTo>
                    <a:pt y="12168" x="8257"/>
                  </a:lnTo>
                  <a:lnTo>
                    <a:pt y="11299" x="8320"/>
                  </a:lnTo>
                  <a:lnTo>
                    <a:pt y="10368" x="8444"/>
                  </a:lnTo>
                  <a:lnTo>
                    <a:pt y="9498" x="8630"/>
                  </a:lnTo>
                  <a:lnTo>
                    <a:pt y="8629" x="8940"/>
                  </a:lnTo>
                  <a:lnTo>
                    <a:pt y="7760" x="9251"/>
                  </a:lnTo>
                  <a:lnTo>
                    <a:pt y="6953" x="9747"/>
                  </a:lnTo>
                  <a:lnTo>
                    <a:pt y="6208" x="10244"/>
                  </a:lnTo>
                  <a:lnTo>
                    <a:pt y="5525" x="10865"/>
                  </a:lnTo>
                  <a:lnTo>
                    <a:pt y="4905" x="11548"/>
                  </a:lnTo>
                  <a:lnTo>
                    <a:pt y="4408" x="12355"/>
                  </a:lnTo>
                  <a:lnTo>
                    <a:pt y="3911" x="13162"/>
                  </a:lnTo>
                  <a:lnTo>
                    <a:pt y="3601" x="14093"/>
                  </a:lnTo>
                  <a:lnTo>
                    <a:pt y="3291" x="14962"/>
                  </a:lnTo>
                  <a:lnTo>
                    <a:pt y="3166" x="15893"/>
                  </a:lnTo>
                  <a:lnTo>
                    <a:pt y="3104" x="16824"/>
                  </a:lnTo>
                  <a:close/>
                  <a:moveTo>
                    <a:pt y="0" x="22722"/>
                  </a:moveTo>
                  <a:lnTo>
                    <a:pt y="62" x="20735"/>
                  </a:lnTo>
                  <a:lnTo>
                    <a:pt y="187" x="18687"/>
                  </a:lnTo>
                  <a:lnTo>
                    <a:pt y="311" x="17631"/>
                  </a:lnTo>
                  <a:lnTo>
                    <a:pt y="497" x="16576"/>
                  </a:lnTo>
                  <a:lnTo>
                    <a:pt y="683" x="15521"/>
                  </a:lnTo>
                  <a:lnTo>
                    <a:pt y="932" x="14465"/>
                  </a:lnTo>
                  <a:lnTo>
                    <a:pt y="1242" x="13348"/>
                  </a:lnTo>
                  <a:lnTo>
                    <a:pt y="1614" x="12293"/>
                  </a:lnTo>
                  <a:lnTo>
                    <a:pt y="1987" x="11175"/>
                  </a:lnTo>
                  <a:lnTo>
                    <a:pt y="2484" x="10120"/>
                  </a:lnTo>
                  <a:lnTo>
                    <a:pt y="3042" x="9064"/>
                  </a:lnTo>
                  <a:lnTo>
                    <a:pt y="3663" x="8009"/>
                  </a:lnTo>
                  <a:lnTo>
                    <a:pt y="4346" x="6954"/>
                  </a:lnTo>
                  <a:lnTo>
                    <a:pt y="5153" x="5961"/>
                  </a:lnTo>
                  <a:lnTo>
                    <a:pt y="5836" x="5216"/>
                  </a:lnTo>
                  <a:lnTo>
                    <a:pt y="6519" x="4533"/>
                  </a:lnTo>
                  <a:lnTo>
                    <a:pt y="7202" x="3912"/>
                  </a:lnTo>
                  <a:lnTo>
                    <a:pt y="7946" x="3353"/>
                  </a:lnTo>
                  <a:lnTo>
                    <a:pt y="8753" x="2795"/>
                  </a:lnTo>
                  <a:lnTo>
                    <a:pt y="9498" x="2298"/>
                  </a:lnTo>
                  <a:lnTo>
                    <a:pt y="10305" x="1863"/>
                  </a:lnTo>
                  <a:lnTo>
                    <a:pt y="11112" x="1429"/>
                  </a:lnTo>
                  <a:lnTo>
                    <a:pt y="11920" x="1118"/>
                  </a:lnTo>
                  <a:lnTo>
                    <a:pt y="12727" x="808"/>
                  </a:lnTo>
                  <a:lnTo>
                    <a:pt y="13596" x="560"/>
                  </a:lnTo>
                  <a:lnTo>
                    <a:pt y="14403" x="373"/>
                  </a:lnTo>
                  <a:lnTo>
                    <a:pt y="15210" x="187"/>
                  </a:lnTo>
                  <a:lnTo>
                    <a:pt y="16079" x="63"/>
                  </a:lnTo>
                  <a:lnTo>
                    <a:pt y="16886" x="1"/>
                  </a:lnTo>
                  <a:lnTo>
                    <a:pt y="17693" x="1"/>
                  </a:lnTo>
                  <a:lnTo>
                    <a:pt y="19059" x="63"/>
                  </a:lnTo>
                  <a:lnTo>
                    <a:pt y="20424" x="249"/>
                  </a:lnTo>
                  <a:lnTo>
                    <a:pt y="21728" x="560"/>
                  </a:lnTo>
                  <a:lnTo>
                    <a:pt y="23094" x="994"/>
                  </a:lnTo>
                  <a:lnTo>
                    <a:pt y="24335" x="1553"/>
                  </a:lnTo>
                  <a:lnTo>
                    <a:pt y="25577" x="2298"/>
                  </a:lnTo>
                  <a:lnTo>
                    <a:pt y="26694" x="3105"/>
                  </a:lnTo>
                  <a:lnTo>
                    <a:pt y="27750" x="4036"/>
                  </a:lnTo>
                  <a:lnTo>
                    <a:pt y="28743" x="5091"/>
                  </a:lnTo>
                  <a:lnTo>
                    <a:pt y="29240" x="5650"/>
                  </a:lnTo>
                  <a:lnTo>
                    <a:pt y="29674" x="6209"/>
                  </a:lnTo>
                  <a:lnTo>
                    <a:pt y="30047" x="6830"/>
                  </a:lnTo>
                  <a:lnTo>
                    <a:pt y="30419" x="7513"/>
                  </a:lnTo>
                  <a:lnTo>
                    <a:pt y="30792" x="8195"/>
                  </a:lnTo>
                  <a:lnTo>
                    <a:pt y="31102" x="8878"/>
                  </a:lnTo>
                  <a:lnTo>
                    <a:pt y="31412" x="9623"/>
                  </a:lnTo>
                  <a:lnTo>
                    <a:pt y="31661" x="10368"/>
                  </a:lnTo>
                  <a:lnTo>
                    <a:pt y="31847" x="11175"/>
                  </a:lnTo>
                  <a:lnTo>
                    <a:pt y="32033" x="11982"/>
                  </a:lnTo>
                  <a:lnTo>
                    <a:pt y="32219" x="12851"/>
                  </a:lnTo>
                  <a:lnTo>
                    <a:pt y="32281" x="13720"/>
                  </a:lnTo>
                  <a:lnTo>
                    <a:pt y="32343" x="14590"/>
                  </a:lnTo>
                  <a:lnTo>
                    <a:pt y="32406" x="15521"/>
                  </a:lnTo>
                  <a:lnTo>
                    <a:pt y="32343" x="16949"/>
                  </a:lnTo>
                  <a:lnTo>
                    <a:pt y="32219" x="18501"/>
                  </a:lnTo>
                  <a:lnTo>
                    <a:pt y="33026" x="18128"/>
                  </a:lnTo>
                  <a:lnTo>
                    <a:pt y="33833" x="17880"/>
                  </a:lnTo>
                  <a:lnTo>
                    <a:pt y="34765" x="17631"/>
                  </a:lnTo>
                  <a:lnTo>
                    <a:pt y="35261" x="17569"/>
                  </a:lnTo>
                  <a:lnTo>
                    <a:pt y="35820" x="17569"/>
                  </a:lnTo>
                  <a:lnTo>
                    <a:pt y="36875" x="17631"/>
                  </a:lnTo>
                  <a:lnTo>
                    <a:pt y="37806" x="17818"/>
                  </a:lnTo>
                  <a:lnTo>
                    <a:pt y="38676" x="18128"/>
                  </a:lnTo>
                  <a:lnTo>
                    <a:pt y="39483" x="18501"/>
                  </a:lnTo>
                  <a:lnTo>
                    <a:pt y="40228" x="18935"/>
                  </a:lnTo>
                  <a:lnTo>
                    <a:pt y="40910" x="19370"/>
                  </a:lnTo>
                  <a:lnTo>
                    <a:pt y="42214" x="20363"/>
                  </a:lnTo>
                  <a:lnTo>
                    <a:pt y="42338" x="18625"/>
                  </a:lnTo>
                  <a:lnTo>
                    <a:pt y="42524" x="16638"/>
                  </a:lnTo>
                  <a:lnTo>
                    <a:pt y="42773" x="14403"/>
                  </a:lnTo>
                  <a:lnTo>
                    <a:pt y="43145" x="12044"/>
                  </a:lnTo>
                  <a:lnTo>
                    <a:pt y="43394" x="10803"/>
                  </a:lnTo>
                  <a:lnTo>
                    <a:pt y="43642" x="9623"/>
                  </a:lnTo>
                  <a:lnTo>
                    <a:pt y="44014" x="8382"/>
                  </a:lnTo>
                  <a:lnTo>
                    <a:pt y="44387" x="7140"/>
                  </a:lnTo>
                  <a:lnTo>
                    <a:pt y="44821" x="5961"/>
                  </a:lnTo>
                  <a:lnTo>
                    <a:pt y="45318" x="4781"/>
                  </a:lnTo>
                  <a:lnTo>
                    <a:pt y="45877" x="3602"/>
                  </a:lnTo>
                  <a:lnTo>
                    <a:pt y="46497" x="2484"/>
                  </a:lnTo>
                  <a:lnTo>
                    <a:pt y="47180" x="1491"/>
                  </a:lnTo>
                  <a:lnTo>
                    <a:pt y="47863" x="560"/>
                  </a:lnTo>
                  <a:lnTo>
                    <a:pt y="47863" x="8257"/>
                  </a:lnTo>
                  <a:lnTo>
                    <a:pt y="47305" x="9251"/>
                  </a:lnTo>
                  <a:lnTo>
                    <a:pt y="46870" x="10120"/>
                  </a:lnTo>
                  <a:lnTo>
                    <a:pt y="46311" x="11548"/>
                  </a:lnTo>
                  <a:lnTo>
                    <a:pt y="45877" x="13100"/>
                  </a:lnTo>
                  <a:lnTo>
                    <a:pt y="45566" x="14652"/>
                  </a:lnTo>
                  <a:lnTo>
                    <a:pt y="45256" x="16204"/>
                  </a:lnTo>
                  <a:lnTo>
                    <a:pt y="45070" x="17631"/>
                  </a:lnTo>
                  <a:lnTo>
                    <a:pt y="44946" x="18935"/>
                  </a:lnTo>
                  <a:lnTo>
                    <a:pt y="44883" x="20052"/>
                  </a:lnTo>
                  <a:lnTo>
                    <a:pt y="44821" x="21418"/>
                  </a:lnTo>
                  <a:lnTo>
                    <a:pt y="44821" x="22536"/>
                  </a:lnTo>
                  <a:lnTo>
                    <a:pt y="44946" x="23529"/>
                  </a:lnTo>
                  <a:lnTo>
                    <a:pt y="46435" x="25702"/>
                  </a:lnTo>
                  <a:lnTo>
                    <a:pt y="47863" x="27564"/>
                  </a:lnTo>
                  <a:lnTo>
                    <a:pt y="47863" x="38738"/>
                  </a:lnTo>
                  <a:lnTo>
                    <a:pt y="46808" x="38180"/>
                  </a:lnTo>
                  <a:lnTo>
                    <a:pt y="45753" x="37497"/>
                  </a:lnTo>
                  <a:lnTo>
                    <a:pt y="44821" x="36752"/>
                  </a:lnTo>
                  <a:lnTo>
                    <a:pt y="43890" x="35945"/>
                  </a:lnTo>
                  <a:lnTo>
                    <a:pt y="43021" x="35014"/>
                  </a:lnTo>
                  <a:lnTo>
                    <a:pt y="42214" x="34144"/>
                  </a:lnTo>
                  <a:lnTo>
                    <a:pt y="40538" x="32158"/>
                  </a:lnTo>
                  <a:lnTo>
                    <a:pt y="37931" x="28806"/>
                  </a:lnTo>
                  <a:lnTo>
                    <a:pt y="37186" x="27999"/>
                  </a:lnTo>
                  <a:lnTo>
                    <a:pt y="36813" x="27564"/>
                  </a:lnTo>
                  <a:lnTo>
                    <a:pt y="36379" x="27192"/>
                  </a:lnTo>
                  <a:lnTo>
                    <a:pt y="35820" x="26881"/>
                  </a:lnTo>
                  <a:lnTo>
                    <a:pt y="35261" x="26571"/>
                  </a:lnTo>
                  <a:lnTo>
                    <a:pt y="34640" x="26447"/>
                  </a:lnTo>
                  <a:lnTo>
                    <a:pt y="33895" x="26385"/>
                  </a:lnTo>
                  <a:lnTo>
                    <a:pt y="33151" x="26447"/>
                  </a:lnTo>
                  <a:lnTo>
                    <a:pt y="32468" x="26571"/>
                  </a:lnTo>
                  <a:lnTo>
                    <a:pt y="31847" x="26881"/>
                  </a:lnTo>
                  <a:lnTo>
                    <a:pt y="31288" x="27192"/>
                  </a:lnTo>
                  <a:lnTo>
                    <a:pt y="30729" x="27626"/>
                  </a:lnTo>
                  <a:lnTo>
                    <a:pt y="30233" x="28061"/>
                  </a:lnTo>
                  <a:lnTo>
                    <a:pt y="29302" x="28992"/>
                  </a:lnTo>
                  <a:lnTo>
                    <a:pt y="28122" x="30420"/>
                  </a:lnTo>
                  <a:lnTo>
                    <a:pt y="26881" x="31848"/>
                  </a:lnTo>
                  <a:lnTo>
                    <a:pt y="26260" x="32530"/>
                  </a:lnTo>
                  <a:lnTo>
                    <a:pt y="25577" x="33213"/>
                  </a:lnTo>
                  <a:lnTo>
                    <a:pt y="24832" x="33834"/>
                  </a:lnTo>
                  <a:lnTo>
                    <a:pt y="24087" x="34393"/>
                  </a:lnTo>
                  <a:lnTo>
                    <a:pt y="23280" x="34889"/>
                  </a:lnTo>
                  <a:lnTo>
                    <a:pt y="22473" x="35386"/>
                  </a:lnTo>
                  <a:lnTo>
                    <a:pt y="21542" x="35821"/>
                  </a:lnTo>
                  <a:lnTo>
                    <a:pt y="20548" x="36131"/>
                  </a:lnTo>
                  <a:lnTo>
                    <a:pt y="19555" x="36441"/>
                  </a:lnTo>
                  <a:lnTo>
                    <a:pt y="18438" x="36690"/>
                  </a:lnTo>
                  <a:lnTo>
                    <a:pt y="17258" x="36814"/>
                  </a:lnTo>
                  <a:lnTo>
                    <a:pt y="16017" x="36814"/>
                  </a:lnTo>
                  <a:lnTo>
                    <a:pt y="14713" x="36814"/>
                  </a:lnTo>
                  <a:lnTo>
                    <a:pt y="13471" x="36628"/>
                  </a:lnTo>
                  <a:lnTo>
                    <a:pt y="12354" x="36379"/>
                  </a:lnTo>
                  <a:lnTo>
                    <a:pt y="11299" x="36131"/>
                  </a:lnTo>
                  <a:lnTo>
                    <a:pt y="10305" x="35758"/>
                  </a:lnTo>
                  <a:lnTo>
                    <a:pt y="9374" x="35324"/>
                  </a:lnTo>
                  <a:lnTo>
                    <a:pt y="8505" x="34827"/>
                  </a:lnTo>
                  <a:lnTo>
                    <a:pt y="7698" x="34331"/>
                  </a:lnTo>
                  <a:lnTo>
                    <a:pt y="6953" x="33772"/>
                  </a:lnTo>
                  <a:lnTo>
                    <a:pt y="6270" x="33213"/>
                  </a:lnTo>
                  <a:lnTo>
                    <a:pt y="5650" x="32717"/>
                  </a:lnTo>
                  <a:lnTo>
                    <a:pt y="5091" x="32158"/>
                  </a:lnTo>
                  <a:lnTo>
                    <a:pt y="4160" x="31103"/>
                  </a:lnTo>
                  <a:lnTo>
                    <a:pt y="3353" x="30171"/>
                  </a:lnTo>
                  <a:lnTo>
                    <a:pt y="3353" x="36007"/>
                  </a:lnTo>
                  <a:lnTo>
                    <a:pt y="0" x="41966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08" id="208"/>
            <p:cNvSpPr/>
            <p:nvPr/>
          </p:nvSpPr>
          <p:spPr>
            <a:xfrm>
              <a:off y="5743946" x="4484510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839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3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5"/>
                  </a:lnTo>
                  <a:lnTo>
                    <a:pt y="12665" x="34330"/>
                  </a:lnTo>
                  <a:lnTo>
                    <a:pt y="13658" x="34702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3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8"/>
                  </a:lnTo>
                  <a:lnTo>
                    <a:pt y="34765" x="35882"/>
                  </a:lnTo>
                  <a:lnTo>
                    <a:pt y="35386" x="35571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454"/>
                  </a:lnTo>
                  <a:lnTo>
                    <a:pt y="37683" x="34082"/>
                  </a:lnTo>
                  <a:lnTo>
                    <a:pt y="38241" x="33585"/>
                  </a:lnTo>
                  <a:lnTo>
                    <a:pt y="38738" x="33150"/>
                  </a:lnTo>
                  <a:lnTo>
                    <a:pt y="39173" x="32592"/>
                  </a:lnTo>
                  <a:lnTo>
                    <a:pt y="39607" x="32033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7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7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340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8"/>
                  </a:lnTo>
                  <a:lnTo>
                    <a:pt y="32220" x="12292"/>
                  </a:lnTo>
                  <a:lnTo>
                    <a:pt y="31226" x="11857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0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22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29"/>
                  </a:lnTo>
                  <a:lnTo>
                    <a:pt y="9313" x="10740"/>
                  </a:lnTo>
                  <a:lnTo>
                    <a:pt y="8630" x="11174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6"/>
                  </a:lnTo>
                  <a:lnTo>
                    <a:pt y="6084" x="13409"/>
                  </a:lnTo>
                  <a:lnTo>
                    <a:pt y="5339" x="14278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0"/>
                  </a:lnTo>
                  <a:lnTo>
                    <a:pt y="2856" x="21790"/>
                  </a:lnTo>
                  <a:close/>
                  <a:moveTo>
                    <a:pt y="1" x="22907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699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2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0"/>
                  </a:lnTo>
                  <a:lnTo>
                    <a:pt y="15024" x="1366"/>
                  </a:lnTo>
                  <a:lnTo>
                    <a:pt y="16017" x="1055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248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8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18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0"/>
                  </a:lnTo>
                  <a:lnTo>
                    <a:pt y="35137" x="3849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19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7"/>
                  </a:lnTo>
                  <a:lnTo>
                    <a:pt y="44760" x="22783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2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19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0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79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4945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7"/>
                  </a:lnTo>
                  <a:lnTo>
                    <a:pt y="22039" x="46559"/>
                  </a:lnTo>
                  <a:lnTo>
                    <a:pt y="20983" x="46497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7"/>
                  </a:lnTo>
                  <a:lnTo>
                    <a:pt y="12851" x="44573"/>
                  </a:lnTo>
                  <a:lnTo>
                    <a:pt y="11920" x="44138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447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33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09" id="209"/>
            <p:cNvSpPr/>
            <p:nvPr/>
          </p:nvSpPr>
          <p:spPr>
            <a:xfrm>
              <a:off y="5743946" x="2482961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901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4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6"/>
                  </a:lnTo>
                  <a:lnTo>
                    <a:pt y="12665" x="34330"/>
                  </a:lnTo>
                  <a:lnTo>
                    <a:pt y="13658" x="34703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4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9"/>
                  </a:lnTo>
                  <a:lnTo>
                    <a:pt y="34765" x="35882"/>
                  </a:lnTo>
                  <a:lnTo>
                    <a:pt y="35386" x="35572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516"/>
                  </a:lnTo>
                  <a:lnTo>
                    <a:pt y="37683" x="34082"/>
                  </a:lnTo>
                  <a:lnTo>
                    <a:pt y="38241" x="33647"/>
                  </a:lnTo>
                  <a:lnTo>
                    <a:pt y="38738" x="33151"/>
                  </a:lnTo>
                  <a:lnTo>
                    <a:pt y="39173" x="32592"/>
                  </a:lnTo>
                  <a:lnTo>
                    <a:pt y="39607" x="32095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8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8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403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9"/>
                  </a:lnTo>
                  <a:lnTo>
                    <a:pt y="32220" x="12354"/>
                  </a:lnTo>
                  <a:lnTo>
                    <a:pt y="31226" x="11920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1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85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30"/>
                  </a:lnTo>
                  <a:lnTo>
                    <a:pt y="9313" x="10740"/>
                  </a:lnTo>
                  <a:lnTo>
                    <a:pt y="8630" x="11175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7"/>
                  </a:lnTo>
                  <a:lnTo>
                    <a:pt y="6084" x="13409"/>
                  </a:lnTo>
                  <a:lnTo>
                    <a:pt y="5339" x="14279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1"/>
                  </a:lnTo>
                  <a:lnTo>
                    <a:pt y="2856" x="21790"/>
                  </a:lnTo>
                  <a:close/>
                  <a:moveTo>
                    <a:pt y="1" x="22908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700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3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1"/>
                  </a:lnTo>
                  <a:lnTo>
                    <a:pt y="15024" x="1366"/>
                  </a:lnTo>
                  <a:lnTo>
                    <a:pt y="16017" x="1056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311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9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80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1"/>
                  </a:lnTo>
                  <a:lnTo>
                    <a:pt y="35137" x="3911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20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8"/>
                  </a:lnTo>
                  <a:lnTo>
                    <a:pt y="44760" x="22845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3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20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1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80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5008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8"/>
                  </a:lnTo>
                  <a:lnTo>
                    <a:pt y="22039" x="46560"/>
                  </a:lnTo>
                  <a:lnTo>
                    <a:pt y="20983" x="46498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8"/>
                  </a:lnTo>
                  <a:lnTo>
                    <a:pt y="12851" x="44573"/>
                  </a:lnTo>
                  <a:lnTo>
                    <a:pt y="11920" x="44139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510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95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10" id="210"/>
            <p:cNvSpPr/>
            <p:nvPr/>
          </p:nvSpPr>
          <p:spPr>
            <a:xfrm>
              <a:off y="4936221" x="17169"/>
              <a:ext cy="2638858" cx="2309597"/>
            </a:xfrm>
            <a:custGeom>
              <a:pathLst>
                <a:path extrusionOk="0" h="69157" w="60528">
                  <a:moveTo>
                    <a:pt y="1" x="30170"/>
                  </a:moveTo>
                  <a:lnTo>
                    <a:pt y="63" x="27687"/>
                  </a:lnTo>
                  <a:lnTo>
                    <a:pt y="249" x="25266"/>
                  </a:lnTo>
                  <a:lnTo>
                    <a:pt y="559" x="22969"/>
                  </a:lnTo>
                  <a:lnTo>
                    <a:pt y="994" x="20672"/>
                  </a:lnTo>
                  <a:lnTo>
                    <a:pt y="1491" x="18500"/>
                  </a:lnTo>
                  <a:lnTo>
                    <a:pt y="2111" x="16451"/>
                  </a:lnTo>
                  <a:lnTo>
                    <a:pt y="2856" x="14402"/>
                  </a:lnTo>
                  <a:lnTo>
                    <a:pt y="3663" x="12478"/>
                  </a:lnTo>
                  <a:lnTo>
                    <a:pt y="4533" x="10616"/>
                  </a:lnTo>
                  <a:lnTo>
                    <a:pt y="5588" x="8815"/>
                  </a:lnTo>
                  <a:lnTo>
                    <a:pt y="6643" x="7139"/>
                  </a:lnTo>
                  <a:lnTo>
                    <a:pt y="7823" x="5525"/>
                  </a:lnTo>
                  <a:lnTo>
                    <a:pt y="9064" x="4035"/>
                  </a:lnTo>
                  <a:lnTo>
                    <a:pt y="10368" x="2607"/>
                  </a:lnTo>
                  <a:lnTo>
                    <a:pt y="11734" x="1242"/>
                  </a:lnTo>
                  <a:lnTo>
                    <a:pt y="13224" x="0"/>
                  </a:lnTo>
                  <a:lnTo>
                    <a:pt y="57238" x="0"/>
                  </a:lnTo>
                  <a:lnTo>
                    <a:pt y="58541" x="1117"/>
                  </a:lnTo>
                  <a:lnTo>
                    <a:pt y="59721" x="2297"/>
                  </a:lnTo>
                  <a:lnTo>
                    <a:pt y="60900" x="3539"/>
                  </a:lnTo>
                  <a:lnTo>
                    <a:pt y="62018" x="4904"/>
                  </a:lnTo>
                  <a:lnTo>
                    <a:pt y="63073" x="6332"/>
                  </a:lnTo>
                  <a:lnTo>
                    <a:pt y="64004" x="7884"/>
                  </a:lnTo>
                  <a:lnTo>
                    <a:pt y="64935" x="9436"/>
                  </a:lnTo>
                  <a:lnTo>
                    <a:pt y="65742" x="11174"/>
                  </a:lnTo>
                  <a:lnTo>
                    <a:pt y="66549" x="12912"/>
                  </a:lnTo>
                  <a:lnTo>
                    <a:pt y="67170" x="14837"/>
                  </a:lnTo>
                  <a:lnTo>
                    <a:pt y="67729" x="16761"/>
                  </a:lnTo>
                  <a:lnTo>
                    <a:pt y="68226" x="18810"/>
                  </a:lnTo>
                  <a:lnTo>
                    <a:pt y="68598" x="20983"/>
                  </a:lnTo>
                  <a:lnTo>
                    <a:pt y="68908" x="23218"/>
                  </a:lnTo>
                  <a:lnTo>
                    <a:pt y="69095" x="25577"/>
                  </a:lnTo>
                  <a:lnTo>
                    <a:pt y="69157" x="27998"/>
                  </a:lnTo>
                  <a:lnTo>
                    <a:pt y="69095" x="29922"/>
                  </a:lnTo>
                  <a:lnTo>
                    <a:pt y="68970" x="31847"/>
                  </a:lnTo>
                  <a:lnTo>
                    <a:pt y="68846" x="33771"/>
                  </a:lnTo>
                  <a:lnTo>
                    <a:pt y="68660" x="35633"/>
                  </a:lnTo>
                  <a:lnTo>
                    <a:pt y="68163" x="39482"/>
                  </a:lnTo>
                  <a:lnTo>
                    <a:pt y="67543" x="43517"/>
                  </a:lnTo>
                  <a:lnTo>
                    <a:pt y="64439" x="56927"/>
                  </a:lnTo>
                  <a:lnTo>
                    <a:pt y="52954" x="56927"/>
                  </a:lnTo>
                  <a:lnTo>
                    <a:pt y="50657" x="56989"/>
                  </a:lnTo>
                  <a:lnTo>
                    <a:pt y="48484" x="57113"/>
                  </a:lnTo>
                  <a:lnTo>
                    <a:pt y="47988" x="57237"/>
                  </a:lnTo>
                  <a:lnTo>
                    <a:pt y="47615" x="57423"/>
                  </a:lnTo>
                  <a:lnTo>
                    <a:pt y="47305" x="57671"/>
                  </a:lnTo>
                  <a:lnTo>
                    <a:pt y="46932" x="58044"/>
                  </a:lnTo>
                  <a:lnTo>
                    <a:pt y="44636" x="60527"/>
                  </a:lnTo>
                  <a:lnTo>
                    <a:pt y="44636" x="40600"/>
                  </a:lnTo>
                  <a:lnTo>
                    <a:pt y="48671" x="33088"/>
                  </a:lnTo>
                  <a:lnTo>
                    <a:pt y="47926" x="47242"/>
                  </a:lnTo>
                  <a:lnTo>
                    <a:pt y="63011" x="47242"/>
                  </a:lnTo>
                  <a:lnTo>
                    <a:pt y="63880" x="45069"/>
                  </a:lnTo>
                  <a:lnTo>
                    <a:pt y="64252" x="43828"/>
                  </a:lnTo>
                  <a:lnTo>
                    <a:pt y="64625" x="42524"/>
                  </a:lnTo>
                  <a:lnTo>
                    <a:pt y="64935" x="41034"/>
                  </a:lnTo>
                  <a:lnTo>
                    <a:pt y="65184" x="39358"/>
                  </a:lnTo>
                  <a:lnTo>
                    <a:pt y="65308" x="37434"/>
                  </a:lnTo>
                  <a:lnTo>
                    <a:pt y="65370" x="35323"/>
                  </a:lnTo>
                  <a:lnTo>
                    <a:pt y="65308" x="33461"/>
                  </a:lnTo>
                  <a:lnTo>
                    <a:pt y="65184" x="31598"/>
                  </a:lnTo>
                  <a:lnTo>
                    <a:pt y="64935" x="29798"/>
                  </a:lnTo>
                  <a:lnTo>
                    <a:pt y="64625" x="27998"/>
                  </a:lnTo>
                  <a:lnTo>
                    <a:pt y="64190" x="26322"/>
                  </a:lnTo>
                  <a:lnTo>
                    <a:pt y="63694" x="24645"/>
                  </a:lnTo>
                  <a:lnTo>
                    <a:pt y="63135" x="23031"/>
                  </a:lnTo>
                  <a:lnTo>
                    <a:pt y="62514" x="21479"/>
                  </a:lnTo>
                  <a:lnTo>
                    <a:pt y="61769" x="19989"/>
                  </a:lnTo>
                  <a:lnTo>
                    <a:pt y="60962" x="18562"/>
                  </a:lnTo>
                  <a:lnTo>
                    <a:pt y="60093" x="17134"/>
                  </a:lnTo>
                  <a:lnTo>
                    <a:pt y="59162" x="15830"/>
                  </a:lnTo>
                  <a:lnTo>
                    <a:pt y="58169" x="14527"/>
                  </a:lnTo>
                  <a:lnTo>
                    <a:pt y="57113" x="13285"/>
                  </a:lnTo>
                  <a:lnTo>
                    <a:pt y="55996" x="12168"/>
                  </a:lnTo>
                  <a:lnTo>
                    <a:pt y="54879" x="11050"/>
                  </a:lnTo>
                  <a:lnTo>
                    <a:pt y="53637" x="9995"/>
                  </a:lnTo>
                  <a:lnTo>
                    <a:pt y="52395" x="9001"/>
                  </a:lnTo>
                  <a:lnTo>
                    <a:pt y="51030" x="8070"/>
                  </a:lnTo>
                  <a:lnTo>
                    <a:pt y="49726" x="7201"/>
                  </a:lnTo>
                  <a:lnTo>
                    <a:pt y="48298" x="6394"/>
                  </a:lnTo>
                  <a:lnTo>
                    <a:pt y="46870" x="5649"/>
                  </a:lnTo>
                  <a:lnTo>
                    <a:pt y="45380" x="5028"/>
                  </a:lnTo>
                  <a:lnTo>
                    <a:pt y="43891" x="4408"/>
                  </a:lnTo>
                  <a:lnTo>
                    <a:pt y="42339" x="3849"/>
                  </a:lnTo>
                  <a:lnTo>
                    <a:pt y="40787" x="3414"/>
                  </a:lnTo>
                  <a:lnTo>
                    <a:pt y="39235" x="2980"/>
                  </a:lnTo>
                  <a:lnTo>
                    <a:pt y="37621" x="2669"/>
                  </a:lnTo>
                  <a:lnTo>
                    <a:pt y="36007" x="2421"/>
                  </a:lnTo>
                  <a:lnTo>
                    <a:pt y="34393" x="2235"/>
                  </a:lnTo>
                  <a:lnTo>
                    <a:pt y="32716" x="2111"/>
                  </a:lnTo>
                  <a:lnTo>
                    <a:pt y="31102" x="2111"/>
                  </a:lnTo>
                  <a:lnTo>
                    <a:pt y="29550" x="2111"/>
                  </a:lnTo>
                  <a:lnTo>
                    <a:pt y="28060" x="2235"/>
                  </a:lnTo>
                  <a:lnTo>
                    <a:pt y="26633" x="2359"/>
                  </a:lnTo>
                  <a:lnTo>
                    <a:pt y="25205" x="2607"/>
                  </a:lnTo>
                  <a:lnTo>
                    <a:pt y="23777" x="2856"/>
                  </a:lnTo>
                  <a:lnTo>
                    <a:pt y="22411" x="3228"/>
                  </a:lnTo>
                  <a:lnTo>
                    <a:pt y="21108" x="3601"/>
                  </a:lnTo>
                  <a:lnTo>
                    <a:pt y="19804" x="4035"/>
                  </a:lnTo>
                  <a:lnTo>
                    <a:pt y="18562" x="4594"/>
                  </a:lnTo>
                  <a:lnTo>
                    <a:pt y="17383" x="5153"/>
                  </a:lnTo>
                  <a:lnTo>
                    <a:pt y="16203" x="5773"/>
                  </a:lnTo>
                  <a:lnTo>
                    <a:pt y="15086" x="6394"/>
                  </a:lnTo>
                  <a:lnTo>
                    <a:pt y="14031" x="7139"/>
                  </a:lnTo>
                  <a:lnTo>
                    <a:pt y="12975" x="7884"/>
                  </a:lnTo>
                  <a:lnTo>
                    <a:pt y="12044" x="8691"/>
                  </a:lnTo>
                  <a:lnTo>
                    <a:pt y="11051" x="9560"/>
                  </a:lnTo>
                  <a:lnTo>
                    <a:pt y="10182" x="10429"/>
                  </a:lnTo>
                  <a:lnTo>
                    <a:pt y="9375" x="11360"/>
                  </a:lnTo>
                  <a:lnTo>
                    <a:pt y="8568" x="12354"/>
                  </a:lnTo>
                  <a:lnTo>
                    <a:pt y="7823" x="13347"/>
                  </a:lnTo>
                  <a:lnTo>
                    <a:pt y="7140" x="14402"/>
                  </a:lnTo>
                  <a:lnTo>
                    <a:pt y="6519" x="15520"/>
                  </a:lnTo>
                  <a:lnTo>
                    <a:pt y="5898" x="16637"/>
                  </a:lnTo>
                  <a:lnTo>
                    <a:pt y="5402" x="17755"/>
                  </a:lnTo>
                  <a:lnTo>
                    <a:pt y="4967" x="18996"/>
                  </a:lnTo>
                  <a:lnTo>
                    <a:pt y="4533" x="20176"/>
                  </a:lnTo>
                  <a:lnTo>
                    <a:pt y="4160" x="21417"/>
                  </a:lnTo>
                  <a:lnTo>
                    <a:pt y="3912" x="22721"/>
                  </a:lnTo>
                  <a:lnTo>
                    <a:pt y="3663" x="24025"/>
                  </a:lnTo>
                  <a:lnTo>
                    <a:pt y="3539" x="25390"/>
                  </a:lnTo>
                  <a:lnTo>
                    <a:pt y="3415" x="26694"/>
                  </a:lnTo>
                  <a:lnTo>
                    <a:pt y="3415" x="28122"/>
                  </a:lnTo>
                  <a:lnTo>
                    <a:pt y="3477" x="30108"/>
                  </a:lnTo>
                  <a:lnTo>
                    <a:pt y="3663" x="32033"/>
                  </a:lnTo>
                  <a:lnTo>
                    <a:pt y="3912" x="33771"/>
                  </a:lnTo>
                  <a:lnTo>
                    <a:pt y="4346" x="35447"/>
                  </a:lnTo>
                  <a:lnTo>
                    <a:pt y="4781" x="36999"/>
                  </a:lnTo>
                  <a:lnTo>
                    <a:pt y="5340" x="38489"/>
                  </a:lnTo>
                  <a:lnTo>
                    <a:pt y="5960" x="39855"/>
                  </a:lnTo>
                  <a:lnTo>
                    <a:pt y="6643" x="41096"/>
                  </a:lnTo>
                  <a:lnTo>
                    <a:pt y="7326" x="42276"/>
                  </a:lnTo>
                  <a:lnTo>
                    <a:pt y="8071" x="43331"/>
                  </a:lnTo>
                  <a:lnTo>
                    <a:pt y="8816" x="44324"/>
                  </a:lnTo>
                  <a:lnTo>
                    <a:pt y="9499" x="45256"/>
                  </a:lnTo>
                  <a:lnTo>
                    <a:pt y="10927" x="46870"/>
                  </a:lnTo>
                  <a:lnTo>
                    <a:pt y="12230" x="48173"/>
                  </a:lnTo>
                  <a:lnTo>
                    <a:pt y="15955" x="45876"/>
                  </a:lnTo>
                  <a:lnTo>
                    <a:pt y="15210" x="49167"/>
                  </a:lnTo>
                  <a:lnTo>
                    <a:pt y="7823" x="56927"/>
                  </a:lnTo>
                  <a:lnTo>
                    <a:pt y="6581" x="55126"/>
                  </a:lnTo>
                  <a:lnTo>
                    <a:pt y="5836" x="53947"/>
                  </a:lnTo>
                  <a:lnTo>
                    <a:pt y="5091" x="52581"/>
                  </a:lnTo>
                  <a:lnTo>
                    <a:pt y="4346" x="51029"/>
                  </a:lnTo>
                  <a:lnTo>
                    <a:pt y="3539" x="49167"/>
                  </a:lnTo>
                  <a:lnTo>
                    <a:pt y="2732" x="46994"/>
                  </a:lnTo>
                  <a:lnTo>
                    <a:pt y="1987" x="44511"/>
                  </a:lnTo>
                  <a:lnTo>
                    <a:pt y="1553" x="42835"/>
                  </a:lnTo>
                  <a:lnTo>
                    <a:pt y="1180" x="41158"/>
                  </a:lnTo>
                  <a:lnTo>
                    <a:pt y="808" x="39358"/>
                  </a:lnTo>
                  <a:lnTo>
                    <a:pt y="559" x="37620"/>
                  </a:lnTo>
                  <a:lnTo>
                    <a:pt y="311" x="35758"/>
                  </a:lnTo>
                  <a:lnTo>
                    <a:pt y="125" x="33957"/>
                  </a:lnTo>
                  <a:lnTo>
                    <a:pt y="63" x="32033"/>
                  </a:lnTo>
                  <a:lnTo>
                    <a:pt y="1" x="30170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11" id="211"/>
            <p:cNvSpPr/>
            <p:nvPr/>
          </p:nvSpPr>
          <p:spPr>
            <a:xfrm>
              <a:off y="4853348" x="8013824"/>
              <a:ext cy="2534611" cx="945199"/>
            </a:xfrm>
            <a:custGeom>
              <a:pathLst>
                <a:path extrusionOk="0" h="66425" w="24771">
                  <a:moveTo>
                    <a:pt y="0" x="7078"/>
                  </a:moveTo>
                  <a:lnTo>
                    <a:pt y="3414" x="1"/>
                  </a:lnTo>
                  <a:lnTo>
                    <a:pt y="3414" x="7202"/>
                  </a:lnTo>
                  <a:lnTo>
                    <a:pt y="58354" x="7202"/>
                  </a:lnTo>
                  <a:lnTo>
                    <a:pt y="61458" x="7202"/>
                  </a:lnTo>
                  <a:lnTo>
                    <a:pt y="62079" x="7202"/>
                  </a:lnTo>
                  <a:lnTo>
                    <a:pt y="62638" x="7140"/>
                  </a:lnTo>
                  <a:lnTo>
                    <a:pt y="63134" x="6954"/>
                  </a:lnTo>
                  <a:lnTo>
                    <a:pt y="63569" x="6768"/>
                  </a:lnTo>
                  <a:lnTo>
                    <a:pt y="64128" x="6395"/>
                  </a:lnTo>
                  <a:lnTo>
                    <a:pt y="64748" x="5961"/>
                  </a:lnTo>
                  <a:lnTo>
                    <a:pt y="66424" x="4657"/>
                  </a:lnTo>
                  <a:lnTo>
                    <a:pt y="66424" x="21294"/>
                  </a:lnTo>
                  <a:lnTo>
                    <a:pt y="64376" x="24771"/>
                  </a:lnTo>
                  <a:lnTo>
                    <a:pt y="64128" x="22349"/>
                  </a:lnTo>
                  <a:lnTo>
                    <a:pt y="63879" x="19990"/>
                  </a:lnTo>
                  <a:lnTo>
                    <a:pt y="63755" x="18935"/>
                  </a:lnTo>
                  <a:lnTo>
                    <a:pt y="63569" x="18066"/>
                  </a:lnTo>
                  <a:lnTo>
                    <a:pt y="63445" x="17756"/>
                  </a:lnTo>
                  <a:lnTo>
                    <a:pt y="63321" x="17445"/>
                  </a:lnTo>
                  <a:lnTo>
                    <a:pt y="63134" x="17135"/>
                  </a:lnTo>
                  <a:lnTo>
                    <a:pt y="62886" x="16949"/>
                  </a:lnTo>
                  <a:lnTo>
                    <a:pt y="62638" x="16762"/>
                  </a:lnTo>
                  <a:lnTo>
                    <a:pt y="62327" x="16576"/>
                  </a:lnTo>
                  <a:lnTo>
                    <a:pt y="62017" x="16452"/>
                  </a:lnTo>
                  <a:lnTo>
                    <a:pt y="61582" x="16390"/>
                  </a:lnTo>
                  <a:lnTo>
                    <a:pt y="60651" x="16266"/>
                  </a:lnTo>
                  <a:lnTo>
                    <a:pt y="59410" x="16204"/>
                  </a:lnTo>
                  <a:lnTo>
                    <a:pt y="58354" x="16204"/>
                  </a:lnTo>
                  <a:lnTo>
                    <a:pt y="6146" x="16204"/>
                  </a:lnTo>
                  <a:lnTo>
                    <a:pt y="5587" x="16266"/>
                  </a:lnTo>
                  <a:lnTo>
                    <a:pt y="4470" x="16452"/>
                  </a:lnTo>
                  <a:lnTo>
                    <a:pt y="3539" x="16700"/>
                  </a:lnTo>
                  <a:lnTo>
                    <a:pt y="2794" x="17011"/>
                  </a:lnTo>
                  <a:lnTo>
                    <a:pt y="2173" x="17445"/>
                  </a:lnTo>
                  <a:lnTo>
                    <a:pt y="1676" x="18004"/>
                  </a:lnTo>
                  <a:lnTo>
                    <a:pt y="1117" x="18687"/>
                  </a:lnTo>
                  <a:lnTo>
                    <a:pt y="621" x="19494"/>
                  </a:lnTo>
                  <a:lnTo>
                    <a:pt y="0" x="20487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12" id="212"/>
            <p:cNvSpPr/>
            <p:nvPr/>
          </p:nvSpPr>
          <p:spPr>
            <a:xfrm>
              <a:off y="5743946" x="8985007"/>
              <a:ext cy="1712661" cx="1165482"/>
            </a:xfrm>
            <a:custGeom>
              <a:pathLst>
                <a:path extrusionOk="0" h="44884" w="30544">
                  <a:moveTo>
                    <a:pt y="3105" x="18748"/>
                  </a:moveTo>
                  <a:lnTo>
                    <a:pt y="3167" x="19679"/>
                  </a:lnTo>
                  <a:lnTo>
                    <a:pt y="3291" x="20549"/>
                  </a:lnTo>
                  <a:lnTo>
                    <a:pt y="3539" x="21480"/>
                  </a:lnTo>
                  <a:lnTo>
                    <a:pt y="3788" x="22287"/>
                  </a:lnTo>
                  <a:lnTo>
                    <a:pt y="4222" x="23094"/>
                  </a:lnTo>
                  <a:lnTo>
                    <a:pt y="4657" x="23839"/>
                  </a:lnTo>
                  <a:lnTo>
                    <a:pt y="5153" x="24584"/>
                  </a:lnTo>
                  <a:lnTo>
                    <a:pt y="5712" x="25267"/>
                  </a:lnTo>
                  <a:lnTo>
                    <a:pt y="6271" x="25825"/>
                  </a:lnTo>
                  <a:lnTo>
                    <a:pt y="6954" x="26384"/>
                  </a:lnTo>
                  <a:lnTo>
                    <a:pt y="7574" x="26819"/>
                  </a:lnTo>
                  <a:lnTo>
                    <a:pt y="8257" x="27253"/>
                  </a:lnTo>
                  <a:lnTo>
                    <a:pt y="9002" x="27564"/>
                  </a:lnTo>
                  <a:lnTo>
                    <a:pt y="9685" x="27750"/>
                  </a:lnTo>
                  <a:lnTo>
                    <a:pt y="10430" x="27936"/>
                  </a:lnTo>
                  <a:lnTo>
                    <a:pt y="11113" x="27998"/>
                  </a:lnTo>
                  <a:lnTo>
                    <a:pt y="11547" x="27936"/>
                  </a:lnTo>
                  <a:lnTo>
                    <a:pt y="11982" x="27812"/>
                  </a:lnTo>
                  <a:lnTo>
                    <a:pt y="12292" x="27564"/>
                  </a:lnTo>
                  <a:lnTo>
                    <a:pt y="12603" x="27253"/>
                  </a:lnTo>
                  <a:lnTo>
                    <a:pt y="12913" x="26881"/>
                  </a:lnTo>
                  <a:lnTo>
                    <a:pt y="13161" x="26446"/>
                  </a:lnTo>
                  <a:lnTo>
                    <a:pt y="13658" x="25267"/>
                  </a:lnTo>
                  <a:lnTo>
                    <a:pt y="20983" x="8319"/>
                  </a:lnTo>
                  <a:lnTo>
                    <a:pt y="18500" x="8133"/>
                  </a:lnTo>
                  <a:lnTo>
                    <a:pt y="17259" x="8009"/>
                  </a:lnTo>
                  <a:lnTo>
                    <a:pt y="16079" x="8009"/>
                  </a:lnTo>
                  <a:lnTo>
                    <a:pt y="15148" x="8009"/>
                  </a:lnTo>
                  <a:lnTo>
                    <a:pt y="14279" x="8071"/>
                  </a:lnTo>
                  <a:lnTo>
                    <a:pt y="13410" x="8195"/>
                  </a:lnTo>
                  <a:lnTo>
                    <a:pt y="12603" x="8319"/>
                  </a:lnTo>
                  <a:lnTo>
                    <a:pt y="11858" x="8505"/>
                  </a:lnTo>
                  <a:lnTo>
                    <a:pt y="11113" x="8691"/>
                  </a:lnTo>
                  <a:lnTo>
                    <a:pt y="10430" x="8878"/>
                  </a:lnTo>
                  <a:lnTo>
                    <a:pt y="9809" x="9188"/>
                  </a:lnTo>
                  <a:lnTo>
                    <a:pt y="9188" x="9436"/>
                  </a:lnTo>
                  <a:lnTo>
                    <a:pt y="8568" x="9747"/>
                  </a:lnTo>
                  <a:lnTo>
                    <a:pt y="7512" x="10430"/>
                  </a:lnTo>
                  <a:lnTo>
                    <a:pt y="6581" x="11175"/>
                  </a:lnTo>
                  <a:lnTo>
                    <a:pt y="5774" x="11982"/>
                  </a:lnTo>
                  <a:lnTo>
                    <a:pt y="5091" x="12789"/>
                  </a:lnTo>
                  <a:lnTo>
                    <a:pt y="4532" x="13720"/>
                  </a:lnTo>
                  <a:lnTo>
                    <a:pt y="4098" x="14589"/>
                  </a:lnTo>
                  <a:lnTo>
                    <a:pt y="3725" x="15458"/>
                  </a:lnTo>
                  <a:lnTo>
                    <a:pt y="3415" x="16327"/>
                  </a:lnTo>
                  <a:lnTo>
                    <a:pt y="3229" x="17196"/>
                  </a:lnTo>
                  <a:lnTo>
                    <a:pt y="3105" x="18003"/>
                  </a:lnTo>
                  <a:close/>
                  <a:moveTo>
                    <a:pt y="1" x="21356"/>
                  </a:moveTo>
                  <a:lnTo>
                    <a:pt y="63" x="20424"/>
                  </a:lnTo>
                  <a:lnTo>
                    <a:pt y="125" x="19493"/>
                  </a:lnTo>
                  <a:lnTo>
                    <a:pt y="187" x="18624"/>
                  </a:lnTo>
                  <a:lnTo>
                    <a:pt y="373" x="17693"/>
                  </a:lnTo>
                  <a:lnTo>
                    <a:pt y="559" x="16762"/>
                  </a:lnTo>
                  <a:lnTo>
                    <a:pt y="746" x="15831"/>
                  </a:lnTo>
                  <a:lnTo>
                    <a:pt y="1056" x="14899"/>
                  </a:lnTo>
                  <a:lnTo>
                    <a:pt y="1366" x="13968"/>
                  </a:lnTo>
                  <a:lnTo>
                    <a:pt y="1677" x="13037"/>
                  </a:lnTo>
                  <a:lnTo>
                    <a:pt y="2111" x="12106"/>
                  </a:lnTo>
                  <a:lnTo>
                    <a:pt y="2546" x="11237"/>
                  </a:lnTo>
                  <a:lnTo>
                    <a:pt y="3043" x="10368"/>
                  </a:lnTo>
                  <a:lnTo>
                    <a:pt y="3539" x="9498"/>
                  </a:lnTo>
                  <a:lnTo>
                    <a:pt y="4098" x="8691"/>
                  </a:lnTo>
                  <a:lnTo>
                    <a:pt y="4719" x="7884"/>
                  </a:lnTo>
                  <a:lnTo>
                    <a:pt y="5339" x="7077"/>
                  </a:lnTo>
                  <a:lnTo>
                    <a:pt y="6084" x="6332"/>
                  </a:lnTo>
                  <a:lnTo>
                    <a:pt y="6767" x="5588"/>
                  </a:lnTo>
                  <a:lnTo>
                    <a:pt y="7574" x="4905"/>
                  </a:lnTo>
                  <a:lnTo>
                    <a:pt y="8381" x="4222"/>
                  </a:lnTo>
                  <a:lnTo>
                    <a:pt y="9250" x="3601"/>
                  </a:lnTo>
                  <a:lnTo>
                    <a:pt y="10182" x="2980"/>
                  </a:lnTo>
                  <a:lnTo>
                    <a:pt y="11113" x="2484"/>
                  </a:lnTo>
                  <a:lnTo>
                    <a:pt y="12106" x="1987"/>
                  </a:lnTo>
                  <a:lnTo>
                    <a:pt y="13099" x="1552"/>
                  </a:lnTo>
                  <a:lnTo>
                    <a:pt y="14217" x="1118"/>
                  </a:lnTo>
                  <a:lnTo>
                    <a:pt y="15334" x="807"/>
                  </a:lnTo>
                  <a:lnTo>
                    <a:pt y="16452" x="497"/>
                  </a:lnTo>
                  <a:lnTo>
                    <a:pt y="17693" x="311"/>
                  </a:lnTo>
                  <a:lnTo>
                    <a:pt y="18935" x="125"/>
                  </a:lnTo>
                  <a:lnTo>
                    <a:pt y="20238" x="0"/>
                  </a:lnTo>
                  <a:lnTo>
                    <a:pt y="21542" x="0"/>
                  </a:lnTo>
                  <a:lnTo>
                    <a:pt y="22908" x="0"/>
                  </a:lnTo>
                  <a:lnTo>
                    <a:pt y="24211" x="125"/>
                  </a:lnTo>
                  <a:lnTo>
                    <a:pt y="25577" x="311"/>
                  </a:lnTo>
                  <a:lnTo>
                    <a:pt y="26943" x="559"/>
                  </a:lnTo>
                  <a:lnTo>
                    <a:pt y="28309" x="870"/>
                  </a:lnTo>
                  <a:lnTo>
                    <a:pt y="29612" x="1242"/>
                  </a:lnTo>
                  <a:lnTo>
                    <a:pt y="30978" x="1739"/>
                  </a:lnTo>
                  <a:lnTo>
                    <a:pt y="32282" x="2235"/>
                  </a:lnTo>
                  <a:lnTo>
                    <a:pt y="33585" x="2856"/>
                  </a:lnTo>
                  <a:lnTo>
                    <a:pt y="34827" x="3601"/>
                  </a:lnTo>
                  <a:lnTo>
                    <a:pt y="36006" x="4346"/>
                  </a:lnTo>
                  <a:lnTo>
                    <a:pt y="37186" x="5215"/>
                  </a:lnTo>
                  <a:lnTo>
                    <a:pt y="38303" x="6146"/>
                  </a:lnTo>
                  <a:lnTo>
                    <a:pt y="39359" x="7202"/>
                  </a:lnTo>
                  <a:lnTo>
                    <a:pt y="40352" x="8319"/>
                  </a:lnTo>
                  <a:lnTo>
                    <a:pt y="41221" x="9498"/>
                  </a:lnTo>
                  <a:lnTo>
                    <a:pt y="41842" x="10368"/>
                  </a:lnTo>
                  <a:lnTo>
                    <a:pt y="42401" x="11299"/>
                  </a:lnTo>
                  <a:lnTo>
                    <a:pt y="42835" x="12168"/>
                  </a:lnTo>
                  <a:lnTo>
                    <a:pt y="43270" x="13037"/>
                  </a:lnTo>
                  <a:lnTo>
                    <a:pt y="43580" x="13906"/>
                  </a:lnTo>
                  <a:lnTo>
                    <a:pt y="43891" x="14713"/>
                  </a:lnTo>
                  <a:lnTo>
                    <a:pt y="44139" x="15582"/>
                  </a:lnTo>
                  <a:lnTo>
                    <a:pt y="44325" x="16389"/>
                  </a:lnTo>
                  <a:lnTo>
                    <a:pt y="44635" x="17941"/>
                  </a:lnTo>
                  <a:lnTo>
                    <a:pt y="44822" x="19369"/>
                  </a:lnTo>
                  <a:lnTo>
                    <a:pt y="44884" x="20735"/>
                  </a:lnTo>
                  <a:lnTo>
                    <a:pt y="44884" x="22908"/>
                  </a:lnTo>
                  <a:lnTo>
                    <a:pt y="44822" x="23963"/>
                  </a:lnTo>
                  <a:lnTo>
                    <a:pt y="44698" x="25018"/>
                  </a:lnTo>
                  <a:lnTo>
                    <a:pt y="44573" x="26136"/>
                  </a:lnTo>
                  <a:lnTo>
                    <a:pt y="44325" x="27191"/>
                  </a:lnTo>
                  <a:lnTo>
                    <a:pt y="44077" x="28308"/>
                  </a:lnTo>
                  <a:lnTo>
                    <a:pt y="43704" x="29426"/>
                  </a:lnTo>
                  <a:lnTo>
                    <a:pt y="43270" x="30543"/>
                  </a:lnTo>
                  <a:lnTo>
                    <a:pt y="39793" x="30543"/>
                  </a:lnTo>
                  <a:lnTo>
                    <a:pt y="39980" x="29115"/>
                  </a:lnTo>
                  <a:lnTo>
                    <a:pt y="40042" x="27564"/>
                  </a:lnTo>
                  <a:lnTo>
                    <a:pt y="39980" x="26756"/>
                  </a:lnTo>
                  <a:lnTo>
                    <a:pt y="39917" x="25949"/>
                  </a:lnTo>
                  <a:lnTo>
                    <a:pt y="39855" x="25142"/>
                  </a:lnTo>
                  <a:lnTo>
                    <a:pt y="39731" x="24335"/>
                  </a:lnTo>
                  <a:lnTo>
                    <a:pt y="39545" x="23528"/>
                  </a:lnTo>
                  <a:lnTo>
                    <a:pt y="39297" x="22721"/>
                  </a:lnTo>
                  <a:lnTo>
                    <a:pt y="39048" x="21976"/>
                  </a:lnTo>
                  <a:lnTo>
                    <a:pt y="38738" x="21169"/>
                  </a:lnTo>
                  <a:lnTo>
                    <a:pt y="38428" x="20424"/>
                  </a:lnTo>
                  <a:lnTo>
                    <a:pt y="38055" x="19679"/>
                  </a:lnTo>
                  <a:lnTo>
                    <a:pt y="37683" x="18935"/>
                  </a:lnTo>
                  <a:lnTo>
                    <a:pt y="37186" x="18252"/>
                  </a:lnTo>
                  <a:lnTo>
                    <a:pt y="36751" x="17507"/>
                  </a:lnTo>
                  <a:lnTo>
                    <a:pt y="36255" x="16824"/>
                  </a:lnTo>
                  <a:lnTo>
                    <a:pt y="35696" x="16203"/>
                  </a:lnTo>
                  <a:lnTo>
                    <a:pt y="35075" x="15520"/>
                  </a:lnTo>
                  <a:lnTo>
                    <a:pt y="34455" x="14899"/>
                  </a:lnTo>
                  <a:lnTo>
                    <a:pt y="33834" x="14279"/>
                  </a:lnTo>
                  <a:lnTo>
                    <a:pt y="33151" x="13720"/>
                  </a:lnTo>
                  <a:lnTo>
                    <a:pt y="32406" x="13161"/>
                  </a:lnTo>
                  <a:lnTo>
                    <a:pt y="31661" x="12602"/>
                  </a:lnTo>
                  <a:lnTo>
                    <a:pt y="30854" x="12106"/>
                  </a:lnTo>
                  <a:lnTo>
                    <a:pt y="30047" x="11609"/>
                  </a:lnTo>
                  <a:lnTo>
                    <a:pt y="29178" x="11113"/>
                  </a:lnTo>
                  <a:lnTo>
                    <a:pt y="28309" x="10678"/>
                  </a:lnTo>
                  <a:lnTo>
                    <a:pt y="27378" x="10243"/>
                  </a:lnTo>
                  <a:lnTo>
                    <a:pt y="26446" x="9871"/>
                  </a:lnTo>
                  <a:lnTo>
                    <a:pt y="25453" x="9498"/>
                  </a:lnTo>
                  <a:lnTo>
                    <a:pt y="24460" x="9188"/>
                  </a:lnTo>
                  <a:lnTo>
                    <a:pt y="23467" x="8878"/>
                  </a:lnTo>
                  <a:lnTo>
                    <a:pt y="22349" x="8629"/>
                  </a:lnTo>
                  <a:lnTo>
                    <a:pt y="21294" x="8381"/>
                  </a:lnTo>
                  <a:lnTo>
                    <a:pt y="20735" x="15582"/>
                  </a:lnTo>
                  <a:lnTo>
                    <a:pt y="14651" x="30543"/>
                  </a:lnTo>
                  <a:lnTo>
                    <a:pt y="2360" x="30543"/>
                  </a:lnTo>
                  <a:lnTo>
                    <a:pt y="1801" x="29488"/>
                  </a:lnTo>
                  <a:lnTo>
                    <a:pt y="1304" x="28371"/>
                  </a:lnTo>
                  <a:lnTo>
                    <a:pt y="932" x="27253"/>
                  </a:lnTo>
                  <a:lnTo>
                    <a:pt y="621" x="26136"/>
                  </a:lnTo>
                  <a:lnTo>
                    <a:pt y="311" x="24956"/>
                  </a:lnTo>
                  <a:lnTo>
                    <a:pt y="187" x="23715"/>
                  </a:lnTo>
                  <a:lnTo>
                    <a:pt y="63" x="22535"/>
                  </a:lnTo>
                  <a:lnTo>
                    <a:pt y="1" x="21356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sp>
        <p:nvSpPr>
          <p:cNvPr name="Shape 213" id="213"/>
          <p:cNvSpPr/>
          <p:nvPr/>
        </p:nvSpPr>
        <p:spPr>
          <a:xfrm>
            <a:off y="6400800" x="5788151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None/>
            </a:pPr>
            <a:r>
              <a:rPr lang="en" i="0" baseline="0" strike="noStrike" sz="7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Google Confidential and Proprietary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17" id="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8" id="218"/>
          <p:cNvSpPr/>
          <p:nvPr/>
        </p:nvSpPr>
        <p:spPr>
          <a:xfrm>
            <a:off y="0" x="0"/>
            <a:ext cy="4691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19" id="219"/>
          <p:cNvCxnSpPr/>
          <p:nvPr/>
        </p:nvCxnSpPr>
        <p:spPr>
          <a:xfrm>
            <a:off y="4662139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20" id="220"/>
          <p:cNvSpPr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4572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21" id="221"/>
          <p:cNvSpPr/>
          <p:nvPr>
            <p:ph type="subTitle" idx="1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22" id="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3" id="223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24" id="224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25" id="225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/>
        </p:txBody>
      </p:sp>
      <p:sp>
        <p:nvSpPr>
          <p:cNvPr name="Shape 226" id="226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227" id="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8" id="228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29" id="229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30" id="230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31" id="231"/>
          <p:cNvSpPr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32" id="232"/>
          <p:cNvSpPr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33" id="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4" id="234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35" id="235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236" id="236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37" id="2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8" id="238"/>
          <p:cNvSpPr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1pPr>
            <a:lvl2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2pPr>
            <a:lvl3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3pPr>
            <a:lvl4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4pPr>
            <a:lvl5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5pPr>
            <a:lvl6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6pPr>
            <a:lvl7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7pPr>
            <a:lvl8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8pPr>
            <a:lvl9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name="Shape 239" id="239"/>
          <p:cNvSpPr/>
          <p:nvPr/>
        </p:nvSpPr>
        <p:spPr>
          <a:xfrm>
            <a:off y="0" x="4274"/>
            <a:ext cy="58752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cxnSp>
        <p:nvCxnSpPr>
          <p:cNvPr name="Shape 240" id="240"/>
          <p:cNvCxnSpPr/>
          <p:nvPr/>
        </p:nvCxnSpPr>
        <p:spPr>
          <a:xfrm>
            <a:off y="5845828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bg>
      <p:bgPr>
        <a:solidFill>
          <a:schemeClr val="dk2"/>
        </a:solidFill>
      </p:bgPr>
    </p:bg>
    <p:spTree>
      <p:nvGrpSpPr>
        <p:cNvPr name="Shape 241" id="24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parator (Blue)">
  <p:cSld name="Separator (Blue)">
    <p:bg>
      <p:bgPr>
        <a:solidFill>
          <a:schemeClr val="accent1"/>
        </a:solidFill>
      </p:bgPr>
    </p:bg>
    <p:spTree>
      <p:nvGrpSpPr>
        <p:cNvPr name="Shape 242" id="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43" id="243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rtl="0"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rtl="0"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rtl="0"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rtl="0"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rtl="0"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rtl="0"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rtl="0"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name="Shape 244" id="244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indent="889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cxnSp>
        <p:nvCxnSpPr>
          <p:cNvPr name="Shape 245" id="245"/>
          <p:cNvCxnSpPr/>
          <p:nvPr/>
        </p:nvCxnSpPr>
        <p:spPr>
          <a:xfrm>
            <a:off y="3382298" x="2864216"/>
            <a:ext cy="0" cx="62799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dash"/>
            <a:round/>
            <a:headEnd len="lg" type="none" w="lg"/>
            <a:tailEnd len="lg" type="none" w="lg"/>
          </a:ln>
        </p:spPr>
      </p:cxnSp>
      <p:grpSp>
        <p:nvGrpSpPr>
          <p:cNvPr name="Shape 246" id="246"/>
          <p:cNvGrpSpPr/>
          <p:nvPr/>
        </p:nvGrpSpPr>
        <p:grpSpPr>
          <a:xfrm>
            <a:off y="4361807" x="0"/>
            <a:ext cy="2491988" cx="9144308"/>
            <a:chOff y="4853348" x="17169"/>
            <a:chExt cy="2766724" cx="10133320"/>
          </a:xfrm>
        </p:grpSpPr>
        <p:sp>
          <p:nvSpPr>
            <p:cNvPr name="Shape 247" id="247"/>
            <p:cNvSpPr/>
            <p:nvPr/>
          </p:nvSpPr>
          <p:spPr>
            <a:xfrm>
              <a:off y="5793701" x="6455228"/>
              <a:ext cy="1826370" cx="1601355"/>
            </a:xfrm>
            <a:custGeom>
              <a:pathLst>
                <a:path extrusionOk="0" h="47864" w="41967">
                  <a:moveTo>
                    <a:pt y="3104" x="17507"/>
                  </a:moveTo>
                  <a:lnTo>
                    <a:pt y="3228" x="18252"/>
                  </a:lnTo>
                  <a:lnTo>
                    <a:pt y="3353" x="18873"/>
                  </a:lnTo>
                  <a:lnTo>
                    <a:pt y="3539" x="19556"/>
                  </a:lnTo>
                  <a:lnTo>
                    <a:pt y="3787" x="20177"/>
                  </a:lnTo>
                  <a:lnTo>
                    <a:pt y="4098" x="20797"/>
                  </a:lnTo>
                  <a:lnTo>
                    <a:pt y="4470" x="21356"/>
                  </a:lnTo>
                  <a:lnTo>
                    <a:pt y="4843" x="21915"/>
                  </a:lnTo>
                  <a:lnTo>
                    <a:pt y="5277" x="22474"/>
                  </a:lnTo>
                  <a:lnTo>
                    <a:pt y="5712" x="22970"/>
                  </a:lnTo>
                  <a:lnTo>
                    <a:pt y="6208" x="23467"/>
                  </a:lnTo>
                  <a:lnTo>
                    <a:pt y="6767" x="23963"/>
                  </a:lnTo>
                  <a:lnTo>
                    <a:pt y="7946" x="24833"/>
                  </a:lnTo>
                  <a:lnTo>
                    <a:pt y="9188" x="25640"/>
                  </a:lnTo>
                  <a:lnTo>
                    <a:pt y="10492" x="26322"/>
                  </a:lnTo>
                  <a:lnTo>
                    <a:pt y="11920" x="26943"/>
                  </a:lnTo>
                  <a:lnTo>
                    <a:pt y="13347" x="27440"/>
                  </a:lnTo>
                  <a:lnTo>
                    <a:pt y="14775" x="27874"/>
                  </a:lnTo>
                  <a:lnTo>
                    <a:pt y="16203" x="28185"/>
                  </a:lnTo>
                  <a:lnTo>
                    <a:pt y="17631" x="28433"/>
                  </a:lnTo>
                  <a:lnTo>
                    <a:pt y="18997" x="28557"/>
                  </a:lnTo>
                  <a:lnTo>
                    <a:pt y="20300" x="28619"/>
                  </a:lnTo>
                  <a:lnTo>
                    <a:pt y="20983" x="28619"/>
                  </a:lnTo>
                  <a:lnTo>
                    <a:pt y="21790" x="28557"/>
                  </a:lnTo>
                  <a:lnTo>
                    <a:pt y="22659" x="28433"/>
                  </a:lnTo>
                  <a:lnTo>
                    <a:pt y="23528" x="28247"/>
                  </a:lnTo>
                  <a:lnTo>
                    <a:pt y="24459" x="27937"/>
                  </a:lnTo>
                  <a:lnTo>
                    <a:pt y="25391" x="27564"/>
                  </a:lnTo>
                  <a:lnTo>
                    <a:pt y="25887" x="27254"/>
                  </a:lnTo>
                  <a:lnTo>
                    <a:pt y="26322" x="27005"/>
                  </a:lnTo>
                  <a:lnTo>
                    <a:pt y="26756" x="26633"/>
                  </a:lnTo>
                  <a:lnTo>
                    <a:pt y="27129" x="26260"/>
                  </a:lnTo>
                  <a:lnTo>
                    <a:pt y="27688" x="25640"/>
                  </a:lnTo>
                  <a:lnTo>
                    <a:pt y="28184" x="24957"/>
                  </a:lnTo>
                  <a:lnTo>
                    <a:pt y="28619" x="24212"/>
                  </a:lnTo>
                  <a:lnTo>
                    <a:pt y="28991" x="23405"/>
                  </a:lnTo>
                  <a:lnTo>
                    <a:pt y="29302" x="22536"/>
                  </a:lnTo>
                  <a:lnTo>
                    <a:pt y="29550" x="21667"/>
                  </a:lnTo>
                  <a:lnTo>
                    <a:pt y="29736" x="20797"/>
                  </a:lnTo>
                  <a:lnTo>
                    <a:pt y="29736" x="19183"/>
                  </a:lnTo>
                  <a:lnTo>
                    <a:pt y="29674" x="18438"/>
                  </a:lnTo>
                  <a:lnTo>
                    <a:pt y="29488" x="17756"/>
                  </a:lnTo>
                  <a:lnTo>
                    <a:pt y="29302" x="17073"/>
                  </a:lnTo>
                  <a:lnTo>
                    <a:pt y="29053" x="16452"/>
                  </a:lnTo>
                  <a:lnTo>
                    <a:pt y="28743" x="15831"/>
                  </a:lnTo>
                  <a:lnTo>
                    <a:pt y="28433" x="15272"/>
                  </a:lnTo>
                  <a:lnTo>
                    <a:pt y="28060" x="14652"/>
                  </a:lnTo>
                  <a:lnTo>
                    <a:pt y="27625" x="14155"/>
                  </a:lnTo>
                  <a:lnTo>
                    <a:pt y="27191" x="13596"/>
                  </a:lnTo>
                  <a:lnTo>
                    <a:pt y="26694" x="13162"/>
                  </a:lnTo>
                  <a:lnTo>
                    <a:pt y="26136" x="12665"/>
                  </a:lnTo>
                  <a:lnTo>
                    <a:pt y="25018" x="11796"/>
                  </a:lnTo>
                  <a:lnTo>
                    <a:pt y="23777" x="11051"/>
                  </a:lnTo>
                  <a:lnTo>
                    <a:pt y="22473" x="10368"/>
                  </a:lnTo>
                  <a:lnTo>
                    <a:pt y="21107" x="9809"/>
                  </a:lnTo>
                  <a:lnTo>
                    <a:pt y="19741" x="9313"/>
                  </a:lnTo>
                  <a:lnTo>
                    <a:pt y="18376" x="8878"/>
                  </a:lnTo>
                  <a:lnTo>
                    <a:pt y="16948" x="8568"/>
                  </a:lnTo>
                  <a:lnTo>
                    <a:pt y="15644" x="8382"/>
                  </a:lnTo>
                  <a:lnTo>
                    <a:pt y="14341" x="8257"/>
                  </a:lnTo>
                  <a:lnTo>
                    <a:pt y="13099" x="8195"/>
                  </a:lnTo>
                  <a:lnTo>
                    <a:pt y="12168" x="8257"/>
                  </a:lnTo>
                  <a:lnTo>
                    <a:pt y="11299" x="8320"/>
                  </a:lnTo>
                  <a:lnTo>
                    <a:pt y="10368" x="8444"/>
                  </a:lnTo>
                  <a:lnTo>
                    <a:pt y="9498" x="8630"/>
                  </a:lnTo>
                  <a:lnTo>
                    <a:pt y="8629" x="8940"/>
                  </a:lnTo>
                  <a:lnTo>
                    <a:pt y="7760" x="9251"/>
                  </a:lnTo>
                  <a:lnTo>
                    <a:pt y="6953" x="9747"/>
                  </a:lnTo>
                  <a:lnTo>
                    <a:pt y="6208" x="10244"/>
                  </a:lnTo>
                  <a:lnTo>
                    <a:pt y="5525" x="10865"/>
                  </a:lnTo>
                  <a:lnTo>
                    <a:pt y="4905" x="11548"/>
                  </a:lnTo>
                  <a:lnTo>
                    <a:pt y="4408" x="12355"/>
                  </a:lnTo>
                  <a:lnTo>
                    <a:pt y="3911" x="13162"/>
                  </a:lnTo>
                  <a:lnTo>
                    <a:pt y="3601" x="14093"/>
                  </a:lnTo>
                  <a:lnTo>
                    <a:pt y="3291" x="14962"/>
                  </a:lnTo>
                  <a:lnTo>
                    <a:pt y="3166" x="15893"/>
                  </a:lnTo>
                  <a:lnTo>
                    <a:pt y="3104" x="16824"/>
                  </a:lnTo>
                  <a:close/>
                  <a:moveTo>
                    <a:pt y="0" x="22722"/>
                  </a:moveTo>
                  <a:lnTo>
                    <a:pt y="62" x="20735"/>
                  </a:lnTo>
                  <a:lnTo>
                    <a:pt y="187" x="18687"/>
                  </a:lnTo>
                  <a:lnTo>
                    <a:pt y="311" x="17631"/>
                  </a:lnTo>
                  <a:lnTo>
                    <a:pt y="497" x="16576"/>
                  </a:lnTo>
                  <a:lnTo>
                    <a:pt y="683" x="15521"/>
                  </a:lnTo>
                  <a:lnTo>
                    <a:pt y="932" x="14465"/>
                  </a:lnTo>
                  <a:lnTo>
                    <a:pt y="1242" x="13348"/>
                  </a:lnTo>
                  <a:lnTo>
                    <a:pt y="1614" x="12293"/>
                  </a:lnTo>
                  <a:lnTo>
                    <a:pt y="1987" x="11175"/>
                  </a:lnTo>
                  <a:lnTo>
                    <a:pt y="2484" x="10120"/>
                  </a:lnTo>
                  <a:lnTo>
                    <a:pt y="3042" x="9064"/>
                  </a:lnTo>
                  <a:lnTo>
                    <a:pt y="3663" x="8009"/>
                  </a:lnTo>
                  <a:lnTo>
                    <a:pt y="4346" x="6954"/>
                  </a:lnTo>
                  <a:lnTo>
                    <a:pt y="5153" x="5961"/>
                  </a:lnTo>
                  <a:lnTo>
                    <a:pt y="5836" x="5216"/>
                  </a:lnTo>
                  <a:lnTo>
                    <a:pt y="6519" x="4533"/>
                  </a:lnTo>
                  <a:lnTo>
                    <a:pt y="7202" x="3912"/>
                  </a:lnTo>
                  <a:lnTo>
                    <a:pt y="7946" x="3353"/>
                  </a:lnTo>
                  <a:lnTo>
                    <a:pt y="8753" x="2795"/>
                  </a:lnTo>
                  <a:lnTo>
                    <a:pt y="9498" x="2298"/>
                  </a:lnTo>
                  <a:lnTo>
                    <a:pt y="10305" x="1863"/>
                  </a:lnTo>
                  <a:lnTo>
                    <a:pt y="11112" x="1429"/>
                  </a:lnTo>
                  <a:lnTo>
                    <a:pt y="11920" x="1118"/>
                  </a:lnTo>
                  <a:lnTo>
                    <a:pt y="12727" x="808"/>
                  </a:lnTo>
                  <a:lnTo>
                    <a:pt y="13596" x="560"/>
                  </a:lnTo>
                  <a:lnTo>
                    <a:pt y="14403" x="373"/>
                  </a:lnTo>
                  <a:lnTo>
                    <a:pt y="15210" x="187"/>
                  </a:lnTo>
                  <a:lnTo>
                    <a:pt y="16079" x="63"/>
                  </a:lnTo>
                  <a:lnTo>
                    <a:pt y="16886" x="1"/>
                  </a:lnTo>
                  <a:lnTo>
                    <a:pt y="17693" x="1"/>
                  </a:lnTo>
                  <a:lnTo>
                    <a:pt y="19059" x="63"/>
                  </a:lnTo>
                  <a:lnTo>
                    <a:pt y="20424" x="249"/>
                  </a:lnTo>
                  <a:lnTo>
                    <a:pt y="21728" x="560"/>
                  </a:lnTo>
                  <a:lnTo>
                    <a:pt y="23094" x="994"/>
                  </a:lnTo>
                  <a:lnTo>
                    <a:pt y="24335" x="1553"/>
                  </a:lnTo>
                  <a:lnTo>
                    <a:pt y="25577" x="2298"/>
                  </a:lnTo>
                  <a:lnTo>
                    <a:pt y="26694" x="3105"/>
                  </a:lnTo>
                  <a:lnTo>
                    <a:pt y="27750" x="4036"/>
                  </a:lnTo>
                  <a:lnTo>
                    <a:pt y="28743" x="5091"/>
                  </a:lnTo>
                  <a:lnTo>
                    <a:pt y="29240" x="5650"/>
                  </a:lnTo>
                  <a:lnTo>
                    <a:pt y="29674" x="6209"/>
                  </a:lnTo>
                  <a:lnTo>
                    <a:pt y="30047" x="6830"/>
                  </a:lnTo>
                  <a:lnTo>
                    <a:pt y="30419" x="7513"/>
                  </a:lnTo>
                  <a:lnTo>
                    <a:pt y="30792" x="8195"/>
                  </a:lnTo>
                  <a:lnTo>
                    <a:pt y="31102" x="8878"/>
                  </a:lnTo>
                  <a:lnTo>
                    <a:pt y="31412" x="9623"/>
                  </a:lnTo>
                  <a:lnTo>
                    <a:pt y="31661" x="10368"/>
                  </a:lnTo>
                  <a:lnTo>
                    <a:pt y="31847" x="11175"/>
                  </a:lnTo>
                  <a:lnTo>
                    <a:pt y="32033" x="11982"/>
                  </a:lnTo>
                  <a:lnTo>
                    <a:pt y="32219" x="12851"/>
                  </a:lnTo>
                  <a:lnTo>
                    <a:pt y="32281" x="13720"/>
                  </a:lnTo>
                  <a:lnTo>
                    <a:pt y="32343" x="14590"/>
                  </a:lnTo>
                  <a:lnTo>
                    <a:pt y="32406" x="15521"/>
                  </a:lnTo>
                  <a:lnTo>
                    <a:pt y="32343" x="16949"/>
                  </a:lnTo>
                  <a:lnTo>
                    <a:pt y="32219" x="18501"/>
                  </a:lnTo>
                  <a:lnTo>
                    <a:pt y="33026" x="18128"/>
                  </a:lnTo>
                  <a:lnTo>
                    <a:pt y="33833" x="17880"/>
                  </a:lnTo>
                  <a:lnTo>
                    <a:pt y="34765" x="17631"/>
                  </a:lnTo>
                  <a:lnTo>
                    <a:pt y="35261" x="17569"/>
                  </a:lnTo>
                  <a:lnTo>
                    <a:pt y="35820" x="17569"/>
                  </a:lnTo>
                  <a:lnTo>
                    <a:pt y="36875" x="17631"/>
                  </a:lnTo>
                  <a:lnTo>
                    <a:pt y="37806" x="17818"/>
                  </a:lnTo>
                  <a:lnTo>
                    <a:pt y="38676" x="18128"/>
                  </a:lnTo>
                  <a:lnTo>
                    <a:pt y="39483" x="18501"/>
                  </a:lnTo>
                  <a:lnTo>
                    <a:pt y="40228" x="18935"/>
                  </a:lnTo>
                  <a:lnTo>
                    <a:pt y="40910" x="19370"/>
                  </a:lnTo>
                  <a:lnTo>
                    <a:pt y="42214" x="20363"/>
                  </a:lnTo>
                  <a:lnTo>
                    <a:pt y="42338" x="18625"/>
                  </a:lnTo>
                  <a:lnTo>
                    <a:pt y="42524" x="16638"/>
                  </a:lnTo>
                  <a:lnTo>
                    <a:pt y="42773" x="14403"/>
                  </a:lnTo>
                  <a:lnTo>
                    <a:pt y="43145" x="12044"/>
                  </a:lnTo>
                  <a:lnTo>
                    <a:pt y="43394" x="10803"/>
                  </a:lnTo>
                  <a:lnTo>
                    <a:pt y="43642" x="9623"/>
                  </a:lnTo>
                  <a:lnTo>
                    <a:pt y="44014" x="8382"/>
                  </a:lnTo>
                  <a:lnTo>
                    <a:pt y="44387" x="7140"/>
                  </a:lnTo>
                  <a:lnTo>
                    <a:pt y="44821" x="5961"/>
                  </a:lnTo>
                  <a:lnTo>
                    <a:pt y="45318" x="4781"/>
                  </a:lnTo>
                  <a:lnTo>
                    <a:pt y="45877" x="3602"/>
                  </a:lnTo>
                  <a:lnTo>
                    <a:pt y="46497" x="2484"/>
                  </a:lnTo>
                  <a:lnTo>
                    <a:pt y="47180" x="1491"/>
                  </a:lnTo>
                  <a:lnTo>
                    <a:pt y="47863" x="560"/>
                  </a:lnTo>
                  <a:lnTo>
                    <a:pt y="47863" x="8257"/>
                  </a:lnTo>
                  <a:lnTo>
                    <a:pt y="47305" x="9251"/>
                  </a:lnTo>
                  <a:lnTo>
                    <a:pt y="46870" x="10120"/>
                  </a:lnTo>
                  <a:lnTo>
                    <a:pt y="46311" x="11548"/>
                  </a:lnTo>
                  <a:lnTo>
                    <a:pt y="45877" x="13100"/>
                  </a:lnTo>
                  <a:lnTo>
                    <a:pt y="45566" x="14652"/>
                  </a:lnTo>
                  <a:lnTo>
                    <a:pt y="45256" x="16204"/>
                  </a:lnTo>
                  <a:lnTo>
                    <a:pt y="45070" x="17631"/>
                  </a:lnTo>
                  <a:lnTo>
                    <a:pt y="44946" x="18935"/>
                  </a:lnTo>
                  <a:lnTo>
                    <a:pt y="44883" x="20052"/>
                  </a:lnTo>
                  <a:lnTo>
                    <a:pt y="44821" x="21418"/>
                  </a:lnTo>
                  <a:lnTo>
                    <a:pt y="44821" x="22536"/>
                  </a:lnTo>
                  <a:lnTo>
                    <a:pt y="44946" x="23529"/>
                  </a:lnTo>
                  <a:lnTo>
                    <a:pt y="46435" x="25702"/>
                  </a:lnTo>
                  <a:lnTo>
                    <a:pt y="47863" x="27564"/>
                  </a:lnTo>
                  <a:lnTo>
                    <a:pt y="47863" x="38738"/>
                  </a:lnTo>
                  <a:lnTo>
                    <a:pt y="46808" x="38180"/>
                  </a:lnTo>
                  <a:lnTo>
                    <a:pt y="45753" x="37497"/>
                  </a:lnTo>
                  <a:lnTo>
                    <a:pt y="44821" x="36752"/>
                  </a:lnTo>
                  <a:lnTo>
                    <a:pt y="43890" x="35945"/>
                  </a:lnTo>
                  <a:lnTo>
                    <a:pt y="43021" x="35014"/>
                  </a:lnTo>
                  <a:lnTo>
                    <a:pt y="42214" x="34144"/>
                  </a:lnTo>
                  <a:lnTo>
                    <a:pt y="40538" x="32158"/>
                  </a:lnTo>
                  <a:lnTo>
                    <a:pt y="37931" x="28806"/>
                  </a:lnTo>
                  <a:lnTo>
                    <a:pt y="37186" x="27999"/>
                  </a:lnTo>
                  <a:lnTo>
                    <a:pt y="36813" x="27564"/>
                  </a:lnTo>
                  <a:lnTo>
                    <a:pt y="36379" x="27192"/>
                  </a:lnTo>
                  <a:lnTo>
                    <a:pt y="35820" x="26881"/>
                  </a:lnTo>
                  <a:lnTo>
                    <a:pt y="35261" x="26571"/>
                  </a:lnTo>
                  <a:lnTo>
                    <a:pt y="34640" x="26447"/>
                  </a:lnTo>
                  <a:lnTo>
                    <a:pt y="33895" x="26385"/>
                  </a:lnTo>
                  <a:lnTo>
                    <a:pt y="33151" x="26447"/>
                  </a:lnTo>
                  <a:lnTo>
                    <a:pt y="32468" x="26571"/>
                  </a:lnTo>
                  <a:lnTo>
                    <a:pt y="31847" x="26881"/>
                  </a:lnTo>
                  <a:lnTo>
                    <a:pt y="31288" x="27192"/>
                  </a:lnTo>
                  <a:lnTo>
                    <a:pt y="30729" x="27626"/>
                  </a:lnTo>
                  <a:lnTo>
                    <a:pt y="30233" x="28061"/>
                  </a:lnTo>
                  <a:lnTo>
                    <a:pt y="29302" x="28992"/>
                  </a:lnTo>
                  <a:lnTo>
                    <a:pt y="28122" x="30420"/>
                  </a:lnTo>
                  <a:lnTo>
                    <a:pt y="26881" x="31848"/>
                  </a:lnTo>
                  <a:lnTo>
                    <a:pt y="26260" x="32530"/>
                  </a:lnTo>
                  <a:lnTo>
                    <a:pt y="25577" x="33213"/>
                  </a:lnTo>
                  <a:lnTo>
                    <a:pt y="24832" x="33834"/>
                  </a:lnTo>
                  <a:lnTo>
                    <a:pt y="24087" x="34393"/>
                  </a:lnTo>
                  <a:lnTo>
                    <a:pt y="23280" x="34889"/>
                  </a:lnTo>
                  <a:lnTo>
                    <a:pt y="22473" x="35386"/>
                  </a:lnTo>
                  <a:lnTo>
                    <a:pt y="21542" x="35821"/>
                  </a:lnTo>
                  <a:lnTo>
                    <a:pt y="20548" x="36131"/>
                  </a:lnTo>
                  <a:lnTo>
                    <a:pt y="19555" x="36441"/>
                  </a:lnTo>
                  <a:lnTo>
                    <a:pt y="18438" x="36690"/>
                  </a:lnTo>
                  <a:lnTo>
                    <a:pt y="17258" x="36814"/>
                  </a:lnTo>
                  <a:lnTo>
                    <a:pt y="16017" x="36814"/>
                  </a:lnTo>
                  <a:lnTo>
                    <a:pt y="14713" x="36814"/>
                  </a:lnTo>
                  <a:lnTo>
                    <a:pt y="13471" x="36628"/>
                  </a:lnTo>
                  <a:lnTo>
                    <a:pt y="12354" x="36379"/>
                  </a:lnTo>
                  <a:lnTo>
                    <a:pt y="11299" x="36131"/>
                  </a:lnTo>
                  <a:lnTo>
                    <a:pt y="10305" x="35758"/>
                  </a:lnTo>
                  <a:lnTo>
                    <a:pt y="9374" x="35324"/>
                  </a:lnTo>
                  <a:lnTo>
                    <a:pt y="8505" x="34827"/>
                  </a:lnTo>
                  <a:lnTo>
                    <a:pt y="7698" x="34331"/>
                  </a:lnTo>
                  <a:lnTo>
                    <a:pt y="6953" x="33772"/>
                  </a:lnTo>
                  <a:lnTo>
                    <a:pt y="6270" x="33213"/>
                  </a:lnTo>
                  <a:lnTo>
                    <a:pt y="5650" x="32717"/>
                  </a:lnTo>
                  <a:lnTo>
                    <a:pt y="5091" x="32158"/>
                  </a:lnTo>
                  <a:lnTo>
                    <a:pt y="4160" x="31103"/>
                  </a:lnTo>
                  <a:lnTo>
                    <a:pt y="3353" x="30171"/>
                  </a:lnTo>
                  <a:lnTo>
                    <a:pt y="3353" x="36007"/>
                  </a:lnTo>
                  <a:lnTo>
                    <a:pt y="0" x="41966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48" id="248"/>
            <p:cNvSpPr/>
            <p:nvPr/>
          </p:nvSpPr>
          <p:spPr>
            <a:xfrm>
              <a:off y="5743946" x="4484510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839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3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5"/>
                  </a:lnTo>
                  <a:lnTo>
                    <a:pt y="12665" x="34330"/>
                  </a:lnTo>
                  <a:lnTo>
                    <a:pt y="13658" x="34702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3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8"/>
                  </a:lnTo>
                  <a:lnTo>
                    <a:pt y="34765" x="35882"/>
                  </a:lnTo>
                  <a:lnTo>
                    <a:pt y="35386" x="35571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454"/>
                  </a:lnTo>
                  <a:lnTo>
                    <a:pt y="37683" x="34082"/>
                  </a:lnTo>
                  <a:lnTo>
                    <a:pt y="38241" x="33585"/>
                  </a:lnTo>
                  <a:lnTo>
                    <a:pt y="38738" x="33150"/>
                  </a:lnTo>
                  <a:lnTo>
                    <a:pt y="39173" x="32592"/>
                  </a:lnTo>
                  <a:lnTo>
                    <a:pt y="39607" x="32033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7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7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340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8"/>
                  </a:lnTo>
                  <a:lnTo>
                    <a:pt y="32220" x="12292"/>
                  </a:lnTo>
                  <a:lnTo>
                    <a:pt y="31226" x="11857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0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22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29"/>
                  </a:lnTo>
                  <a:lnTo>
                    <a:pt y="9313" x="10740"/>
                  </a:lnTo>
                  <a:lnTo>
                    <a:pt y="8630" x="11174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6"/>
                  </a:lnTo>
                  <a:lnTo>
                    <a:pt y="6084" x="13409"/>
                  </a:lnTo>
                  <a:lnTo>
                    <a:pt y="5339" x="14278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0"/>
                  </a:lnTo>
                  <a:lnTo>
                    <a:pt y="2856" x="21790"/>
                  </a:lnTo>
                  <a:close/>
                  <a:moveTo>
                    <a:pt y="1" x="22907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699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2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0"/>
                  </a:lnTo>
                  <a:lnTo>
                    <a:pt y="15024" x="1366"/>
                  </a:lnTo>
                  <a:lnTo>
                    <a:pt y="16017" x="1055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248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8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18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0"/>
                  </a:lnTo>
                  <a:lnTo>
                    <a:pt y="35137" x="3849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19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7"/>
                  </a:lnTo>
                  <a:lnTo>
                    <a:pt y="44760" x="22783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2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19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0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79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4945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7"/>
                  </a:lnTo>
                  <a:lnTo>
                    <a:pt y="22039" x="46559"/>
                  </a:lnTo>
                  <a:lnTo>
                    <a:pt y="20983" x="46497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7"/>
                  </a:lnTo>
                  <a:lnTo>
                    <a:pt y="12851" x="44573"/>
                  </a:lnTo>
                  <a:lnTo>
                    <a:pt y="11920" x="44138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447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33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49" id="249"/>
            <p:cNvSpPr/>
            <p:nvPr/>
          </p:nvSpPr>
          <p:spPr>
            <a:xfrm>
              <a:off y="5743946" x="2482961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901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4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6"/>
                  </a:lnTo>
                  <a:lnTo>
                    <a:pt y="12665" x="34330"/>
                  </a:lnTo>
                  <a:lnTo>
                    <a:pt y="13658" x="34703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4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9"/>
                  </a:lnTo>
                  <a:lnTo>
                    <a:pt y="34765" x="35882"/>
                  </a:lnTo>
                  <a:lnTo>
                    <a:pt y="35386" x="35572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516"/>
                  </a:lnTo>
                  <a:lnTo>
                    <a:pt y="37683" x="34082"/>
                  </a:lnTo>
                  <a:lnTo>
                    <a:pt y="38241" x="33647"/>
                  </a:lnTo>
                  <a:lnTo>
                    <a:pt y="38738" x="33151"/>
                  </a:lnTo>
                  <a:lnTo>
                    <a:pt y="39173" x="32592"/>
                  </a:lnTo>
                  <a:lnTo>
                    <a:pt y="39607" x="32095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8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8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403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9"/>
                  </a:lnTo>
                  <a:lnTo>
                    <a:pt y="32220" x="12354"/>
                  </a:lnTo>
                  <a:lnTo>
                    <a:pt y="31226" x="11920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1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85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30"/>
                  </a:lnTo>
                  <a:lnTo>
                    <a:pt y="9313" x="10740"/>
                  </a:lnTo>
                  <a:lnTo>
                    <a:pt y="8630" x="11175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7"/>
                  </a:lnTo>
                  <a:lnTo>
                    <a:pt y="6084" x="13409"/>
                  </a:lnTo>
                  <a:lnTo>
                    <a:pt y="5339" x="14279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1"/>
                  </a:lnTo>
                  <a:lnTo>
                    <a:pt y="2856" x="21790"/>
                  </a:lnTo>
                  <a:close/>
                  <a:moveTo>
                    <a:pt y="1" x="22908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700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3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1"/>
                  </a:lnTo>
                  <a:lnTo>
                    <a:pt y="15024" x="1366"/>
                  </a:lnTo>
                  <a:lnTo>
                    <a:pt y="16017" x="1056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311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9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80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1"/>
                  </a:lnTo>
                  <a:lnTo>
                    <a:pt y="35137" x="3911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20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8"/>
                  </a:lnTo>
                  <a:lnTo>
                    <a:pt y="44760" x="22845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3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20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1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80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5008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8"/>
                  </a:lnTo>
                  <a:lnTo>
                    <a:pt y="22039" x="46560"/>
                  </a:lnTo>
                  <a:lnTo>
                    <a:pt y="20983" x="46498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8"/>
                  </a:lnTo>
                  <a:lnTo>
                    <a:pt y="12851" x="44573"/>
                  </a:lnTo>
                  <a:lnTo>
                    <a:pt y="11920" x="44139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510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95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50" id="250"/>
            <p:cNvSpPr/>
            <p:nvPr/>
          </p:nvSpPr>
          <p:spPr>
            <a:xfrm>
              <a:off y="4936221" x="17169"/>
              <a:ext cy="2638858" cx="2309597"/>
            </a:xfrm>
            <a:custGeom>
              <a:pathLst>
                <a:path extrusionOk="0" h="69157" w="60528">
                  <a:moveTo>
                    <a:pt y="1" x="30170"/>
                  </a:moveTo>
                  <a:lnTo>
                    <a:pt y="63" x="27687"/>
                  </a:lnTo>
                  <a:lnTo>
                    <a:pt y="249" x="25266"/>
                  </a:lnTo>
                  <a:lnTo>
                    <a:pt y="559" x="22969"/>
                  </a:lnTo>
                  <a:lnTo>
                    <a:pt y="994" x="20672"/>
                  </a:lnTo>
                  <a:lnTo>
                    <a:pt y="1491" x="18500"/>
                  </a:lnTo>
                  <a:lnTo>
                    <a:pt y="2111" x="16451"/>
                  </a:lnTo>
                  <a:lnTo>
                    <a:pt y="2856" x="14402"/>
                  </a:lnTo>
                  <a:lnTo>
                    <a:pt y="3663" x="12478"/>
                  </a:lnTo>
                  <a:lnTo>
                    <a:pt y="4533" x="10616"/>
                  </a:lnTo>
                  <a:lnTo>
                    <a:pt y="5588" x="8815"/>
                  </a:lnTo>
                  <a:lnTo>
                    <a:pt y="6643" x="7139"/>
                  </a:lnTo>
                  <a:lnTo>
                    <a:pt y="7823" x="5525"/>
                  </a:lnTo>
                  <a:lnTo>
                    <a:pt y="9064" x="4035"/>
                  </a:lnTo>
                  <a:lnTo>
                    <a:pt y="10368" x="2607"/>
                  </a:lnTo>
                  <a:lnTo>
                    <a:pt y="11734" x="1242"/>
                  </a:lnTo>
                  <a:lnTo>
                    <a:pt y="13224" x="0"/>
                  </a:lnTo>
                  <a:lnTo>
                    <a:pt y="57238" x="0"/>
                  </a:lnTo>
                  <a:lnTo>
                    <a:pt y="58541" x="1117"/>
                  </a:lnTo>
                  <a:lnTo>
                    <a:pt y="59721" x="2297"/>
                  </a:lnTo>
                  <a:lnTo>
                    <a:pt y="60900" x="3539"/>
                  </a:lnTo>
                  <a:lnTo>
                    <a:pt y="62018" x="4904"/>
                  </a:lnTo>
                  <a:lnTo>
                    <a:pt y="63073" x="6332"/>
                  </a:lnTo>
                  <a:lnTo>
                    <a:pt y="64004" x="7884"/>
                  </a:lnTo>
                  <a:lnTo>
                    <a:pt y="64935" x="9436"/>
                  </a:lnTo>
                  <a:lnTo>
                    <a:pt y="65742" x="11174"/>
                  </a:lnTo>
                  <a:lnTo>
                    <a:pt y="66549" x="12912"/>
                  </a:lnTo>
                  <a:lnTo>
                    <a:pt y="67170" x="14837"/>
                  </a:lnTo>
                  <a:lnTo>
                    <a:pt y="67729" x="16761"/>
                  </a:lnTo>
                  <a:lnTo>
                    <a:pt y="68226" x="18810"/>
                  </a:lnTo>
                  <a:lnTo>
                    <a:pt y="68598" x="20983"/>
                  </a:lnTo>
                  <a:lnTo>
                    <a:pt y="68908" x="23218"/>
                  </a:lnTo>
                  <a:lnTo>
                    <a:pt y="69095" x="25577"/>
                  </a:lnTo>
                  <a:lnTo>
                    <a:pt y="69157" x="27998"/>
                  </a:lnTo>
                  <a:lnTo>
                    <a:pt y="69095" x="29922"/>
                  </a:lnTo>
                  <a:lnTo>
                    <a:pt y="68970" x="31847"/>
                  </a:lnTo>
                  <a:lnTo>
                    <a:pt y="68846" x="33771"/>
                  </a:lnTo>
                  <a:lnTo>
                    <a:pt y="68660" x="35633"/>
                  </a:lnTo>
                  <a:lnTo>
                    <a:pt y="68163" x="39482"/>
                  </a:lnTo>
                  <a:lnTo>
                    <a:pt y="67543" x="43517"/>
                  </a:lnTo>
                  <a:lnTo>
                    <a:pt y="64439" x="56927"/>
                  </a:lnTo>
                  <a:lnTo>
                    <a:pt y="52954" x="56927"/>
                  </a:lnTo>
                  <a:lnTo>
                    <a:pt y="50657" x="56989"/>
                  </a:lnTo>
                  <a:lnTo>
                    <a:pt y="48484" x="57113"/>
                  </a:lnTo>
                  <a:lnTo>
                    <a:pt y="47988" x="57237"/>
                  </a:lnTo>
                  <a:lnTo>
                    <a:pt y="47615" x="57423"/>
                  </a:lnTo>
                  <a:lnTo>
                    <a:pt y="47305" x="57671"/>
                  </a:lnTo>
                  <a:lnTo>
                    <a:pt y="46932" x="58044"/>
                  </a:lnTo>
                  <a:lnTo>
                    <a:pt y="44636" x="60527"/>
                  </a:lnTo>
                  <a:lnTo>
                    <a:pt y="44636" x="40600"/>
                  </a:lnTo>
                  <a:lnTo>
                    <a:pt y="48671" x="33088"/>
                  </a:lnTo>
                  <a:lnTo>
                    <a:pt y="47926" x="47242"/>
                  </a:lnTo>
                  <a:lnTo>
                    <a:pt y="63011" x="47242"/>
                  </a:lnTo>
                  <a:lnTo>
                    <a:pt y="63880" x="45069"/>
                  </a:lnTo>
                  <a:lnTo>
                    <a:pt y="64252" x="43828"/>
                  </a:lnTo>
                  <a:lnTo>
                    <a:pt y="64625" x="42524"/>
                  </a:lnTo>
                  <a:lnTo>
                    <a:pt y="64935" x="41034"/>
                  </a:lnTo>
                  <a:lnTo>
                    <a:pt y="65184" x="39358"/>
                  </a:lnTo>
                  <a:lnTo>
                    <a:pt y="65308" x="37434"/>
                  </a:lnTo>
                  <a:lnTo>
                    <a:pt y="65370" x="35323"/>
                  </a:lnTo>
                  <a:lnTo>
                    <a:pt y="65308" x="33461"/>
                  </a:lnTo>
                  <a:lnTo>
                    <a:pt y="65184" x="31598"/>
                  </a:lnTo>
                  <a:lnTo>
                    <a:pt y="64935" x="29798"/>
                  </a:lnTo>
                  <a:lnTo>
                    <a:pt y="64625" x="27998"/>
                  </a:lnTo>
                  <a:lnTo>
                    <a:pt y="64190" x="26322"/>
                  </a:lnTo>
                  <a:lnTo>
                    <a:pt y="63694" x="24645"/>
                  </a:lnTo>
                  <a:lnTo>
                    <a:pt y="63135" x="23031"/>
                  </a:lnTo>
                  <a:lnTo>
                    <a:pt y="62514" x="21479"/>
                  </a:lnTo>
                  <a:lnTo>
                    <a:pt y="61769" x="19989"/>
                  </a:lnTo>
                  <a:lnTo>
                    <a:pt y="60962" x="18562"/>
                  </a:lnTo>
                  <a:lnTo>
                    <a:pt y="60093" x="17134"/>
                  </a:lnTo>
                  <a:lnTo>
                    <a:pt y="59162" x="15830"/>
                  </a:lnTo>
                  <a:lnTo>
                    <a:pt y="58169" x="14527"/>
                  </a:lnTo>
                  <a:lnTo>
                    <a:pt y="57113" x="13285"/>
                  </a:lnTo>
                  <a:lnTo>
                    <a:pt y="55996" x="12168"/>
                  </a:lnTo>
                  <a:lnTo>
                    <a:pt y="54879" x="11050"/>
                  </a:lnTo>
                  <a:lnTo>
                    <a:pt y="53637" x="9995"/>
                  </a:lnTo>
                  <a:lnTo>
                    <a:pt y="52395" x="9001"/>
                  </a:lnTo>
                  <a:lnTo>
                    <a:pt y="51030" x="8070"/>
                  </a:lnTo>
                  <a:lnTo>
                    <a:pt y="49726" x="7201"/>
                  </a:lnTo>
                  <a:lnTo>
                    <a:pt y="48298" x="6394"/>
                  </a:lnTo>
                  <a:lnTo>
                    <a:pt y="46870" x="5649"/>
                  </a:lnTo>
                  <a:lnTo>
                    <a:pt y="45380" x="5028"/>
                  </a:lnTo>
                  <a:lnTo>
                    <a:pt y="43891" x="4408"/>
                  </a:lnTo>
                  <a:lnTo>
                    <a:pt y="42339" x="3849"/>
                  </a:lnTo>
                  <a:lnTo>
                    <a:pt y="40787" x="3414"/>
                  </a:lnTo>
                  <a:lnTo>
                    <a:pt y="39235" x="2980"/>
                  </a:lnTo>
                  <a:lnTo>
                    <a:pt y="37621" x="2669"/>
                  </a:lnTo>
                  <a:lnTo>
                    <a:pt y="36007" x="2421"/>
                  </a:lnTo>
                  <a:lnTo>
                    <a:pt y="34393" x="2235"/>
                  </a:lnTo>
                  <a:lnTo>
                    <a:pt y="32716" x="2111"/>
                  </a:lnTo>
                  <a:lnTo>
                    <a:pt y="31102" x="2111"/>
                  </a:lnTo>
                  <a:lnTo>
                    <a:pt y="29550" x="2111"/>
                  </a:lnTo>
                  <a:lnTo>
                    <a:pt y="28060" x="2235"/>
                  </a:lnTo>
                  <a:lnTo>
                    <a:pt y="26633" x="2359"/>
                  </a:lnTo>
                  <a:lnTo>
                    <a:pt y="25205" x="2607"/>
                  </a:lnTo>
                  <a:lnTo>
                    <a:pt y="23777" x="2856"/>
                  </a:lnTo>
                  <a:lnTo>
                    <a:pt y="22411" x="3228"/>
                  </a:lnTo>
                  <a:lnTo>
                    <a:pt y="21108" x="3601"/>
                  </a:lnTo>
                  <a:lnTo>
                    <a:pt y="19804" x="4035"/>
                  </a:lnTo>
                  <a:lnTo>
                    <a:pt y="18562" x="4594"/>
                  </a:lnTo>
                  <a:lnTo>
                    <a:pt y="17383" x="5153"/>
                  </a:lnTo>
                  <a:lnTo>
                    <a:pt y="16203" x="5773"/>
                  </a:lnTo>
                  <a:lnTo>
                    <a:pt y="15086" x="6394"/>
                  </a:lnTo>
                  <a:lnTo>
                    <a:pt y="14031" x="7139"/>
                  </a:lnTo>
                  <a:lnTo>
                    <a:pt y="12975" x="7884"/>
                  </a:lnTo>
                  <a:lnTo>
                    <a:pt y="12044" x="8691"/>
                  </a:lnTo>
                  <a:lnTo>
                    <a:pt y="11051" x="9560"/>
                  </a:lnTo>
                  <a:lnTo>
                    <a:pt y="10182" x="10429"/>
                  </a:lnTo>
                  <a:lnTo>
                    <a:pt y="9375" x="11360"/>
                  </a:lnTo>
                  <a:lnTo>
                    <a:pt y="8568" x="12354"/>
                  </a:lnTo>
                  <a:lnTo>
                    <a:pt y="7823" x="13347"/>
                  </a:lnTo>
                  <a:lnTo>
                    <a:pt y="7140" x="14402"/>
                  </a:lnTo>
                  <a:lnTo>
                    <a:pt y="6519" x="15520"/>
                  </a:lnTo>
                  <a:lnTo>
                    <a:pt y="5898" x="16637"/>
                  </a:lnTo>
                  <a:lnTo>
                    <a:pt y="5402" x="17755"/>
                  </a:lnTo>
                  <a:lnTo>
                    <a:pt y="4967" x="18996"/>
                  </a:lnTo>
                  <a:lnTo>
                    <a:pt y="4533" x="20176"/>
                  </a:lnTo>
                  <a:lnTo>
                    <a:pt y="4160" x="21417"/>
                  </a:lnTo>
                  <a:lnTo>
                    <a:pt y="3912" x="22721"/>
                  </a:lnTo>
                  <a:lnTo>
                    <a:pt y="3663" x="24025"/>
                  </a:lnTo>
                  <a:lnTo>
                    <a:pt y="3539" x="25390"/>
                  </a:lnTo>
                  <a:lnTo>
                    <a:pt y="3415" x="26694"/>
                  </a:lnTo>
                  <a:lnTo>
                    <a:pt y="3415" x="28122"/>
                  </a:lnTo>
                  <a:lnTo>
                    <a:pt y="3477" x="30108"/>
                  </a:lnTo>
                  <a:lnTo>
                    <a:pt y="3663" x="32033"/>
                  </a:lnTo>
                  <a:lnTo>
                    <a:pt y="3912" x="33771"/>
                  </a:lnTo>
                  <a:lnTo>
                    <a:pt y="4346" x="35447"/>
                  </a:lnTo>
                  <a:lnTo>
                    <a:pt y="4781" x="36999"/>
                  </a:lnTo>
                  <a:lnTo>
                    <a:pt y="5340" x="38489"/>
                  </a:lnTo>
                  <a:lnTo>
                    <a:pt y="5960" x="39855"/>
                  </a:lnTo>
                  <a:lnTo>
                    <a:pt y="6643" x="41096"/>
                  </a:lnTo>
                  <a:lnTo>
                    <a:pt y="7326" x="42276"/>
                  </a:lnTo>
                  <a:lnTo>
                    <a:pt y="8071" x="43331"/>
                  </a:lnTo>
                  <a:lnTo>
                    <a:pt y="8816" x="44324"/>
                  </a:lnTo>
                  <a:lnTo>
                    <a:pt y="9499" x="45256"/>
                  </a:lnTo>
                  <a:lnTo>
                    <a:pt y="10927" x="46870"/>
                  </a:lnTo>
                  <a:lnTo>
                    <a:pt y="12230" x="48173"/>
                  </a:lnTo>
                  <a:lnTo>
                    <a:pt y="15955" x="45876"/>
                  </a:lnTo>
                  <a:lnTo>
                    <a:pt y="15210" x="49167"/>
                  </a:lnTo>
                  <a:lnTo>
                    <a:pt y="7823" x="56927"/>
                  </a:lnTo>
                  <a:lnTo>
                    <a:pt y="6581" x="55126"/>
                  </a:lnTo>
                  <a:lnTo>
                    <a:pt y="5836" x="53947"/>
                  </a:lnTo>
                  <a:lnTo>
                    <a:pt y="5091" x="52581"/>
                  </a:lnTo>
                  <a:lnTo>
                    <a:pt y="4346" x="51029"/>
                  </a:lnTo>
                  <a:lnTo>
                    <a:pt y="3539" x="49167"/>
                  </a:lnTo>
                  <a:lnTo>
                    <a:pt y="2732" x="46994"/>
                  </a:lnTo>
                  <a:lnTo>
                    <a:pt y="1987" x="44511"/>
                  </a:lnTo>
                  <a:lnTo>
                    <a:pt y="1553" x="42835"/>
                  </a:lnTo>
                  <a:lnTo>
                    <a:pt y="1180" x="41158"/>
                  </a:lnTo>
                  <a:lnTo>
                    <a:pt y="808" x="39358"/>
                  </a:lnTo>
                  <a:lnTo>
                    <a:pt y="559" x="37620"/>
                  </a:lnTo>
                  <a:lnTo>
                    <a:pt y="311" x="35758"/>
                  </a:lnTo>
                  <a:lnTo>
                    <a:pt y="125" x="33957"/>
                  </a:lnTo>
                  <a:lnTo>
                    <a:pt y="63" x="32033"/>
                  </a:lnTo>
                  <a:lnTo>
                    <a:pt y="1" x="30170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51" id="251"/>
            <p:cNvSpPr/>
            <p:nvPr/>
          </p:nvSpPr>
          <p:spPr>
            <a:xfrm>
              <a:off y="4853348" x="8013824"/>
              <a:ext cy="2534611" cx="945199"/>
            </a:xfrm>
            <a:custGeom>
              <a:pathLst>
                <a:path extrusionOk="0" h="66425" w="24771">
                  <a:moveTo>
                    <a:pt y="0" x="7078"/>
                  </a:moveTo>
                  <a:lnTo>
                    <a:pt y="3414" x="1"/>
                  </a:lnTo>
                  <a:lnTo>
                    <a:pt y="3414" x="7202"/>
                  </a:lnTo>
                  <a:lnTo>
                    <a:pt y="58354" x="7202"/>
                  </a:lnTo>
                  <a:lnTo>
                    <a:pt y="61458" x="7202"/>
                  </a:lnTo>
                  <a:lnTo>
                    <a:pt y="62079" x="7202"/>
                  </a:lnTo>
                  <a:lnTo>
                    <a:pt y="62638" x="7140"/>
                  </a:lnTo>
                  <a:lnTo>
                    <a:pt y="63134" x="6954"/>
                  </a:lnTo>
                  <a:lnTo>
                    <a:pt y="63569" x="6768"/>
                  </a:lnTo>
                  <a:lnTo>
                    <a:pt y="64128" x="6395"/>
                  </a:lnTo>
                  <a:lnTo>
                    <a:pt y="64748" x="5961"/>
                  </a:lnTo>
                  <a:lnTo>
                    <a:pt y="66424" x="4657"/>
                  </a:lnTo>
                  <a:lnTo>
                    <a:pt y="66424" x="21294"/>
                  </a:lnTo>
                  <a:lnTo>
                    <a:pt y="64376" x="24771"/>
                  </a:lnTo>
                  <a:lnTo>
                    <a:pt y="64128" x="22349"/>
                  </a:lnTo>
                  <a:lnTo>
                    <a:pt y="63879" x="19990"/>
                  </a:lnTo>
                  <a:lnTo>
                    <a:pt y="63755" x="18935"/>
                  </a:lnTo>
                  <a:lnTo>
                    <a:pt y="63569" x="18066"/>
                  </a:lnTo>
                  <a:lnTo>
                    <a:pt y="63445" x="17756"/>
                  </a:lnTo>
                  <a:lnTo>
                    <a:pt y="63321" x="17445"/>
                  </a:lnTo>
                  <a:lnTo>
                    <a:pt y="63134" x="17135"/>
                  </a:lnTo>
                  <a:lnTo>
                    <a:pt y="62886" x="16949"/>
                  </a:lnTo>
                  <a:lnTo>
                    <a:pt y="62638" x="16762"/>
                  </a:lnTo>
                  <a:lnTo>
                    <a:pt y="62327" x="16576"/>
                  </a:lnTo>
                  <a:lnTo>
                    <a:pt y="62017" x="16452"/>
                  </a:lnTo>
                  <a:lnTo>
                    <a:pt y="61582" x="16390"/>
                  </a:lnTo>
                  <a:lnTo>
                    <a:pt y="60651" x="16266"/>
                  </a:lnTo>
                  <a:lnTo>
                    <a:pt y="59410" x="16204"/>
                  </a:lnTo>
                  <a:lnTo>
                    <a:pt y="58354" x="16204"/>
                  </a:lnTo>
                  <a:lnTo>
                    <a:pt y="6146" x="16204"/>
                  </a:lnTo>
                  <a:lnTo>
                    <a:pt y="5587" x="16266"/>
                  </a:lnTo>
                  <a:lnTo>
                    <a:pt y="4470" x="16452"/>
                  </a:lnTo>
                  <a:lnTo>
                    <a:pt y="3539" x="16700"/>
                  </a:lnTo>
                  <a:lnTo>
                    <a:pt y="2794" x="17011"/>
                  </a:lnTo>
                  <a:lnTo>
                    <a:pt y="2173" x="17445"/>
                  </a:lnTo>
                  <a:lnTo>
                    <a:pt y="1676" x="18004"/>
                  </a:lnTo>
                  <a:lnTo>
                    <a:pt y="1117" x="18687"/>
                  </a:lnTo>
                  <a:lnTo>
                    <a:pt y="621" x="19494"/>
                  </a:lnTo>
                  <a:lnTo>
                    <a:pt y="0" x="20487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52" id="252"/>
            <p:cNvSpPr/>
            <p:nvPr/>
          </p:nvSpPr>
          <p:spPr>
            <a:xfrm>
              <a:off y="5743946" x="8985007"/>
              <a:ext cy="1712661" cx="1165482"/>
            </a:xfrm>
            <a:custGeom>
              <a:pathLst>
                <a:path extrusionOk="0" h="44884" w="30544">
                  <a:moveTo>
                    <a:pt y="3105" x="18748"/>
                  </a:moveTo>
                  <a:lnTo>
                    <a:pt y="3167" x="19679"/>
                  </a:lnTo>
                  <a:lnTo>
                    <a:pt y="3291" x="20549"/>
                  </a:lnTo>
                  <a:lnTo>
                    <a:pt y="3539" x="21480"/>
                  </a:lnTo>
                  <a:lnTo>
                    <a:pt y="3788" x="22287"/>
                  </a:lnTo>
                  <a:lnTo>
                    <a:pt y="4222" x="23094"/>
                  </a:lnTo>
                  <a:lnTo>
                    <a:pt y="4657" x="23839"/>
                  </a:lnTo>
                  <a:lnTo>
                    <a:pt y="5153" x="24584"/>
                  </a:lnTo>
                  <a:lnTo>
                    <a:pt y="5712" x="25267"/>
                  </a:lnTo>
                  <a:lnTo>
                    <a:pt y="6271" x="25825"/>
                  </a:lnTo>
                  <a:lnTo>
                    <a:pt y="6954" x="26384"/>
                  </a:lnTo>
                  <a:lnTo>
                    <a:pt y="7574" x="26819"/>
                  </a:lnTo>
                  <a:lnTo>
                    <a:pt y="8257" x="27253"/>
                  </a:lnTo>
                  <a:lnTo>
                    <a:pt y="9002" x="27564"/>
                  </a:lnTo>
                  <a:lnTo>
                    <a:pt y="9685" x="27750"/>
                  </a:lnTo>
                  <a:lnTo>
                    <a:pt y="10430" x="27936"/>
                  </a:lnTo>
                  <a:lnTo>
                    <a:pt y="11113" x="27998"/>
                  </a:lnTo>
                  <a:lnTo>
                    <a:pt y="11547" x="27936"/>
                  </a:lnTo>
                  <a:lnTo>
                    <a:pt y="11982" x="27812"/>
                  </a:lnTo>
                  <a:lnTo>
                    <a:pt y="12292" x="27564"/>
                  </a:lnTo>
                  <a:lnTo>
                    <a:pt y="12603" x="27253"/>
                  </a:lnTo>
                  <a:lnTo>
                    <a:pt y="12913" x="26881"/>
                  </a:lnTo>
                  <a:lnTo>
                    <a:pt y="13161" x="26446"/>
                  </a:lnTo>
                  <a:lnTo>
                    <a:pt y="13658" x="25267"/>
                  </a:lnTo>
                  <a:lnTo>
                    <a:pt y="20983" x="8319"/>
                  </a:lnTo>
                  <a:lnTo>
                    <a:pt y="18500" x="8133"/>
                  </a:lnTo>
                  <a:lnTo>
                    <a:pt y="17259" x="8009"/>
                  </a:lnTo>
                  <a:lnTo>
                    <a:pt y="16079" x="8009"/>
                  </a:lnTo>
                  <a:lnTo>
                    <a:pt y="15148" x="8009"/>
                  </a:lnTo>
                  <a:lnTo>
                    <a:pt y="14279" x="8071"/>
                  </a:lnTo>
                  <a:lnTo>
                    <a:pt y="13410" x="8195"/>
                  </a:lnTo>
                  <a:lnTo>
                    <a:pt y="12603" x="8319"/>
                  </a:lnTo>
                  <a:lnTo>
                    <a:pt y="11858" x="8505"/>
                  </a:lnTo>
                  <a:lnTo>
                    <a:pt y="11113" x="8691"/>
                  </a:lnTo>
                  <a:lnTo>
                    <a:pt y="10430" x="8878"/>
                  </a:lnTo>
                  <a:lnTo>
                    <a:pt y="9809" x="9188"/>
                  </a:lnTo>
                  <a:lnTo>
                    <a:pt y="9188" x="9436"/>
                  </a:lnTo>
                  <a:lnTo>
                    <a:pt y="8568" x="9747"/>
                  </a:lnTo>
                  <a:lnTo>
                    <a:pt y="7512" x="10430"/>
                  </a:lnTo>
                  <a:lnTo>
                    <a:pt y="6581" x="11175"/>
                  </a:lnTo>
                  <a:lnTo>
                    <a:pt y="5774" x="11982"/>
                  </a:lnTo>
                  <a:lnTo>
                    <a:pt y="5091" x="12789"/>
                  </a:lnTo>
                  <a:lnTo>
                    <a:pt y="4532" x="13720"/>
                  </a:lnTo>
                  <a:lnTo>
                    <a:pt y="4098" x="14589"/>
                  </a:lnTo>
                  <a:lnTo>
                    <a:pt y="3725" x="15458"/>
                  </a:lnTo>
                  <a:lnTo>
                    <a:pt y="3415" x="16327"/>
                  </a:lnTo>
                  <a:lnTo>
                    <a:pt y="3229" x="17196"/>
                  </a:lnTo>
                  <a:lnTo>
                    <a:pt y="3105" x="18003"/>
                  </a:lnTo>
                  <a:close/>
                  <a:moveTo>
                    <a:pt y="1" x="21356"/>
                  </a:moveTo>
                  <a:lnTo>
                    <a:pt y="63" x="20424"/>
                  </a:lnTo>
                  <a:lnTo>
                    <a:pt y="125" x="19493"/>
                  </a:lnTo>
                  <a:lnTo>
                    <a:pt y="187" x="18624"/>
                  </a:lnTo>
                  <a:lnTo>
                    <a:pt y="373" x="17693"/>
                  </a:lnTo>
                  <a:lnTo>
                    <a:pt y="559" x="16762"/>
                  </a:lnTo>
                  <a:lnTo>
                    <a:pt y="746" x="15831"/>
                  </a:lnTo>
                  <a:lnTo>
                    <a:pt y="1056" x="14899"/>
                  </a:lnTo>
                  <a:lnTo>
                    <a:pt y="1366" x="13968"/>
                  </a:lnTo>
                  <a:lnTo>
                    <a:pt y="1677" x="13037"/>
                  </a:lnTo>
                  <a:lnTo>
                    <a:pt y="2111" x="12106"/>
                  </a:lnTo>
                  <a:lnTo>
                    <a:pt y="2546" x="11237"/>
                  </a:lnTo>
                  <a:lnTo>
                    <a:pt y="3043" x="10368"/>
                  </a:lnTo>
                  <a:lnTo>
                    <a:pt y="3539" x="9498"/>
                  </a:lnTo>
                  <a:lnTo>
                    <a:pt y="4098" x="8691"/>
                  </a:lnTo>
                  <a:lnTo>
                    <a:pt y="4719" x="7884"/>
                  </a:lnTo>
                  <a:lnTo>
                    <a:pt y="5339" x="7077"/>
                  </a:lnTo>
                  <a:lnTo>
                    <a:pt y="6084" x="6332"/>
                  </a:lnTo>
                  <a:lnTo>
                    <a:pt y="6767" x="5588"/>
                  </a:lnTo>
                  <a:lnTo>
                    <a:pt y="7574" x="4905"/>
                  </a:lnTo>
                  <a:lnTo>
                    <a:pt y="8381" x="4222"/>
                  </a:lnTo>
                  <a:lnTo>
                    <a:pt y="9250" x="3601"/>
                  </a:lnTo>
                  <a:lnTo>
                    <a:pt y="10182" x="2980"/>
                  </a:lnTo>
                  <a:lnTo>
                    <a:pt y="11113" x="2484"/>
                  </a:lnTo>
                  <a:lnTo>
                    <a:pt y="12106" x="1987"/>
                  </a:lnTo>
                  <a:lnTo>
                    <a:pt y="13099" x="1552"/>
                  </a:lnTo>
                  <a:lnTo>
                    <a:pt y="14217" x="1118"/>
                  </a:lnTo>
                  <a:lnTo>
                    <a:pt y="15334" x="807"/>
                  </a:lnTo>
                  <a:lnTo>
                    <a:pt y="16452" x="497"/>
                  </a:lnTo>
                  <a:lnTo>
                    <a:pt y="17693" x="311"/>
                  </a:lnTo>
                  <a:lnTo>
                    <a:pt y="18935" x="125"/>
                  </a:lnTo>
                  <a:lnTo>
                    <a:pt y="20238" x="0"/>
                  </a:lnTo>
                  <a:lnTo>
                    <a:pt y="21542" x="0"/>
                  </a:lnTo>
                  <a:lnTo>
                    <a:pt y="22908" x="0"/>
                  </a:lnTo>
                  <a:lnTo>
                    <a:pt y="24211" x="125"/>
                  </a:lnTo>
                  <a:lnTo>
                    <a:pt y="25577" x="311"/>
                  </a:lnTo>
                  <a:lnTo>
                    <a:pt y="26943" x="559"/>
                  </a:lnTo>
                  <a:lnTo>
                    <a:pt y="28309" x="870"/>
                  </a:lnTo>
                  <a:lnTo>
                    <a:pt y="29612" x="1242"/>
                  </a:lnTo>
                  <a:lnTo>
                    <a:pt y="30978" x="1739"/>
                  </a:lnTo>
                  <a:lnTo>
                    <a:pt y="32282" x="2235"/>
                  </a:lnTo>
                  <a:lnTo>
                    <a:pt y="33585" x="2856"/>
                  </a:lnTo>
                  <a:lnTo>
                    <a:pt y="34827" x="3601"/>
                  </a:lnTo>
                  <a:lnTo>
                    <a:pt y="36006" x="4346"/>
                  </a:lnTo>
                  <a:lnTo>
                    <a:pt y="37186" x="5215"/>
                  </a:lnTo>
                  <a:lnTo>
                    <a:pt y="38303" x="6146"/>
                  </a:lnTo>
                  <a:lnTo>
                    <a:pt y="39359" x="7202"/>
                  </a:lnTo>
                  <a:lnTo>
                    <a:pt y="40352" x="8319"/>
                  </a:lnTo>
                  <a:lnTo>
                    <a:pt y="41221" x="9498"/>
                  </a:lnTo>
                  <a:lnTo>
                    <a:pt y="41842" x="10368"/>
                  </a:lnTo>
                  <a:lnTo>
                    <a:pt y="42401" x="11299"/>
                  </a:lnTo>
                  <a:lnTo>
                    <a:pt y="42835" x="12168"/>
                  </a:lnTo>
                  <a:lnTo>
                    <a:pt y="43270" x="13037"/>
                  </a:lnTo>
                  <a:lnTo>
                    <a:pt y="43580" x="13906"/>
                  </a:lnTo>
                  <a:lnTo>
                    <a:pt y="43891" x="14713"/>
                  </a:lnTo>
                  <a:lnTo>
                    <a:pt y="44139" x="15582"/>
                  </a:lnTo>
                  <a:lnTo>
                    <a:pt y="44325" x="16389"/>
                  </a:lnTo>
                  <a:lnTo>
                    <a:pt y="44635" x="17941"/>
                  </a:lnTo>
                  <a:lnTo>
                    <a:pt y="44822" x="19369"/>
                  </a:lnTo>
                  <a:lnTo>
                    <a:pt y="44884" x="20735"/>
                  </a:lnTo>
                  <a:lnTo>
                    <a:pt y="44884" x="22908"/>
                  </a:lnTo>
                  <a:lnTo>
                    <a:pt y="44822" x="23963"/>
                  </a:lnTo>
                  <a:lnTo>
                    <a:pt y="44698" x="25018"/>
                  </a:lnTo>
                  <a:lnTo>
                    <a:pt y="44573" x="26136"/>
                  </a:lnTo>
                  <a:lnTo>
                    <a:pt y="44325" x="27191"/>
                  </a:lnTo>
                  <a:lnTo>
                    <a:pt y="44077" x="28308"/>
                  </a:lnTo>
                  <a:lnTo>
                    <a:pt y="43704" x="29426"/>
                  </a:lnTo>
                  <a:lnTo>
                    <a:pt y="43270" x="30543"/>
                  </a:lnTo>
                  <a:lnTo>
                    <a:pt y="39793" x="30543"/>
                  </a:lnTo>
                  <a:lnTo>
                    <a:pt y="39980" x="29115"/>
                  </a:lnTo>
                  <a:lnTo>
                    <a:pt y="40042" x="27564"/>
                  </a:lnTo>
                  <a:lnTo>
                    <a:pt y="39980" x="26756"/>
                  </a:lnTo>
                  <a:lnTo>
                    <a:pt y="39917" x="25949"/>
                  </a:lnTo>
                  <a:lnTo>
                    <a:pt y="39855" x="25142"/>
                  </a:lnTo>
                  <a:lnTo>
                    <a:pt y="39731" x="24335"/>
                  </a:lnTo>
                  <a:lnTo>
                    <a:pt y="39545" x="23528"/>
                  </a:lnTo>
                  <a:lnTo>
                    <a:pt y="39297" x="22721"/>
                  </a:lnTo>
                  <a:lnTo>
                    <a:pt y="39048" x="21976"/>
                  </a:lnTo>
                  <a:lnTo>
                    <a:pt y="38738" x="21169"/>
                  </a:lnTo>
                  <a:lnTo>
                    <a:pt y="38428" x="20424"/>
                  </a:lnTo>
                  <a:lnTo>
                    <a:pt y="38055" x="19679"/>
                  </a:lnTo>
                  <a:lnTo>
                    <a:pt y="37683" x="18935"/>
                  </a:lnTo>
                  <a:lnTo>
                    <a:pt y="37186" x="18252"/>
                  </a:lnTo>
                  <a:lnTo>
                    <a:pt y="36751" x="17507"/>
                  </a:lnTo>
                  <a:lnTo>
                    <a:pt y="36255" x="16824"/>
                  </a:lnTo>
                  <a:lnTo>
                    <a:pt y="35696" x="16203"/>
                  </a:lnTo>
                  <a:lnTo>
                    <a:pt y="35075" x="15520"/>
                  </a:lnTo>
                  <a:lnTo>
                    <a:pt y="34455" x="14899"/>
                  </a:lnTo>
                  <a:lnTo>
                    <a:pt y="33834" x="14279"/>
                  </a:lnTo>
                  <a:lnTo>
                    <a:pt y="33151" x="13720"/>
                  </a:lnTo>
                  <a:lnTo>
                    <a:pt y="32406" x="13161"/>
                  </a:lnTo>
                  <a:lnTo>
                    <a:pt y="31661" x="12602"/>
                  </a:lnTo>
                  <a:lnTo>
                    <a:pt y="30854" x="12106"/>
                  </a:lnTo>
                  <a:lnTo>
                    <a:pt y="30047" x="11609"/>
                  </a:lnTo>
                  <a:lnTo>
                    <a:pt y="29178" x="11113"/>
                  </a:lnTo>
                  <a:lnTo>
                    <a:pt y="28309" x="10678"/>
                  </a:lnTo>
                  <a:lnTo>
                    <a:pt y="27378" x="10243"/>
                  </a:lnTo>
                  <a:lnTo>
                    <a:pt y="26446" x="9871"/>
                  </a:lnTo>
                  <a:lnTo>
                    <a:pt y="25453" x="9498"/>
                  </a:lnTo>
                  <a:lnTo>
                    <a:pt y="24460" x="9188"/>
                  </a:lnTo>
                  <a:lnTo>
                    <a:pt y="23467" x="8878"/>
                  </a:lnTo>
                  <a:lnTo>
                    <a:pt y="22349" x="8629"/>
                  </a:lnTo>
                  <a:lnTo>
                    <a:pt y="21294" x="8381"/>
                  </a:lnTo>
                  <a:lnTo>
                    <a:pt y="20735" x="15582"/>
                  </a:lnTo>
                  <a:lnTo>
                    <a:pt y="14651" x="30543"/>
                  </a:lnTo>
                  <a:lnTo>
                    <a:pt y="2360" x="30543"/>
                  </a:lnTo>
                  <a:lnTo>
                    <a:pt y="1801" x="29488"/>
                  </a:lnTo>
                  <a:lnTo>
                    <a:pt y="1304" x="28371"/>
                  </a:lnTo>
                  <a:lnTo>
                    <a:pt y="932" x="27253"/>
                  </a:lnTo>
                  <a:lnTo>
                    <a:pt y="621" x="26136"/>
                  </a:lnTo>
                  <a:lnTo>
                    <a:pt y="311" x="24956"/>
                  </a:lnTo>
                  <a:lnTo>
                    <a:pt y="187" x="23715"/>
                  </a:lnTo>
                  <a:lnTo>
                    <a:pt y="63" x="22535"/>
                  </a:lnTo>
                  <a:lnTo>
                    <a:pt y="1" x="21356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sp>
        <p:nvSpPr>
          <p:cNvPr name="Shape 253" id="253"/>
          <p:cNvSpPr/>
          <p:nvPr/>
        </p:nvSpPr>
        <p:spPr>
          <a:xfrm>
            <a:off y="6400800" x="5788151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algn="r" rtl="0" lvl="0">
              <a:buClr>
                <a:srgbClr val="000000"/>
              </a:buClr>
              <a:buSzPct val="157142"/>
              <a:buFont typeface="Arial"/>
              <a:buNone/>
            </a:pPr>
            <a:r>
              <a:rPr lang="en" sz="700">
                <a:solidFill>
                  <a:schemeClr val="lt1"/>
                </a:solidFill>
              </a:rPr>
              <a:t>Google Confidential and Proprietary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parator (Red)">
  <p:cSld name="Separator (Red)">
    <p:bg>
      <p:bgPr>
        <a:solidFill>
          <a:schemeClr val="accent2"/>
        </a:solidFill>
      </p:bgPr>
    </p:bg>
    <p:spTree>
      <p:nvGrpSpPr>
        <p:cNvPr name="Shape 254" id="2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5" id="255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rtl="0"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rtl="0"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rtl="0"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rtl="0"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rtl="0"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rtl="0"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rtl="0"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name="Shape 256" id="256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indent="889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cxnSp>
        <p:nvCxnSpPr>
          <p:cNvPr name="Shape 257" id="257"/>
          <p:cNvCxnSpPr/>
          <p:nvPr/>
        </p:nvCxnSpPr>
        <p:spPr>
          <a:xfrm>
            <a:off y="3382298" x="2864216"/>
            <a:ext cy="0" cx="62799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dash"/>
            <a:round/>
            <a:headEnd len="lg" type="none" w="lg"/>
            <a:tailEnd len="lg" type="none" w="lg"/>
          </a:ln>
        </p:spPr>
      </p:cxnSp>
      <p:grpSp>
        <p:nvGrpSpPr>
          <p:cNvPr name="Shape 258" id="258"/>
          <p:cNvGrpSpPr/>
          <p:nvPr/>
        </p:nvGrpSpPr>
        <p:grpSpPr>
          <a:xfrm>
            <a:off y="4361807" x="0"/>
            <a:ext cy="2491988" cx="9144308"/>
            <a:chOff y="4853348" x="17169"/>
            <a:chExt cy="2766724" cx="10133320"/>
          </a:xfrm>
        </p:grpSpPr>
        <p:sp>
          <p:nvSpPr>
            <p:cNvPr name="Shape 259" id="259"/>
            <p:cNvSpPr/>
            <p:nvPr/>
          </p:nvSpPr>
          <p:spPr>
            <a:xfrm>
              <a:off y="5793701" x="6455228"/>
              <a:ext cy="1826370" cx="1601355"/>
            </a:xfrm>
            <a:custGeom>
              <a:pathLst>
                <a:path extrusionOk="0" h="47864" w="41967">
                  <a:moveTo>
                    <a:pt y="3104" x="17507"/>
                  </a:moveTo>
                  <a:lnTo>
                    <a:pt y="3228" x="18252"/>
                  </a:lnTo>
                  <a:lnTo>
                    <a:pt y="3353" x="18873"/>
                  </a:lnTo>
                  <a:lnTo>
                    <a:pt y="3539" x="19556"/>
                  </a:lnTo>
                  <a:lnTo>
                    <a:pt y="3787" x="20177"/>
                  </a:lnTo>
                  <a:lnTo>
                    <a:pt y="4098" x="20797"/>
                  </a:lnTo>
                  <a:lnTo>
                    <a:pt y="4470" x="21356"/>
                  </a:lnTo>
                  <a:lnTo>
                    <a:pt y="4843" x="21915"/>
                  </a:lnTo>
                  <a:lnTo>
                    <a:pt y="5277" x="22474"/>
                  </a:lnTo>
                  <a:lnTo>
                    <a:pt y="5712" x="22970"/>
                  </a:lnTo>
                  <a:lnTo>
                    <a:pt y="6208" x="23467"/>
                  </a:lnTo>
                  <a:lnTo>
                    <a:pt y="6767" x="23963"/>
                  </a:lnTo>
                  <a:lnTo>
                    <a:pt y="7946" x="24833"/>
                  </a:lnTo>
                  <a:lnTo>
                    <a:pt y="9188" x="25640"/>
                  </a:lnTo>
                  <a:lnTo>
                    <a:pt y="10492" x="26322"/>
                  </a:lnTo>
                  <a:lnTo>
                    <a:pt y="11920" x="26943"/>
                  </a:lnTo>
                  <a:lnTo>
                    <a:pt y="13347" x="27440"/>
                  </a:lnTo>
                  <a:lnTo>
                    <a:pt y="14775" x="27874"/>
                  </a:lnTo>
                  <a:lnTo>
                    <a:pt y="16203" x="28185"/>
                  </a:lnTo>
                  <a:lnTo>
                    <a:pt y="17631" x="28433"/>
                  </a:lnTo>
                  <a:lnTo>
                    <a:pt y="18997" x="28557"/>
                  </a:lnTo>
                  <a:lnTo>
                    <a:pt y="20300" x="28619"/>
                  </a:lnTo>
                  <a:lnTo>
                    <a:pt y="20983" x="28619"/>
                  </a:lnTo>
                  <a:lnTo>
                    <a:pt y="21790" x="28557"/>
                  </a:lnTo>
                  <a:lnTo>
                    <a:pt y="22659" x="28433"/>
                  </a:lnTo>
                  <a:lnTo>
                    <a:pt y="23528" x="28247"/>
                  </a:lnTo>
                  <a:lnTo>
                    <a:pt y="24459" x="27937"/>
                  </a:lnTo>
                  <a:lnTo>
                    <a:pt y="25391" x="27564"/>
                  </a:lnTo>
                  <a:lnTo>
                    <a:pt y="25887" x="27254"/>
                  </a:lnTo>
                  <a:lnTo>
                    <a:pt y="26322" x="27005"/>
                  </a:lnTo>
                  <a:lnTo>
                    <a:pt y="26756" x="26633"/>
                  </a:lnTo>
                  <a:lnTo>
                    <a:pt y="27129" x="26260"/>
                  </a:lnTo>
                  <a:lnTo>
                    <a:pt y="27688" x="25640"/>
                  </a:lnTo>
                  <a:lnTo>
                    <a:pt y="28184" x="24957"/>
                  </a:lnTo>
                  <a:lnTo>
                    <a:pt y="28619" x="24212"/>
                  </a:lnTo>
                  <a:lnTo>
                    <a:pt y="28991" x="23405"/>
                  </a:lnTo>
                  <a:lnTo>
                    <a:pt y="29302" x="22536"/>
                  </a:lnTo>
                  <a:lnTo>
                    <a:pt y="29550" x="21667"/>
                  </a:lnTo>
                  <a:lnTo>
                    <a:pt y="29736" x="20797"/>
                  </a:lnTo>
                  <a:lnTo>
                    <a:pt y="29736" x="19183"/>
                  </a:lnTo>
                  <a:lnTo>
                    <a:pt y="29674" x="18438"/>
                  </a:lnTo>
                  <a:lnTo>
                    <a:pt y="29488" x="17756"/>
                  </a:lnTo>
                  <a:lnTo>
                    <a:pt y="29302" x="17073"/>
                  </a:lnTo>
                  <a:lnTo>
                    <a:pt y="29053" x="16452"/>
                  </a:lnTo>
                  <a:lnTo>
                    <a:pt y="28743" x="15831"/>
                  </a:lnTo>
                  <a:lnTo>
                    <a:pt y="28433" x="15272"/>
                  </a:lnTo>
                  <a:lnTo>
                    <a:pt y="28060" x="14652"/>
                  </a:lnTo>
                  <a:lnTo>
                    <a:pt y="27625" x="14155"/>
                  </a:lnTo>
                  <a:lnTo>
                    <a:pt y="27191" x="13596"/>
                  </a:lnTo>
                  <a:lnTo>
                    <a:pt y="26694" x="13162"/>
                  </a:lnTo>
                  <a:lnTo>
                    <a:pt y="26136" x="12665"/>
                  </a:lnTo>
                  <a:lnTo>
                    <a:pt y="25018" x="11796"/>
                  </a:lnTo>
                  <a:lnTo>
                    <a:pt y="23777" x="11051"/>
                  </a:lnTo>
                  <a:lnTo>
                    <a:pt y="22473" x="10368"/>
                  </a:lnTo>
                  <a:lnTo>
                    <a:pt y="21107" x="9809"/>
                  </a:lnTo>
                  <a:lnTo>
                    <a:pt y="19741" x="9313"/>
                  </a:lnTo>
                  <a:lnTo>
                    <a:pt y="18376" x="8878"/>
                  </a:lnTo>
                  <a:lnTo>
                    <a:pt y="16948" x="8568"/>
                  </a:lnTo>
                  <a:lnTo>
                    <a:pt y="15644" x="8382"/>
                  </a:lnTo>
                  <a:lnTo>
                    <a:pt y="14341" x="8257"/>
                  </a:lnTo>
                  <a:lnTo>
                    <a:pt y="13099" x="8195"/>
                  </a:lnTo>
                  <a:lnTo>
                    <a:pt y="12168" x="8257"/>
                  </a:lnTo>
                  <a:lnTo>
                    <a:pt y="11299" x="8320"/>
                  </a:lnTo>
                  <a:lnTo>
                    <a:pt y="10368" x="8444"/>
                  </a:lnTo>
                  <a:lnTo>
                    <a:pt y="9498" x="8630"/>
                  </a:lnTo>
                  <a:lnTo>
                    <a:pt y="8629" x="8940"/>
                  </a:lnTo>
                  <a:lnTo>
                    <a:pt y="7760" x="9251"/>
                  </a:lnTo>
                  <a:lnTo>
                    <a:pt y="6953" x="9747"/>
                  </a:lnTo>
                  <a:lnTo>
                    <a:pt y="6208" x="10244"/>
                  </a:lnTo>
                  <a:lnTo>
                    <a:pt y="5525" x="10865"/>
                  </a:lnTo>
                  <a:lnTo>
                    <a:pt y="4905" x="11548"/>
                  </a:lnTo>
                  <a:lnTo>
                    <a:pt y="4408" x="12355"/>
                  </a:lnTo>
                  <a:lnTo>
                    <a:pt y="3911" x="13162"/>
                  </a:lnTo>
                  <a:lnTo>
                    <a:pt y="3601" x="14093"/>
                  </a:lnTo>
                  <a:lnTo>
                    <a:pt y="3291" x="14962"/>
                  </a:lnTo>
                  <a:lnTo>
                    <a:pt y="3166" x="15893"/>
                  </a:lnTo>
                  <a:lnTo>
                    <a:pt y="3104" x="16824"/>
                  </a:lnTo>
                  <a:close/>
                  <a:moveTo>
                    <a:pt y="0" x="22722"/>
                  </a:moveTo>
                  <a:lnTo>
                    <a:pt y="62" x="20735"/>
                  </a:lnTo>
                  <a:lnTo>
                    <a:pt y="187" x="18687"/>
                  </a:lnTo>
                  <a:lnTo>
                    <a:pt y="311" x="17631"/>
                  </a:lnTo>
                  <a:lnTo>
                    <a:pt y="497" x="16576"/>
                  </a:lnTo>
                  <a:lnTo>
                    <a:pt y="683" x="15521"/>
                  </a:lnTo>
                  <a:lnTo>
                    <a:pt y="932" x="14465"/>
                  </a:lnTo>
                  <a:lnTo>
                    <a:pt y="1242" x="13348"/>
                  </a:lnTo>
                  <a:lnTo>
                    <a:pt y="1614" x="12293"/>
                  </a:lnTo>
                  <a:lnTo>
                    <a:pt y="1987" x="11175"/>
                  </a:lnTo>
                  <a:lnTo>
                    <a:pt y="2484" x="10120"/>
                  </a:lnTo>
                  <a:lnTo>
                    <a:pt y="3042" x="9064"/>
                  </a:lnTo>
                  <a:lnTo>
                    <a:pt y="3663" x="8009"/>
                  </a:lnTo>
                  <a:lnTo>
                    <a:pt y="4346" x="6954"/>
                  </a:lnTo>
                  <a:lnTo>
                    <a:pt y="5153" x="5961"/>
                  </a:lnTo>
                  <a:lnTo>
                    <a:pt y="5836" x="5216"/>
                  </a:lnTo>
                  <a:lnTo>
                    <a:pt y="6519" x="4533"/>
                  </a:lnTo>
                  <a:lnTo>
                    <a:pt y="7202" x="3912"/>
                  </a:lnTo>
                  <a:lnTo>
                    <a:pt y="7946" x="3353"/>
                  </a:lnTo>
                  <a:lnTo>
                    <a:pt y="8753" x="2795"/>
                  </a:lnTo>
                  <a:lnTo>
                    <a:pt y="9498" x="2298"/>
                  </a:lnTo>
                  <a:lnTo>
                    <a:pt y="10305" x="1863"/>
                  </a:lnTo>
                  <a:lnTo>
                    <a:pt y="11112" x="1429"/>
                  </a:lnTo>
                  <a:lnTo>
                    <a:pt y="11920" x="1118"/>
                  </a:lnTo>
                  <a:lnTo>
                    <a:pt y="12727" x="808"/>
                  </a:lnTo>
                  <a:lnTo>
                    <a:pt y="13596" x="560"/>
                  </a:lnTo>
                  <a:lnTo>
                    <a:pt y="14403" x="373"/>
                  </a:lnTo>
                  <a:lnTo>
                    <a:pt y="15210" x="187"/>
                  </a:lnTo>
                  <a:lnTo>
                    <a:pt y="16079" x="63"/>
                  </a:lnTo>
                  <a:lnTo>
                    <a:pt y="16886" x="1"/>
                  </a:lnTo>
                  <a:lnTo>
                    <a:pt y="17693" x="1"/>
                  </a:lnTo>
                  <a:lnTo>
                    <a:pt y="19059" x="63"/>
                  </a:lnTo>
                  <a:lnTo>
                    <a:pt y="20424" x="249"/>
                  </a:lnTo>
                  <a:lnTo>
                    <a:pt y="21728" x="560"/>
                  </a:lnTo>
                  <a:lnTo>
                    <a:pt y="23094" x="994"/>
                  </a:lnTo>
                  <a:lnTo>
                    <a:pt y="24335" x="1553"/>
                  </a:lnTo>
                  <a:lnTo>
                    <a:pt y="25577" x="2298"/>
                  </a:lnTo>
                  <a:lnTo>
                    <a:pt y="26694" x="3105"/>
                  </a:lnTo>
                  <a:lnTo>
                    <a:pt y="27750" x="4036"/>
                  </a:lnTo>
                  <a:lnTo>
                    <a:pt y="28743" x="5091"/>
                  </a:lnTo>
                  <a:lnTo>
                    <a:pt y="29240" x="5650"/>
                  </a:lnTo>
                  <a:lnTo>
                    <a:pt y="29674" x="6209"/>
                  </a:lnTo>
                  <a:lnTo>
                    <a:pt y="30047" x="6830"/>
                  </a:lnTo>
                  <a:lnTo>
                    <a:pt y="30419" x="7513"/>
                  </a:lnTo>
                  <a:lnTo>
                    <a:pt y="30792" x="8195"/>
                  </a:lnTo>
                  <a:lnTo>
                    <a:pt y="31102" x="8878"/>
                  </a:lnTo>
                  <a:lnTo>
                    <a:pt y="31412" x="9623"/>
                  </a:lnTo>
                  <a:lnTo>
                    <a:pt y="31661" x="10368"/>
                  </a:lnTo>
                  <a:lnTo>
                    <a:pt y="31847" x="11175"/>
                  </a:lnTo>
                  <a:lnTo>
                    <a:pt y="32033" x="11982"/>
                  </a:lnTo>
                  <a:lnTo>
                    <a:pt y="32219" x="12851"/>
                  </a:lnTo>
                  <a:lnTo>
                    <a:pt y="32281" x="13720"/>
                  </a:lnTo>
                  <a:lnTo>
                    <a:pt y="32343" x="14590"/>
                  </a:lnTo>
                  <a:lnTo>
                    <a:pt y="32406" x="15521"/>
                  </a:lnTo>
                  <a:lnTo>
                    <a:pt y="32343" x="16949"/>
                  </a:lnTo>
                  <a:lnTo>
                    <a:pt y="32219" x="18501"/>
                  </a:lnTo>
                  <a:lnTo>
                    <a:pt y="33026" x="18128"/>
                  </a:lnTo>
                  <a:lnTo>
                    <a:pt y="33833" x="17880"/>
                  </a:lnTo>
                  <a:lnTo>
                    <a:pt y="34765" x="17631"/>
                  </a:lnTo>
                  <a:lnTo>
                    <a:pt y="35261" x="17569"/>
                  </a:lnTo>
                  <a:lnTo>
                    <a:pt y="35820" x="17569"/>
                  </a:lnTo>
                  <a:lnTo>
                    <a:pt y="36875" x="17631"/>
                  </a:lnTo>
                  <a:lnTo>
                    <a:pt y="37806" x="17818"/>
                  </a:lnTo>
                  <a:lnTo>
                    <a:pt y="38676" x="18128"/>
                  </a:lnTo>
                  <a:lnTo>
                    <a:pt y="39483" x="18501"/>
                  </a:lnTo>
                  <a:lnTo>
                    <a:pt y="40228" x="18935"/>
                  </a:lnTo>
                  <a:lnTo>
                    <a:pt y="40910" x="19370"/>
                  </a:lnTo>
                  <a:lnTo>
                    <a:pt y="42214" x="20363"/>
                  </a:lnTo>
                  <a:lnTo>
                    <a:pt y="42338" x="18625"/>
                  </a:lnTo>
                  <a:lnTo>
                    <a:pt y="42524" x="16638"/>
                  </a:lnTo>
                  <a:lnTo>
                    <a:pt y="42773" x="14403"/>
                  </a:lnTo>
                  <a:lnTo>
                    <a:pt y="43145" x="12044"/>
                  </a:lnTo>
                  <a:lnTo>
                    <a:pt y="43394" x="10803"/>
                  </a:lnTo>
                  <a:lnTo>
                    <a:pt y="43642" x="9623"/>
                  </a:lnTo>
                  <a:lnTo>
                    <a:pt y="44014" x="8382"/>
                  </a:lnTo>
                  <a:lnTo>
                    <a:pt y="44387" x="7140"/>
                  </a:lnTo>
                  <a:lnTo>
                    <a:pt y="44821" x="5961"/>
                  </a:lnTo>
                  <a:lnTo>
                    <a:pt y="45318" x="4781"/>
                  </a:lnTo>
                  <a:lnTo>
                    <a:pt y="45877" x="3602"/>
                  </a:lnTo>
                  <a:lnTo>
                    <a:pt y="46497" x="2484"/>
                  </a:lnTo>
                  <a:lnTo>
                    <a:pt y="47180" x="1491"/>
                  </a:lnTo>
                  <a:lnTo>
                    <a:pt y="47863" x="560"/>
                  </a:lnTo>
                  <a:lnTo>
                    <a:pt y="47863" x="8257"/>
                  </a:lnTo>
                  <a:lnTo>
                    <a:pt y="47305" x="9251"/>
                  </a:lnTo>
                  <a:lnTo>
                    <a:pt y="46870" x="10120"/>
                  </a:lnTo>
                  <a:lnTo>
                    <a:pt y="46311" x="11548"/>
                  </a:lnTo>
                  <a:lnTo>
                    <a:pt y="45877" x="13100"/>
                  </a:lnTo>
                  <a:lnTo>
                    <a:pt y="45566" x="14652"/>
                  </a:lnTo>
                  <a:lnTo>
                    <a:pt y="45256" x="16204"/>
                  </a:lnTo>
                  <a:lnTo>
                    <a:pt y="45070" x="17631"/>
                  </a:lnTo>
                  <a:lnTo>
                    <a:pt y="44946" x="18935"/>
                  </a:lnTo>
                  <a:lnTo>
                    <a:pt y="44883" x="20052"/>
                  </a:lnTo>
                  <a:lnTo>
                    <a:pt y="44821" x="21418"/>
                  </a:lnTo>
                  <a:lnTo>
                    <a:pt y="44821" x="22536"/>
                  </a:lnTo>
                  <a:lnTo>
                    <a:pt y="44946" x="23529"/>
                  </a:lnTo>
                  <a:lnTo>
                    <a:pt y="46435" x="25702"/>
                  </a:lnTo>
                  <a:lnTo>
                    <a:pt y="47863" x="27564"/>
                  </a:lnTo>
                  <a:lnTo>
                    <a:pt y="47863" x="38738"/>
                  </a:lnTo>
                  <a:lnTo>
                    <a:pt y="46808" x="38180"/>
                  </a:lnTo>
                  <a:lnTo>
                    <a:pt y="45753" x="37497"/>
                  </a:lnTo>
                  <a:lnTo>
                    <a:pt y="44821" x="36752"/>
                  </a:lnTo>
                  <a:lnTo>
                    <a:pt y="43890" x="35945"/>
                  </a:lnTo>
                  <a:lnTo>
                    <a:pt y="43021" x="35014"/>
                  </a:lnTo>
                  <a:lnTo>
                    <a:pt y="42214" x="34144"/>
                  </a:lnTo>
                  <a:lnTo>
                    <a:pt y="40538" x="32158"/>
                  </a:lnTo>
                  <a:lnTo>
                    <a:pt y="37931" x="28806"/>
                  </a:lnTo>
                  <a:lnTo>
                    <a:pt y="37186" x="27999"/>
                  </a:lnTo>
                  <a:lnTo>
                    <a:pt y="36813" x="27564"/>
                  </a:lnTo>
                  <a:lnTo>
                    <a:pt y="36379" x="27192"/>
                  </a:lnTo>
                  <a:lnTo>
                    <a:pt y="35820" x="26881"/>
                  </a:lnTo>
                  <a:lnTo>
                    <a:pt y="35261" x="26571"/>
                  </a:lnTo>
                  <a:lnTo>
                    <a:pt y="34640" x="26447"/>
                  </a:lnTo>
                  <a:lnTo>
                    <a:pt y="33895" x="26385"/>
                  </a:lnTo>
                  <a:lnTo>
                    <a:pt y="33151" x="26447"/>
                  </a:lnTo>
                  <a:lnTo>
                    <a:pt y="32468" x="26571"/>
                  </a:lnTo>
                  <a:lnTo>
                    <a:pt y="31847" x="26881"/>
                  </a:lnTo>
                  <a:lnTo>
                    <a:pt y="31288" x="27192"/>
                  </a:lnTo>
                  <a:lnTo>
                    <a:pt y="30729" x="27626"/>
                  </a:lnTo>
                  <a:lnTo>
                    <a:pt y="30233" x="28061"/>
                  </a:lnTo>
                  <a:lnTo>
                    <a:pt y="29302" x="28992"/>
                  </a:lnTo>
                  <a:lnTo>
                    <a:pt y="28122" x="30420"/>
                  </a:lnTo>
                  <a:lnTo>
                    <a:pt y="26881" x="31848"/>
                  </a:lnTo>
                  <a:lnTo>
                    <a:pt y="26260" x="32530"/>
                  </a:lnTo>
                  <a:lnTo>
                    <a:pt y="25577" x="33213"/>
                  </a:lnTo>
                  <a:lnTo>
                    <a:pt y="24832" x="33834"/>
                  </a:lnTo>
                  <a:lnTo>
                    <a:pt y="24087" x="34393"/>
                  </a:lnTo>
                  <a:lnTo>
                    <a:pt y="23280" x="34889"/>
                  </a:lnTo>
                  <a:lnTo>
                    <a:pt y="22473" x="35386"/>
                  </a:lnTo>
                  <a:lnTo>
                    <a:pt y="21542" x="35821"/>
                  </a:lnTo>
                  <a:lnTo>
                    <a:pt y="20548" x="36131"/>
                  </a:lnTo>
                  <a:lnTo>
                    <a:pt y="19555" x="36441"/>
                  </a:lnTo>
                  <a:lnTo>
                    <a:pt y="18438" x="36690"/>
                  </a:lnTo>
                  <a:lnTo>
                    <a:pt y="17258" x="36814"/>
                  </a:lnTo>
                  <a:lnTo>
                    <a:pt y="16017" x="36814"/>
                  </a:lnTo>
                  <a:lnTo>
                    <a:pt y="14713" x="36814"/>
                  </a:lnTo>
                  <a:lnTo>
                    <a:pt y="13471" x="36628"/>
                  </a:lnTo>
                  <a:lnTo>
                    <a:pt y="12354" x="36379"/>
                  </a:lnTo>
                  <a:lnTo>
                    <a:pt y="11299" x="36131"/>
                  </a:lnTo>
                  <a:lnTo>
                    <a:pt y="10305" x="35758"/>
                  </a:lnTo>
                  <a:lnTo>
                    <a:pt y="9374" x="35324"/>
                  </a:lnTo>
                  <a:lnTo>
                    <a:pt y="8505" x="34827"/>
                  </a:lnTo>
                  <a:lnTo>
                    <a:pt y="7698" x="34331"/>
                  </a:lnTo>
                  <a:lnTo>
                    <a:pt y="6953" x="33772"/>
                  </a:lnTo>
                  <a:lnTo>
                    <a:pt y="6270" x="33213"/>
                  </a:lnTo>
                  <a:lnTo>
                    <a:pt y="5650" x="32717"/>
                  </a:lnTo>
                  <a:lnTo>
                    <a:pt y="5091" x="32158"/>
                  </a:lnTo>
                  <a:lnTo>
                    <a:pt y="4160" x="31103"/>
                  </a:lnTo>
                  <a:lnTo>
                    <a:pt y="3353" x="30171"/>
                  </a:lnTo>
                  <a:lnTo>
                    <a:pt y="3353" x="36007"/>
                  </a:lnTo>
                  <a:lnTo>
                    <a:pt y="0" x="41966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60" id="260"/>
            <p:cNvSpPr/>
            <p:nvPr/>
          </p:nvSpPr>
          <p:spPr>
            <a:xfrm>
              <a:off y="5743946" x="4484510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839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3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5"/>
                  </a:lnTo>
                  <a:lnTo>
                    <a:pt y="12665" x="34330"/>
                  </a:lnTo>
                  <a:lnTo>
                    <a:pt y="13658" x="34702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3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8"/>
                  </a:lnTo>
                  <a:lnTo>
                    <a:pt y="34765" x="35882"/>
                  </a:lnTo>
                  <a:lnTo>
                    <a:pt y="35386" x="35571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454"/>
                  </a:lnTo>
                  <a:lnTo>
                    <a:pt y="37683" x="34082"/>
                  </a:lnTo>
                  <a:lnTo>
                    <a:pt y="38241" x="33585"/>
                  </a:lnTo>
                  <a:lnTo>
                    <a:pt y="38738" x="33150"/>
                  </a:lnTo>
                  <a:lnTo>
                    <a:pt y="39173" x="32592"/>
                  </a:lnTo>
                  <a:lnTo>
                    <a:pt y="39607" x="32033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7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7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340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8"/>
                  </a:lnTo>
                  <a:lnTo>
                    <a:pt y="32220" x="12292"/>
                  </a:lnTo>
                  <a:lnTo>
                    <a:pt y="31226" x="11857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0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22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29"/>
                  </a:lnTo>
                  <a:lnTo>
                    <a:pt y="9313" x="10740"/>
                  </a:lnTo>
                  <a:lnTo>
                    <a:pt y="8630" x="11174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6"/>
                  </a:lnTo>
                  <a:lnTo>
                    <a:pt y="6084" x="13409"/>
                  </a:lnTo>
                  <a:lnTo>
                    <a:pt y="5339" x="14278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0"/>
                  </a:lnTo>
                  <a:lnTo>
                    <a:pt y="2856" x="21790"/>
                  </a:lnTo>
                  <a:close/>
                  <a:moveTo>
                    <a:pt y="1" x="22907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699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2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0"/>
                  </a:lnTo>
                  <a:lnTo>
                    <a:pt y="15024" x="1366"/>
                  </a:lnTo>
                  <a:lnTo>
                    <a:pt y="16017" x="1055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248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8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18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0"/>
                  </a:lnTo>
                  <a:lnTo>
                    <a:pt y="35137" x="3849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19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7"/>
                  </a:lnTo>
                  <a:lnTo>
                    <a:pt y="44760" x="22783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2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19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0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79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4945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7"/>
                  </a:lnTo>
                  <a:lnTo>
                    <a:pt y="22039" x="46559"/>
                  </a:lnTo>
                  <a:lnTo>
                    <a:pt y="20983" x="46497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7"/>
                  </a:lnTo>
                  <a:lnTo>
                    <a:pt y="12851" x="44573"/>
                  </a:lnTo>
                  <a:lnTo>
                    <a:pt y="11920" x="44138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447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33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61" id="261"/>
            <p:cNvSpPr/>
            <p:nvPr/>
          </p:nvSpPr>
          <p:spPr>
            <a:xfrm>
              <a:off y="5743946" x="2482961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901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4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6"/>
                  </a:lnTo>
                  <a:lnTo>
                    <a:pt y="12665" x="34330"/>
                  </a:lnTo>
                  <a:lnTo>
                    <a:pt y="13658" x="34703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4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9"/>
                  </a:lnTo>
                  <a:lnTo>
                    <a:pt y="34765" x="35882"/>
                  </a:lnTo>
                  <a:lnTo>
                    <a:pt y="35386" x="35572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516"/>
                  </a:lnTo>
                  <a:lnTo>
                    <a:pt y="37683" x="34082"/>
                  </a:lnTo>
                  <a:lnTo>
                    <a:pt y="38241" x="33647"/>
                  </a:lnTo>
                  <a:lnTo>
                    <a:pt y="38738" x="33151"/>
                  </a:lnTo>
                  <a:lnTo>
                    <a:pt y="39173" x="32592"/>
                  </a:lnTo>
                  <a:lnTo>
                    <a:pt y="39607" x="32095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8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8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403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9"/>
                  </a:lnTo>
                  <a:lnTo>
                    <a:pt y="32220" x="12354"/>
                  </a:lnTo>
                  <a:lnTo>
                    <a:pt y="31226" x="11920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1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85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30"/>
                  </a:lnTo>
                  <a:lnTo>
                    <a:pt y="9313" x="10740"/>
                  </a:lnTo>
                  <a:lnTo>
                    <a:pt y="8630" x="11175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7"/>
                  </a:lnTo>
                  <a:lnTo>
                    <a:pt y="6084" x="13409"/>
                  </a:lnTo>
                  <a:lnTo>
                    <a:pt y="5339" x="14279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1"/>
                  </a:lnTo>
                  <a:lnTo>
                    <a:pt y="2856" x="21790"/>
                  </a:lnTo>
                  <a:close/>
                  <a:moveTo>
                    <a:pt y="1" x="22908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700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3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1"/>
                  </a:lnTo>
                  <a:lnTo>
                    <a:pt y="15024" x="1366"/>
                  </a:lnTo>
                  <a:lnTo>
                    <a:pt y="16017" x="1056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311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9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80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1"/>
                  </a:lnTo>
                  <a:lnTo>
                    <a:pt y="35137" x="3911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20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8"/>
                  </a:lnTo>
                  <a:lnTo>
                    <a:pt y="44760" x="22845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3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20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1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80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5008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8"/>
                  </a:lnTo>
                  <a:lnTo>
                    <a:pt y="22039" x="46560"/>
                  </a:lnTo>
                  <a:lnTo>
                    <a:pt y="20983" x="46498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8"/>
                  </a:lnTo>
                  <a:lnTo>
                    <a:pt y="12851" x="44573"/>
                  </a:lnTo>
                  <a:lnTo>
                    <a:pt y="11920" x="44139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510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95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62" id="262"/>
            <p:cNvSpPr/>
            <p:nvPr/>
          </p:nvSpPr>
          <p:spPr>
            <a:xfrm>
              <a:off y="4936221" x="17169"/>
              <a:ext cy="2638858" cx="2309597"/>
            </a:xfrm>
            <a:custGeom>
              <a:pathLst>
                <a:path extrusionOk="0" h="69157" w="60528">
                  <a:moveTo>
                    <a:pt y="1" x="30170"/>
                  </a:moveTo>
                  <a:lnTo>
                    <a:pt y="63" x="27687"/>
                  </a:lnTo>
                  <a:lnTo>
                    <a:pt y="249" x="25266"/>
                  </a:lnTo>
                  <a:lnTo>
                    <a:pt y="559" x="22969"/>
                  </a:lnTo>
                  <a:lnTo>
                    <a:pt y="994" x="20672"/>
                  </a:lnTo>
                  <a:lnTo>
                    <a:pt y="1491" x="18500"/>
                  </a:lnTo>
                  <a:lnTo>
                    <a:pt y="2111" x="16451"/>
                  </a:lnTo>
                  <a:lnTo>
                    <a:pt y="2856" x="14402"/>
                  </a:lnTo>
                  <a:lnTo>
                    <a:pt y="3663" x="12478"/>
                  </a:lnTo>
                  <a:lnTo>
                    <a:pt y="4533" x="10616"/>
                  </a:lnTo>
                  <a:lnTo>
                    <a:pt y="5588" x="8815"/>
                  </a:lnTo>
                  <a:lnTo>
                    <a:pt y="6643" x="7139"/>
                  </a:lnTo>
                  <a:lnTo>
                    <a:pt y="7823" x="5525"/>
                  </a:lnTo>
                  <a:lnTo>
                    <a:pt y="9064" x="4035"/>
                  </a:lnTo>
                  <a:lnTo>
                    <a:pt y="10368" x="2607"/>
                  </a:lnTo>
                  <a:lnTo>
                    <a:pt y="11734" x="1242"/>
                  </a:lnTo>
                  <a:lnTo>
                    <a:pt y="13224" x="0"/>
                  </a:lnTo>
                  <a:lnTo>
                    <a:pt y="57238" x="0"/>
                  </a:lnTo>
                  <a:lnTo>
                    <a:pt y="58541" x="1117"/>
                  </a:lnTo>
                  <a:lnTo>
                    <a:pt y="59721" x="2297"/>
                  </a:lnTo>
                  <a:lnTo>
                    <a:pt y="60900" x="3539"/>
                  </a:lnTo>
                  <a:lnTo>
                    <a:pt y="62018" x="4904"/>
                  </a:lnTo>
                  <a:lnTo>
                    <a:pt y="63073" x="6332"/>
                  </a:lnTo>
                  <a:lnTo>
                    <a:pt y="64004" x="7884"/>
                  </a:lnTo>
                  <a:lnTo>
                    <a:pt y="64935" x="9436"/>
                  </a:lnTo>
                  <a:lnTo>
                    <a:pt y="65742" x="11174"/>
                  </a:lnTo>
                  <a:lnTo>
                    <a:pt y="66549" x="12912"/>
                  </a:lnTo>
                  <a:lnTo>
                    <a:pt y="67170" x="14837"/>
                  </a:lnTo>
                  <a:lnTo>
                    <a:pt y="67729" x="16761"/>
                  </a:lnTo>
                  <a:lnTo>
                    <a:pt y="68226" x="18810"/>
                  </a:lnTo>
                  <a:lnTo>
                    <a:pt y="68598" x="20983"/>
                  </a:lnTo>
                  <a:lnTo>
                    <a:pt y="68908" x="23218"/>
                  </a:lnTo>
                  <a:lnTo>
                    <a:pt y="69095" x="25577"/>
                  </a:lnTo>
                  <a:lnTo>
                    <a:pt y="69157" x="27998"/>
                  </a:lnTo>
                  <a:lnTo>
                    <a:pt y="69095" x="29922"/>
                  </a:lnTo>
                  <a:lnTo>
                    <a:pt y="68970" x="31847"/>
                  </a:lnTo>
                  <a:lnTo>
                    <a:pt y="68846" x="33771"/>
                  </a:lnTo>
                  <a:lnTo>
                    <a:pt y="68660" x="35633"/>
                  </a:lnTo>
                  <a:lnTo>
                    <a:pt y="68163" x="39482"/>
                  </a:lnTo>
                  <a:lnTo>
                    <a:pt y="67543" x="43517"/>
                  </a:lnTo>
                  <a:lnTo>
                    <a:pt y="64439" x="56927"/>
                  </a:lnTo>
                  <a:lnTo>
                    <a:pt y="52954" x="56927"/>
                  </a:lnTo>
                  <a:lnTo>
                    <a:pt y="50657" x="56989"/>
                  </a:lnTo>
                  <a:lnTo>
                    <a:pt y="48484" x="57113"/>
                  </a:lnTo>
                  <a:lnTo>
                    <a:pt y="47988" x="57237"/>
                  </a:lnTo>
                  <a:lnTo>
                    <a:pt y="47615" x="57423"/>
                  </a:lnTo>
                  <a:lnTo>
                    <a:pt y="47305" x="57671"/>
                  </a:lnTo>
                  <a:lnTo>
                    <a:pt y="46932" x="58044"/>
                  </a:lnTo>
                  <a:lnTo>
                    <a:pt y="44636" x="60527"/>
                  </a:lnTo>
                  <a:lnTo>
                    <a:pt y="44636" x="40600"/>
                  </a:lnTo>
                  <a:lnTo>
                    <a:pt y="48671" x="33088"/>
                  </a:lnTo>
                  <a:lnTo>
                    <a:pt y="47926" x="47242"/>
                  </a:lnTo>
                  <a:lnTo>
                    <a:pt y="63011" x="47242"/>
                  </a:lnTo>
                  <a:lnTo>
                    <a:pt y="63880" x="45069"/>
                  </a:lnTo>
                  <a:lnTo>
                    <a:pt y="64252" x="43828"/>
                  </a:lnTo>
                  <a:lnTo>
                    <a:pt y="64625" x="42524"/>
                  </a:lnTo>
                  <a:lnTo>
                    <a:pt y="64935" x="41034"/>
                  </a:lnTo>
                  <a:lnTo>
                    <a:pt y="65184" x="39358"/>
                  </a:lnTo>
                  <a:lnTo>
                    <a:pt y="65308" x="37434"/>
                  </a:lnTo>
                  <a:lnTo>
                    <a:pt y="65370" x="35323"/>
                  </a:lnTo>
                  <a:lnTo>
                    <a:pt y="65308" x="33461"/>
                  </a:lnTo>
                  <a:lnTo>
                    <a:pt y="65184" x="31598"/>
                  </a:lnTo>
                  <a:lnTo>
                    <a:pt y="64935" x="29798"/>
                  </a:lnTo>
                  <a:lnTo>
                    <a:pt y="64625" x="27998"/>
                  </a:lnTo>
                  <a:lnTo>
                    <a:pt y="64190" x="26322"/>
                  </a:lnTo>
                  <a:lnTo>
                    <a:pt y="63694" x="24645"/>
                  </a:lnTo>
                  <a:lnTo>
                    <a:pt y="63135" x="23031"/>
                  </a:lnTo>
                  <a:lnTo>
                    <a:pt y="62514" x="21479"/>
                  </a:lnTo>
                  <a:lnTo>
                    <a:pt y="61769" x="19989"/>
                  </a:lnTo>
                  <a:lnTo>
                    <a:pt y="60962" x="18562"/>
                  </a:lnTo>
                  <a:lnTo>
                    <a:pt y="60093" x="17134"/>
                  </a:lnTo>
                  <a:lnTo>
                    <a:pt y="59162" x="15830"/>
                  </a:lnTo>
                  <a:lnTo>
                    <a:pt y="58169" x="14527"/>
                  </a:lnTo>
                  <a:lnTo>
                    <a:pt y="57113" x="13285"/>
                  </a:lnTo>
                  <a:lnTo>
                    <a:pt y="55996" x="12168"/>
                  </a:lnTo>
                  <a:lnTo>
                    <a:pt y="54879" x="11050"/>
                  </a:lnTo>
                  <a:lnTo>
                    <a:pt y="53637" x="9995"/>
                  </a:lnTo>
                  <a:lnTo>
                    <a:pt y="52395" x="9001"/>
                  </a:lnTo>
                  <a:lnTo>
                    <a:pt y="51030" x="8070"/>
                  </a:lnTo>
                  <a:lnTo>
                    <a:pt y="49726" x="7201"/>
                  </a:lnTo>
                  <a:lnTo>
                    <a:pt y="48298" x="6394"/>
                  </a:lnTo>
                  <a:lnTo>
                    <a:pt y="46870" x="5649"/>
                  </a:lnTo>
                  <a:lnTo>
                    <a:pt y="45380" x="5028"/>
                  </a:lnTo>
                  <a:lnTo>
                    <a:pt y="43891" x="4408"/>
                  </a:lnTo>
                  <a:lnTo>
                    <a:pt y="42339" x="3849"/>
                  </a:lnTo>
                  <a:lnTo>
                    <a:pt y="40787" x="3414"/>
                  </a:lnTo>
                  <a:lnTo>
                    <a:pt y="39235" x="2980"/>
                  </a:lnTo>
                  <a:lnTo>
                    <a:pt y="37621" x="2669"/>
                  </a:lnTo>
                  <a:lnTo>
                    <a:pt y="36007" x="2421"/>
                  </a:lnTo>
                  <a:lnTo>
                    <a:pt y="34393" x="2235"/>
                  </a:lnTo>
                  <a:lnTo>
                    <a:pt y="32716" x="2111"/>
                  </a:lnTo>
                  <a:lnTo>
                    <a:pt y="31102" x="2111"/>
                  </a:lnTo>
                  <a:lnTo>
                    <a:pt y="29550" x="2111"/>
                  </a:lnTo>
                  <a:lnTo>
                    <a:pt y="28060" x="2235"/>
                  </a:lnTo>
                  <a:lnTo>
                    <a:pt y="26633" x="2359"/>
                  </a:lnTo>
                  <a:lnTo>
                    <a:pt y="25205" x="2607"/>
                  </a:lnTo>
                  <a:lnTo>
                    <a:pt y="23777" x="2856"/>
                  </a:lnTo>
                  <a:lnTo>
                    <a:pt y="22411" x="3228"/>
                  </a:lnTo>
                  <a:lnTo>
                    <a:pt y="21108" x="3601"/>
                  </a:lnTo>
                  <a:lnTo>
                    <a:pt y="19804" x="4035"/>
                  </a:lnTo>
                  <a:lnTo>
                    <a:pt y="18562" x="4594"/>
                  </a:lnTo>
                  <a:lnTo>
                    <a:pt y="17383" x="5153"/>
                  </a:lnTo>
                  <a:lnTo>
                    <a:pt y="16203" x="5773"/>
                  </a:lnTo>
                  <a:lnTo>
                    <a:pt y="15086" x="6394"/>
                  </a:lnTo>
                  <a:lnTo>
                    <a:pt y="14031" x="7139"/>
                  </a:lnTo>
                  <a:lnTo>
                    <a:pt y="12975" x="7884"/>
                  </a:lnTo>
                  <a:lnTo>
                    <a:pt y="12044" x="8691"/>
                  </a:lnTo>
                  <a:lnTo>
                    <a:pt y="11051" x="9560"/>
                  </a:lnTo>
                  <a:lnTo>
                    <a:pt y="10182" x="10429"/>
                  </a:lnTo>
                  <a:lnTo>
                    <a:pt y="9375" x="11360"/>
                  </a:lnTo>
                  <a:lnTo>
                    <a:pt y="8568" x="12354"/>
                  </a:lnTo>
                  <a:lnTo>
                    <a:pt y="7823" x="13347"/>
                  </a:lnTo>
                  <a:lnTo>
                    <a:pt y="7140" x="14402"/>
                  </a:lnTo>
                  <a:lnTo>
                    <a:pt y="6519" x="15520"/>
                  </a:lnTo>
                  <a:lnTo>
                    <a:pt y="5898" x="16637"/>
                  </a:lnTo>
                  <a:lnTo>
                    <a:pt y="5402" x="17755"/>
                  </a:lnTo>
                  <a:lnTo>
                    <a:pt y="4967" x="18996"/>
                  </a:lnTo>
                  <a:lnTo>
                    <a:pt y="4533" x="20176"/>
                  </a:lnTo>
                  <a:lnTo>
                    <a:pt y="4160" x="21417"/>
                  </a:lnTo>
                  <a:lnTo>
                    <a:pt y="3912" x="22721"/>
                  </a:lnTo>
                  <a:lnTo>
                    <a:pt y="3663" x="24025"/>
                  </a:lnTo>
                  <a:lnTo>
                    <a:pt y="3539" x="25390"/>
                  </a:lnTo>
                  <a:lnTo>
                    <a:pt y="3415" x="26694"/>
                  </a:lnTo>
                  <a:lnTo>
                    <a:pt y="3415" x="28122"/>
                  </a:lnTo>
                  <a:lnTo>
                    <a:pt y="3477" x="30108"/>
                  </a:lnTo>
                  <a:lnTo>
                    <a:pt y="3663" x="32033"/>
                  </a:lnTo>
                  <a:lnTo>
                    <a:pt y="3912" x="33771"/>
                  </a:lnTo>
                  <a:lnTo>
                    <a:pt y="4346" x="35447"/>
                  </a:lnTo>
                  <a:lnTo>
                    <a:pt y="4781" x="36999"/>
                  </a:lnTo>
                  <a:lnTo>
                    <a:pt y="5340" x="38489"/>
                  </a:lnTo>
                  <a:lnTo>
                    <a:pt y="5960" x="39855"/>
                  </a:lnTo>
                  <a:lnTo>
                    <a:pt y="6643" x="41096"/>
                  </a:lnTo>
                  <a:lnTo>
                    <a:pt y="7326" x="42276"/>
                  </a:lnTo>
                  <a:lnTo>
                    <a:pt y="8071" x="43331"/>
                  </a:lnTo>
                  <a:lnTo>
                    <a:pt y="8816" x="44324"/>
                  </a:lnTo>
                  <a:lnTo>
                    <a:pt y="9499" x="45256"/>
                  </a:lnTo>
                  <a:lnTo>
                    <a:pt y="10927" x="46870"/>
                  </a:lnTo>
                  <a:lnTo>
                    <a:pt y="12230" x="48173"/>
                  </a:lnTo>
                  <a:lnTo>
                    <a:pt y="15955" x="45876"/>
                  </a:lnTo>
                  <a:lnTo>
                    <a:pt y="15210" x="49167"/>
                  </a:lnTo>
                  <a:lnTo>
                    <a:pt y="7823" x="56927"/>
                  </a:lnTo>
                  <a:lnTo>
                    <a:pt y="6581" x="55126"/>
                  </a:lnTo>
                  <a:lnTo>
                    <a:pt y="5836" x="53947"/>
                  </a:lnTo>
                  <a:lnTo>
                    <a:pt y="5091" x="52581"/>
                  </a:lnTo>
                  <a:lnTo>
                    <a:pt y="4346" x="51029"/>
                  </a:lnTo>
                  <a:lnTo>
                    <a:pt y="3539" x="49167"/>
                  </a:lnTo>
                  <a:lnTo>
                    <a:pt y="2732" x="46994"/>
                  </a:lnTo>
                  <a:lnTo>
                    <a:pt y="1987" x="44511"/>
                  </a:lnTo>
                  <a:lnTo>
                    <a:pt y="1553" x="42835"/>
                  </a:lnTo>
                  <a:lnTo>
                    <a:pt y="1180" x="41158"/>
                  </a:lnTo>
                  <a:lnTo>
                    <a:pt y="808" x="39358"/>
                  </a:lnTo>
                  <a:lnTo>
                    <a:pt y="559" x="37620"/>
                  </a:lnTo>
                  <a:lnTo>
                    <a:pt y="311" x="35758"/>
                  </a:lnTo>
                  <a:lnTo>
                    <a:pt y="125" x="33957"/>
                  </a:lnTo>
                  <a:lnTo>
                    <a:pt y="63" x="32033"/>
                  </a:lnTo>
                  <a:lnTo>
                    <a:pt y="1" x="30170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63" id="263"/>
            <p:cNvSpPr/>
            <p:nvPr/>
          </p:nvSpPr>
          <p:spPr>
            <a:xfrm>
              <a:off y="4853348" x="8013824"/>
              <a:ext cy="2534611" cx="945199"/>
            </a:xfrm>
            <a:custGeom>
              <a:pathLst>
                <a:path extrusionOk="0" h="66425" w="24771">
                  <a:moveTo>
                    <a:pt y="0" x="7078"/>
                  </a:moveTo>
                  <a:lnTo>
                    <a:pt y="3414" x="1"/>
                  </a:lnTo>
                  <a:lnTo>
                    <a:pt y="3414" x="7202"/>
                  </a:lnTo>
                  <a:lnTo>
                    <a:pt y="58354" x="7202"/>
                  </a:lnTo>
                  <a:lnTo>
                    <a:pt y="61458" x="7202"/>
                  </a:lnTo>
                  <a:lnTo>
                    <a:pt y="62079" x="7202"/>
                  </a:lnTo>
                  <a:lnTo>
                    <a:pt y="62638" x="7140"/>
                  </a:lnTo>
                  <a:lnTo>
                    <a:pt y="63134" x="6954"/>
                  </a:lnTo>
                  <a:lnTo>
                    <a:pt y="63569" x="6768"/>
                  </a:lnTo>
                  <a:lnTo>
                    <a:pt y="64128" x="6395"/>
                  </a:lnTo>
                  <a:lnTo>
                    <a:pt y="64748" x="5961"/>
                  </a:lnTo>
                  <a:lnTo>
                    <a:pt y="66424" x="4657"/>
                  </a:lnTo>
                  <a:lnTo>
                    <a:pt y="66424" x="21294"/>
                  </a:lnTo>
                  <a:lnTo>
                    <a:pt y="64376" x="24771"/>
                  </a:lnTo>
                  <a:lnTo>
                    <a:pt y="64128" x="22349"/>
                  </a:lnTo>
                  <a:lnTo>
                    <a:pt y="63879" x="19990"/>
                  </a:lnTo>
                  <a:lnTo>
                    <a:pt y="63755" x="18935"/>
                  </a:lnTo>
                  <a:lnTo>
                    <a:pt y="63569" x="18066"/>
                  </a:lnTo>
                  <a:lnTo>
                    <a:pt y="63445" x="17756"/>
                  </a:lnTo>
                  <a:lnTo>
                    <a:pt y="63321" x="17445"/>
                  </a:lnTo>
                  <a:lnTo>
                    <a:pt y="63134" x="17135"/>
                  </a:lnTo>
                  <a:lnTo>
                    <a:pt y="62886" x="16949"/>
                  </a:lnTo>
                  <a:lnTo>
                    <a:pt y="62638" x="16762"/>
                  </a:lnTo>
                  <a:lnTo>
                    <a:pt y="62327" x="16576"/>
                  </a:lnTo>
                  <a:lnTo>
                    <a:pt y="62017" x="16452"/>
                  </a:lnTo>
                  <a:lnTo>
                    <a:pt y="61582" x="16390"/>
                  </a:lnTo>
                  <a:lnTo>
                    <a:pt y="60651" x="16266"/>
                  </a:lnTo>
                  <a:lnTo>
                    <a:pt y="59410" x="16204"/>
                  </a:lnTo>
                  <a:lnTo>
                    <a:pt y="58354" x="16204"/>
                  </a:lnTo>
                  <a:lnTo>
                    <a:pt y="6146" x="16204"/>
                  </a:lnTo>
                  <a:lnTo>
                    <a:pt y="5587" x="16266"/>
                  </a:lnTo>
                  <a:lnTo>
                    <a:pt y="4470" x="16452"/>
                  </a:lnTo>
                  <a:lnTo>
                    <a:pt y="3539" x="16700"/>
                  </a:lnTo>
                  <a:lnTo>
                    <a:pt y="2794" x="17011"/>
                  </a:lnTo>
                  <a:lnTo>
                    <a:pt y="2173" x="17445"/>
                  </a:lnTo>
                  <a:lnTo>
                    <a:pt y="1676" x="18004"/>
                  </a:lnTo>
                  <a:lnTo>
                    <a:pt y="1117" x="18687"/>
                  </a:lnTo>
                  <a:lnTo>
                    <a:pt y="621" x="19494"/>
                  </a:lnTo>
                  <a:lnTo>
                    <a:pt y="0" x="20487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64" id="264"/>
            <p:cNvSpPr/>
            <p:nvPr/>
          </p:nvSpPr>
          <p:spPr>
            <a:xfrm>
              <a:off y="5743946" x="8985007"/>
              <a:ext cy="1712661" cx="1165482"/>
            </a:xfrm>
            <a:custGeom>
              <a:pathLst>
                <a:path extrusionOk="0" h="44884" w="30544">
                  <a:moveTo>
                    <a:pt y="3105" x="18748"/>
                  </a:moveTo>
                  <a:lnTo>
                    <a:pt y="3167" x="19679"/>
                  </a:lnTo>
                  <a:lnTo>
                    <a:pt y="3291" x="20549"/>
                  </a:lnTo>
                  <a:lnTo>
                    <a:pt y="3539" x="21480"/>
                  </a:lnTo>
                  <a:lnTo>
                    <a:pt y="3788" x="22287"/>
                  </a:lnTo>
                  <a:lnTo>
                    <a:pt y="4222" x="23094"/>
                  </a:lnTo>
                  <a:lnTo>
                    <a:pt y="4657" x="23839"/>
                  </a:lnTo>
                  <a:lnTo>
                    <a:pt y="5153" x="24584"/>
                  </a:lnTo>
                  <a:lnTo>
                    <a:pt y="5712" x="25267"/>
                  </a:lnTo>
                  <a:lnTo>
                    <a:pt y="6271" x="25825"/>
                  </a:lnTo>
                  <a:lnTo>
                    <a:pt y="6954" x="26384"/>
                  </a:lnTo>
                  <a:lnTo>
                    <a:pt y="7574" x="26819"/>
                  </a:lnTo>
                  <a:lnTo>
                    <a:pt y="8257" x="27253"/>
                  </a:lnTo>
                  <a:lnTo>
                    <a:pt y="9002" x="27564"/>
                  </a:lnTo>
                  <a:lnTo>
                    <a:pt y="9685" x="27750"/>
                  </a:lnTo>
                  <a:lnTo>
                    <a:pt y="10430" x="27936"/>
                  </a:lnTo>
                  <a:lnTo>
                    <a:pt y="11113" x="27998"/>
                  </a:lnTo>
                  <a:lnTo>
                    <a:pt y="11547" x="27936"/>
                  </a:lnTo>
                  <a:lnTo>
                    <a:pt y="11982" x="27812"/>
                  </a:lnTo>
                  <a:lnTo>
                    <a:pt y="12292" x="27564"/>
                  </a:lnTo>
                  <a:lnTo>
                    <a:pt y="12603" x="27253"/>
                  </a:lnTo>
                  <a:lnTo>
                    <a:pt y="12913" x="26881"/>
                  </a:lnTo>
                  <a:lnTo>
                    <a:pt y="13161" x="26446"/>
                  </a:lnTo>
                  <a:lnTo>
                    <a:pt y="13658" x="25267"/>
                  </a:lnTo>
                  <a:lnTo>
                    <a:pt y="20983" x="8319"/>
                  </a:lnTo>
                  <a:lnTo>
                    <a:pt y="18500" x="8133"/>
                  </a:lnTo>
                  <a:lnTo>
                    <a:pt y="17259" x="8009"/>
                  </a:lnTo>
                  <a:lnTo>
                    <a:pt y="16079" x="8009"/>
                  </a:lnTo>
                  <a:lnTo>
                    <a:pt y="15148" x="8009"/>
                  </a:lnTo>
                  <a:lnTo>
                    <a:pt y="14279" x="8071"/>
                  </a:lnTo>
                  <a:lnTo>
                    <a:pt y="13410" x="8195"/>
                  </a:lnTo>
                  <a:lnTo>
                    <a:pt y="12603" x="8319"/>
                  </a:lnTo>
                  <a:lnTo>
                    <a:pt y="11858" x="8505"/>
                  </a:lnTo>
                  <a:lnTo>
                    <a:pt y="11113" x="8691"/>
                  </a:lnTo>
                  <a:lnTo>
                    <a:pt y="10430" x="8878"/>
                  </a:lnTo>
                  <a:lnTo>
                    <a:pt y="9809" x="9188"/>
                  </a:lnTo>
                  <a:lnTo>
                    <a:pt y="9188" x="9436"/>
                  </a:lnTo>
                  <a:lnTo>
                    <a:pt y="8568" x="9747"/>
                  </a:lnTo>
                  <a:lnTo>
                    <a:pt y="7512" x="10430"/>
                  </a:lnTo>
                  <a:lnTo>
                    <a:pt y="6581" x="11175"/>
                  </a:lnTo>
                  <a:lnTo>
                    <a:pt y="5774" x="11982"/>
                  </a:lnTo>
                  <a:lnTo>
                    <a:pt y="5091" x="12789"/>
                  </a:lnTo>
                  <a:lnTo>
                    <a:pt y="4532" x="13720"/>
                  </a:lnTo>
                  <a:lnTo>
                    <a:pt y="4098" x="14589"/>
                  </a:lnTo>
                  <a:lnTo>
                    <a:pt y="3725" x="15458"/>
                  </a:lnTo>
                  <a:lnTo>
                    <a:pt y="3415" x="16327"/>
                  </a:lnTo>
                  <a:lnTo>
                    <a:pt y="3229" x="17196"/>
                  </a:lnTo>
                  <a:lnTo>
                    <a:pt y="3105" x="18003"/>
                  </a:lnTo>
                  <a:close/>
                  <a:moveTo>
                    <a:pt y="1" x="21356"/>
                  </a:moveTo>
                  <a:lnTo>
                    <a:pt y="63" x="20424"/>
                  </a:lnTo>
                  <a:lnTo>
                    <a:pt y="125" x="19493"/>
                  </a:lnTo>
                  <a:lnTo>
                    <a:pt y="187" x="18624"/>
                  </a:lnTo>
                  <a:lnTo>
                    <a:pt y="373" x="17693"/>
                  </a:lnTo>
                  <a:lnTo>
                    <a:pt y="559" x="16762"/>
                  </a:lnTo>
                  <a:lnTo>
                    <a:pt y="746" x="15831"/>
                  </a:lnTo>
                  <a:lnTo>
                    <a:pt y="1056" x="14899"/>
                  </a:lnTo>
                  <a:lnTo>
                    <a:pt y="1366" x="13968"/>
                  </a:lnTo>
                  <a:lnTo>
                    <a:pt y="1677" x="13037"/>
                  </a:lnTo>
                  <a:lnTo>
                    <a:pt y="2111" x="12106"/>
                  </a:lnTo>
                  <a:lnTo>
                    <a:pt y="2546" x="11237"/>
                  </a:lnTo>
                  <a:lnTo>
                    <a:pt y="3043" x="10368"/>
                  </a:lnTo>
                  <a:lnTo>
                    <a:pt y="3539" x="9498"/>
                  </a:lnTo>
                  <a:lnTo>
                    <a:pt y="4098" x="8691"/>
                  </a:lnTo>
                  <a:lnTo>
                    <a:pt y="4719" x="7884"/>
                  </a:lnTo>
                  <a:lnTo>
                    <a:pt y="5339" x="7077"/>
                  </a:lnTo>
                  <a:lnTo>
                    <a:pt y="6084" x="6332"/>
                  </a:lnTo>
                  <a:lnTo>
                    <a:pt y="6767" x="5588"/>
                  </a:lnTo>
                  <a:lnTo>
                    <a:pt y="7574" x="4905"/>
                  </a:lnTo>
                  <a:lnTo>
                    <a:pt y="8381" x="4222"/>
                  </a:lnTo>
                  <a:lnTo>
                    <a:pt y="9250" x="3601"/>
                  </a:lnTo>
                  <a:lnTo>
                    <a:pt y="10182" x="2980"/>
                  </a:lnTo>
                  <a:lnTo>
                    <a:pt y="11113" x="2484"/>
                  </a:lnTo>
                  <a:lnTo>
                    <a:pt y="12106" x="1987"/>
                  </a:lnTo>
                  <a:lnTo>
                    <a:pt y="13099" x="1552"/>
                  </a:lnTo>
                  <a:lnTo>
                    <a:pt y="14217" x="1118"/>
                  </a:lnTo>
                  <a:lnTo>
                    <a:pt y="15334" x="807"/>
                  </a:lnTo>
                  <a:lnTo>
                    <a:pt y="16452" x="497"/>
                  </a:lnTo>
                  <a:lnTo>
                    <a:pt y="17693" x="311"/>
                  </a:lnTo>
                  <a:lnTo>
                    <a:pt y="18935" x="125"/>
                  </a:lnTo>
                  <a:lnTo>
                    <a:pt y="20238" x="0"/>
                  </a:lnTo>
                  <a:lnTo>
                    <a:pt y="21542" x="0"/>
                  </a:lnTo>
                  <a:lnTo>
                    <a:pt y="22908" x="0"/>
                  </a:lnTo>
                  <a:lnTo>
                    <a:pt y="24211" x="125"/>
                  </a:lnTo>
                  <a:lnTo>
                    <a:pt y="25577" x="311"/>
                  </a:lnTo>
                  <a:lnTo>
                    <a:pt y="26943" x="559"/>
                  </a:lnTo>
                  <a:lnTo>
                    <a:pt y="28309" x="870"/>
                  </a:lnTo>
                  <a:lnTo>
                    <a:pt y="29612" x="1242"/>
                  </a:lnTo>
                  <a:lnTo>
                    <a:pt y="30978" x="1739"/>
                  </a:lnTo>
                  <a:lnTo>
                    <a:pt y="32282" x="2235"/>
                  </a:lnTo>
                  <a:lnTo>
                    <a:pt y="33585" x="2856"/>
                  </a:lnTo>
                  <a:lnTo>
                    <a:pt y="34827" x="3601"/>
                  </a:lnTo>
                  <a:lnTo>
                    <a:pt y="36006" x="4346"/>
                  </a:lnTo>
                  <a:lnTo>
                    <a:pt y="37186" x="5215"/>
                  </a:lnTo>
                  <a:lnTo>
                    <a:pt y="38303" x="6146"/>
                  </a:lnTo>
                  <a:lnTo>
                    <a:pt y="39359" x="7202"/>
                  </a:lnTo>
                  <a:lnTo>
                    <a:pt y="40352" x="8319"/>
                  </a:lnTo>
                  <a:lnTo>
                    <a:pt y="41221" x="9498"/>
                  </a:lnTo>
                  <a:lnTo>
                    <a:pt y="41842" x="10368"/>
                  </a:lnTo>
                  <a:lnTo>
                    <a:pt y="42401" x="11299"/>
                  </a:lnTo>
                  <a:lnTo>
                    <a:pt y="42835" x="12168"/>
                  </a:lnTo>
                  <a:lnTo>
                    <a:pt y="43270" x="13037"/>
                  </a:lnTo>
                  <a:lnTo>
                    <a:pt y="43580" x="13906"/>
                  </a:lnTo>
                  <a:lnTo>
                    <a:pt y="43891" x="14713"/>
                  </a:lnTo>
                  <a:lnTo>
                    <a:pt y="44139" x="15582"/>
                  </a:lnTo>
                  <a:lnTo>
                    <a:pt y="44325" x="16389"/>
                  </a:lnTo>
                  <a:lnTo>
                    <a:pt y="44635" x="17941"/>
                  </a:lnTo>
                  <a:lnTo>
                    <a:pt y="44822" x="19369"/>
                  </a:lnTo>
                  <a:lnTo>
                    <a:pt y="44884" x="20735"/>
                  </a:lnTo>
                  <a:lnTo>
                    <a:pt y="44884" x="22908"/>
                  </a:lnTo>
                  <a:lnTo>
                    <a:pt y="44822" x="23963"/>
                  </a:lnTo>
                  <a:lnTo>
                    <a:pt y="44698" x="25018"/>
                  </a:lnTo>
                  <a:lnTo>
                    <a:pt y="44573" x="26136"/>
                  </a:lnTo>
                  <a:lnTo>
                    <a:pt y="44325" x="27191"/>
                  </a:lnTo>
                  <a:lnTo>
                    <a:pt y="44077" x="28308"/>
                  </a:lnTo>
                  <a:lnTo>
                    <a:pt y="43704" x="29426"/>
                  </a:lnTo>
                  <a:lnTo>
                    <a:pt y="43270" x="30543"/>
                  </a:lnTo>
                  <a:lnTo>
                    <a:pt y="39793" x="30543"/>
                  </a:lnTo>
                  <a:lnTo>
                    <a:pt y="39980" x="29115"/>
                  </a:lnTo>
                  <a:lnTo>
                    <a:pt y="40042" x="27564"/>
                  </a:lnTo>
                  <a:lnTo>
                    <a:pt y="39980" x="26756"/>
                  </a:lnTo>
                  <a:lnTo>
                    <a:pt y="39917" x="25949"/>
                  </a:lnTo>
                  <a:lnTo>
                    <a:pt y="39855" x="25142"/>
                  </a:lnTo>
                  <a:lnTo>
                    <a:pt y="39731" x="24335"/>
                  </a:lnTo>
                  <a:lnTo>
                    <a:pt y="39545" x="23528"/>
                  </a:lnTo>
                  <a:lnTo>
                    <a:pt y="39297" x="22721"/>
                  </a:lnTo>
                  <a:lnTo>
                    <a:pt y="39048" x="21976"/>
                  </a:lnTo>
                  <a:lnTo>
                    <a:pt y="38738" x="21169"/>
                  </a:lnTo>
                  <a:lnTo>
                    <a:pt y="38428" x="20424"/>
                  </a:lnTo>
                  <a:lnTo>
                    <a:pt y="38055" x="19679"/>
                  </a:lnTo>
                  <a:lnTo>
                    <a:pt y="37683" x="18935"/>
                  </a:lnTo>
                  <a:lnTo>
                    <a:pt y="37186" x="18252"/>
                  </a:lnTo>
                  <a:lnTo>
                    <a:pt y="36751" x="17507"/>
                  </a:lnTo>
                  <a:lnTo>
                    <a:pt y="36255" x="16824"/>
                  </a:lnTo>
                  <a:lnTo>
                    <a:pt y="35696" x="16203"/>
                  </a:lnTo>
                  <a:lnTo>
                    <a:pt y="35075" x="15520"/>
                  </a:lnTo>
                  <a:lnTo>
                    <a:pt y="34455" x="14899"/>
                  </a:lnTo>
                  <a:lnTo>
                    <a:pt y="33834" x="14279"/>
                  </a:lnTo>
                  <a:lnTo>
                    <a:pt y="33151" x="13720"/>
                  </a:lnTo>
                  <a:lnTo>
                    <a:pt y="32406" x="13161"/>
                  </a:lnTo>
                  <a:lnTo>
                    <a:pt y="31661" x="12602"/>
                  </a:lnTo>
                  <a:lnTo>
                    <a:pt y="30854" x="12106"/>
                  </a:lnTo>
                  <a:lnTo>
                    <a:pt y="30047" x="11609"/>
                  </a:lnTo>
                  <a:lnTo>
                    <a:pt y="29178" x="11113"/>
                  </a:lnTo>
                  <a:lnTo>
                    <a:pt y="28309" x="10678"/>
                  </a:lnTo>
                  <a:lnTo>
                    <a:pt y="27378" x="10243"/>
                  </a:lnTo>
                  <a:lnTo>
                    <a:pt y="26446" x="9871"/>
                  </a:lnTo>
                  <a:lnTo>
                    <a:pt y="25453" x="9498"/>
                  </a:lnTo>
                  <a:lnTo>
                    <a:pt y="24460" x="9188"/>
                  </a:lnTo>
                  <a:lnTo>
                    <a:pt y="23467" x="8878"/>
                  </a:lnTo>
                  <a:lnTo>
                    <a:pt y="22349" x="8629"/>
                  </a:lnTo>
                  <a:lnTo>
                    <a:pt y="21294" x="8381"/>
                  </a:lnTo>
                  <a:lnTo>
                    <a:pt y="20735" x="15582"/>
                  </a:lnTo>
                  <a:lnTo>
                    <a:pt y="14651" x="30543"/>
                  </a:lnTo>
                  <a:lnTo>
                    <a:pt y="2360" x="30543"/>
                  </a:lnTo>
                  <a:lnTo>
                    <a:pt y="1801" x="29488"/>
                  </a:lnTo>
                  <a:lnTo>
                    <a:pt y="1304" x="28371"/>
                  </a:lnTo>
                  <a:lnTo>
                    <a:pt y="932" x="27253"/>
                  </a:lnTo>
                  <a:lnTo>
                    <a:pt y="621" x="26136"/>
                  </a:lnTo>
                  <a:lnTo>
                    <a:pt y="311" x="24956"/>
                  </a:lnTo>
                  <a:lnTo>
                    <a:pt y="187" x="23715"/>
                  </a:lnTo>
                  <a:lnTo>
                    <a:pt y="63" x="22535"/>
                  </a:lnTo>
                  <a:lnTo>
                    <a:pt y="1" x="21356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sp>
        <p:nvSpPr>
          <p:cNvPr name="Shape 265" id="265"/>
          <p:cNvSpPr/>
          <p:nvPr/>
        </p:nvSpPr>
        <p:spPr>
          <a:xfrm>
            <a:off y="6400800" x="5788151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algn="r" rtl="0" lvl="0">
              <a:buClr>
                <a:srgbClr val="000000"/>
              </a:buClr>
              <a:buSzPct val="157142"/>
              <a:buFont typeface="Arial"/>
              <a:buNone/>
            </a:pPr>
            <a:r>
              <a:rPr lang="en" sz="700">
                <a:solidFill>
                  <a:schemeClr val="lt1"/>
                </a:solidFill>
              </a:rPr>
              <a:t>Google Confidential and Proprietary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parator (Yellow)">
  <p:cSld name="Separator (Yellow)">
    <p:bg>
      <p:bgPr>
        <a:solidFill>
          <a:schemeClr val="accent3"/>
        </a:solidFill>
      </p:bgPr>
    </p:bg>
    <p:spTree>
      <p:nvGrpSpPr>
        <p:cNvPr name="Shape 266" id="2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7" id="267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rtl="0"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rtl="0"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rtl="0"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rtl="0"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rtl="0"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rtl="0"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rtl="0"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name="Shape 268" id="268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indent="889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cxnSp>
        <p:nvCxnSpPr>
          <p:cNvPr name="Shape 269" id="269"/>
          <p:cNvCxnSpPr/>
          <p:nvPr/>
        </p:nvCxnSpPr>
        <p:spPr>
          <a:xfrm>
            <a:off y="3382298" x="2864216"/>
            <a:ext cy="0" cx="62799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dash"/>
            <a:round/>
            <a:headEnd len="lg" type="none" w="lg"/>
            <a:tailEnd len="lg" type="none" w="lg"/>
          </a:ln>
        </p:spPr>
      </p:cxnSp>
      <p:grpSp>
        <p:nvGrpSpPr>
          <p:cNvPr name="Shape 270" id="270"/>
          <p:cNvGrpSpPr/>
          <p:nvPr/>
        </p:nvGrpSpPr>
        <p:grpSpPr>
          <a:xfrm>
            <a:off y="4361807" x="0"/>
            <a:ext cy="2491988" cx="9144308"/>
            <a:chOff y="4853348" x="17169"/>
            <a:chExt cy="2766724" cx="10133320"/>
          </a:xfrm>
        </p:grpSpPr>
        <p:sp>
          <p:nvSpPr>
            <p:cNvPr name="Shape 271" id="271"/>
            <p:cNvSpPr/>
            <p:nvPr/>
          </p:nvSpPr>
          <p:spPr>
            <a:xfrm>
              <a:off y="5793701" x="6455228"/>
              <a:ext cy="1826370" cx="1601355"/>
            </a:xfrm>
            <a:custGeom>
              <a:pathLst>
                <a:path extrusionOk="0" h="47864" w="41967">
                  <a:moveTo>
                    <a:pt y="3104" x="17507"/>
                  </a:moveTo>
                  <a:lnTo>
                    <a:pt y="3228" x="18252"/>
                  </a:lnTo>
                  <a:lnTo>
                    <a:pt y="3353" x="18873"/>
                  </a:lnTo>
                  <a:lnTo>
                    <a:pt y="3539" x="19556"/>
                  </a:lnTo>
                  <a:lnTo>
                    <a:pt y="3787" x="20177"/>
                  </a:lnTo>
                  <a:lnTo>
                    <a:pt y="4098" x="20797"/>
                  </a:lnTo>
                  <a:lnTo>
                    <a:pt y="4470" x="21356"/>
                  </a:lnTo>
                  <a:lnTo>
                    <a:pt y="4843" x="21915"/>
                  </a:lnTo>
                  <a:lnTo>
                    <a:pt y="5277" x="22474"/>
                  </a:lnTo>
                  <a:lnTo>
                    <a:pt y="5712" x="22970"/>
                  </a:lnTo>
                  <a:lnTo>
                    <a:pt y="6208" x="23467"/>
                  </a:lnTo>
                  <a:lnTo>
                    <a:pt y="6767" x="23963"/>
                  </a:lnTo>
                  <a:lnTo>
                    <a:pt y="7946" x="24833"/>
                  </a:lnTo>
                  <a:lnTo>
                    <a:pt y="9188" x="25640"/>
                  </a:lnTo>
                  <a:lnTo>
                    <a:pt y="10492" x="26322"/>
                  </a:lnTo>
                  <a:lnTo>
                    <a:pt y="11920" x="26943"/>
                  </a:lnTo>
                  <a:lnTo>
                    <a:pt y="13347" x="27440"/>
                  </a:lnTo>
                  <a:lnTo>
                    <a:pt y="14775" x="27874"/>
                  </a:lnTo>
                  <a:lnTo>
                    <a:pt y="16203" x="28185"/>
                  </a:lnTo>
                  <a:lnTo>
                    <a:pt y="17631" x="28433"/>
                  </a:lnTo>
                  <a:lnTo>
                    <a:pt y="18997" x="28557"/>
                  </a:lnTo>
                  <a:lnTo>
                    <a:pt y="20300" x="28619"/>
                  </a:lnTo>
                  <a:lnTo>
                    <a:pt y="20983" x="28619"/>
                  </a:lnTo>
                  <a:lnTo>
                    <a:pt y="21790" x="28557"/>
                  </a:lnTo>
                  <a:lnTo>
                    <a:pt y="22659" x="28433"/>
                  </a:lnTo>
                  <a:lnTo>
                    <a:pt y="23528" x="28247"/>
                  </a:lnTo>
                  <a:lnTo>
                    <a:pt y="24459" x="27937"/>
                  </a:lnTo>
                  <a:lnTo>
                    <a:pt y="25391" x="27564"/>
                  </a:lnTo>
                  <a:lnTo>
                    <a:pt y="25887" x="27254"/>
                  </a:lnTo>
                  <a:lnTo>
                    <a:pt y="26322" x="27005"/>
                  </a:lnTo>
                  <a:lnTo>
                    <a:pt y="26756" x="26633"/>
                  </a:lnTo>
                  <a:lnTo>
                    <a:pt y="27129" x="26260"/>
                  </a:lnTo>
                  <a:lnTo>
                    <a:pt y="27688" x="25640"/>
                  </a:lnTo>
                  <a:lnTo>
                    <a:pt y="28184" x="24957"/>
                  </a:lnTo>
                  <a:lnTo>
                    <a:pt y="28619" x="24212"/>
                  </a:lnTo>
                  <a:lnTo>
                    <a:pt y="28991" x="23405"/>
                  </a:lnTo>
                  <a:lnTo>
                    <a:pt y="29302" x="22536"/>
                  </a:lnTo>
                  <a:lnTo>
                    <a:pt y="29550" x="21667"/>
                  </a:lnTo>
                  <a:lnTo>
                    <a:pt y="29736" x="20797"/>
                  </a:lnTo>
                  <a:lnTo>
                    <a:pt y="29736" x="19183"/>
                  </a:lnTo>
                  <a:lnTo>
                    <a:pt y="29674" x="18438"/>
                  </a:lnTo>
                  <a:lnTo>
                    <a:pt y="29488" x="17756"/>
                  </a:lnTo>
                  <a:lnTo>
                    <a:pt y="29302" x="17073"/>
                  </a:lnTo>
                  <a:lnTo>
                    <a:pt y="29053" x="16452"/>
                  </a:lnTo>
                  <a:lnTo>
                    <a:pt y="28743" x="15831"/>
                  </a:lnTo>
                  <a:lnTo>
                    <a:pt y="28433" x="15272"/>
                  </a:lnTo>
                  <a:lnTo>
                    <a:pt y="28060" x="14652"/>
                  </a:lnTo>
                  <a:lnTo>
                    <a:pt y="27625" x="14155"/>
                  </a:lnTo>
                  <a:lnTo>
                    <a:pt y="27191" x="13596"/>
                  </a:lnTo>
                  <a:lnTo>
                    <a:pt y="26694" x="13162"/>
                  </a:lnTo>
                  <a:lnTo>
                    <a:pt y="26136" x="12665"/>
                  </a:lnTo>
                  <a:lnTo>
                    <a:pt y="25018" x="11796"/>
                  </a:lnTo>
                  <a:lnTo>
                    <a:pt y="23777" x="11051"/>
                  </a:lnTo>
                  <a:lnTo>
                    <a:pt y="22473" x="10368"/>
                  </a:lnTo>
                  <a:lnTo>
                    <a:pt y="21107" x="9809"/>
                  </a:lnTo>
                  <a:lnTo>
                    <a:pt y="19741" x="9313"/>
                  </a:lnTo>
                  <a:lnTo>
                    <a:pt y="18376" x="8878"/>
                  </a:lnTo>
                  <a:lnTo>
                    <a:pt y="16948" x="8568"/>
                  </a:lnTo>
                  <a:lnTo>
                    <a:pt y="15644" x="8382"/>
                  </a:lnTo>
                  <a:lnTo>
                    <a:pt y="14341" x="8257"/>
                  </a:lnTo>
                  <a:lnTo>
                    <a:pt y="13099" x="8195"/>
                  </a:lnTo>
                  <a:lnTo>
                    <a:pt y="12168" x="8257"/>
                  </a:lnTo>
                  <a:lnTo>
                    <a:pt y="11299" x="8320"/>
                  </a:lnTo>
                  <a:lnTo>
                    <a:pt y="10368" x="8444"/>
                  </a:lnTo>
                  <a:lnTo>
                    <a:pt y="9498" x="8630"/>
                  </a:lnTo>
                  <a:lnTo>
                    <a:pt y="8629" x="8940"/>
                  </a:lnTo>
                  <a:lnTo>
                    <a:pt y="7760" x="9251"/>
                  </a:lnTo>
                  <a:lnTo>
                    <a:pt y="6953" x="9747"/>
                  </a:lnTo>
                  <a:lnTo>
                    <a:pt y="6208" x="10244"/>
                  </a:lnTo>
                  <a:lnTo>
                    <a:pt y="5525" x="10865"/>
                  </a:lnTo>
                  <a:lnTo>
                    <a:pt y="4905" x="11548"/>
                  </a:lnTo>
                  <a:lnTo>
                    <a:pt y="4408" x="12355"/>
                  </a:lnTo>
                  <a:lnTo>
                    <a:pt y="3911" x="13162"/>
                  </a:lnTo>
                  <a:lnTo>
                    <a:pt y="3601" x="14093"/>
                  </a:lnTo>
                  <a:lnTo>
                    <a:pt y="3291" x="14962"/>
                  </a:lnTo>
                  <a:lnTo>
                    <a:pt y="3166" x="15893"/>
                  </a:lnTo>
                  <a:lnTo>
                    <a:pt y="3104" x="16824"/>
                  </a:lnTo>
                  <a:close/>
                  <a:moveTo>
                    <a:pt y="0" x="22722"/>
                  </a:moveTo>
                  <a:lnTo>
                    <a:pt y="62" x="20735"/>
                  </a:lnTo>
                  <a:lnTo>
                    <a:pt y="187" x="18687"/>
                  </a:lnTo>
                  <a:lnTo>
                    <a:pt y="311" x="17631"/>
                  </a:lnTo>
                  <a:lnTo>
                    <a:pt y="497" x="16576"/>
                  </a:lnTo>
                  <a:lnTo>
                    <a:pt y="683" x="15521"/>
                  </a:lnTo>
                  <a:lnTo>
                    <a:pt y="932" x="14465"/>
                  </a:lnTo>
                  <a:lnTo>
                    <a:pt y="1242" x="13348"/>
                  </a:lnTo>
                  <a:lnTo>
                    <a:pt y="1614" x="12293"/>
                  </a:lnTo>
                  <a:lnTo>
                    <a:pt y="1987" x="11175"/>
                  </a:lnTo>
                  <a:lnTo>
                    <a:pt y="2484" x="10120"/>
                  </a:lnTo>
                  <a:lnTo>
                    <a:pt y="3042" x="9064"/>
                  </a:lnTo>
                  <a:lnTo>
                    <a:pt y="3663" x="8009"/>
                  </a:lnTo>
                  <a:lnTo>
                    <a:pt y="4346" x="6954"/>
                  </a:lnTo>
                  <a:lnTo>
                    <a:pt y="5153" x="5961"/>
                  </a:lnTo>
                  <a:lnTo>
                    <a:pt y="5836" x="5216"/>
                  </a:lnTo>
                  <a:lnTo>
                    <a:pt y="6519" x="4533"/>
                  </a:lnTo>
                  <a:lnTo>
                    <a:pt y="7202" x="3912"/>
                  </a:lnTo>
                  <a:lnTo>
                    <a:pt y="7946" x="3353"/>
                  </a:lnTo>
                  <a:lnTo>
                    <a:pt y="8753" x="2795"/>
                  </a:lnTo>
                  <a:lnTo>
                    <a:pt y="9498" x="2298"/>
                  </a:lnTo>
                  <a:lnTo>
                    <a:pt y="10305" x="1863"/>
                  </a:lnTo>
                  <a:lnTo>
                    <a:pt y="11112" x="1429"/>
                  </a:lnTo>
                  <a:lnTo>
                    <a:pt y="11920" x="1118"/>
                  </a:lnTo>
                  <a:lnTo>
                    <a:pt y="12727" x="808"/>
                  </a:lnTo>
                  <a:lnTo>
                    <a:pt y="13596" x="560"/>
                  </a:lnTo>
                  <a:lnTo>
                    <a:pt y="14403" x="373"/>
                  </a:lnTo>
                  <a:lnTo>
                    <a:pt y="15210" x="187"/>
                  </a:lnTo>
                  <a:lnTo>
                    <a:pt y="16079" x="63"/>
                  </a:lnTo>
                  <a:lnTo>
                    <a:pt y="16886" x="1"/>
                  </a:lnTo>
                  <a:lnTo>
                    <a:pt y="17693" x="1"/>
                  </a:lnTo>
                  <a:lnTo>
                    <a:pt y="19059" x="63"/>
                  </a:lnTo>
                  <a:lnTo>
                    <a:pt y="20424" x="249"/>
                  </a:lnTo>
                  <a:lnTo>
                    <a:pt y="21728" x="560"/>
                  </a:lnTo>
                  <a:lnTo>
                    <a:pt y="23094" x="994"/>
                  </a:lnTo>
                  <a:lnTo>
                    <a:pt y="24335" x="1553"/>
                  </a:lnTo>
                  <a:lnTo>
                    <a:pt y="25577" x="2298"/>
                  </a:lnTo>
                  <a:lnTo>
                    <a:pt y="26694" x="3105"/>
                  </a:lnTo>
                  <a:lnTo>
                    <a:pt y="27750" x="4036"/>
                  </a:lnTo>
                  <a:lnTo>
                    <a:pt y="28743" x="5091"/>
                  </a:lnTo>
                  <a:lnTo>
                    <a:pt y="29240" x="5650"/>
                  </a:lnTo>
                  <a:lnTo>
                    <a:pt y="29674" x="6209"/>
                  </a:lnTo>
                  <a:lnTo>
                    <a:pt y="30047" x="6830"/>
                  </a:lnTo>
                  <a:lnTo>
                    <a:pt y="30419" x="7513"/>
                  </a:lnTo>
                  <a:lnTo>
                    <a:pt y="30792" x="8195"/>
                  </a:lnTo>
                  <a:lnTo>
                    <a:pt y="31102" x="8878"/>
                  </a:lnTo>
                  <a:lnTo>
                    <a:pt y="31412" x="9623"/>
                  </a:lnTo>
                  <a:lnTo>
                    <a:pt y="31661" x="10368"/>
                  </a:lnTo>
                  <a:lnTo>
                    <a:pt y="31847" x="11175"/>
                  </a:lnTo>
                  <a:lnTo>
                    <a:pt y="32033" x="11982"/>
                  </a:lnTo>
                  <a:lnTo>
                    <a:pt y="32219" x="12851"/>
                  </a:lnTo>
                  <a:lnTo>
                    <a:pt y="32281" x="13720"/>
                  </a:lnTo>
                  <a:lnTo>
                    <a:pt y="32343" x="14590"/>
                  </a:lnTo>
                  <a:lnTo>
                    <a:pt y="32406" x="15521"/>
                  </a:lnTo>
                  <a:lnTo>
                    <a:pt y="32343" x="16949"/>
                  </a:lnTo>
                  <a:lnTo>
                    <a:pt y="32219" x="18501"/>
                  </a:lnTo>
                  <a:lnTo>
                    <a:pt y="33026" x="18128"/>
                  </a:lnTo>
                  <a:lnTo>
                    <a:pt y="33833" x="17880"/>
                  </a:lnTo>
                  <a:lnTo>
                    <a:pt y="34765" x="17631"/>
                  </a:lnTo>
                  <a:lnTo>
                    <a:pt y="35261" x="17569"/>
                  </a:lnTo>
                  <a:lnTo>
                    <a:pt y="35820" x="17569"/>
                  </a:lnTo>
                  <a:lnTo>
                    <a:pt y="36875" x="17631"/>
                  </a:lnTo>
                  <a:lnTo>
                    <a:pt y="37806" x="17818"/>
                  </a:lnTo>
                  <a:lnTo>
                    <a:pt y="38676" x="18128"/>
                  </a:lnTo>
                  <a:lnTo>
                    <a:pt y="39483" x="18501"/>
                  </a:lnTo>
                  <a:lnTo>
                    <a:pt y="40228" x="18935"/>
                  </a:lnTo>
                  <a:lnTo>
                    <a:pt y="40910" x="19370"/>
                  </a:lnTo>
                  <a:lnTo>
                    <a:pt y="42214" x="20363"/>
                  </a:lnTo>
                  <a:lnTo>
                    <a:pt y="42338" x="18625"/>
                  </a:lnTo>
                  <a:lnTo>
                    <a:pt y="42524" x="16638"/>
                  </a:lnTo>
                  <a:lnTo>
                    <a:pt y="42773" x="14403"/>
                  </a:lnTo>
                  <a:lnTo>
                    <a:pt y="43145" x="12044"/>
                  </a:lnTo>
                  <a:lnTo>
                    <a:pt y="43394" x="10803"/>
                  </a:lnTo>
                  <a:lnTo>
                    <a:pt y="43642" x="9623"/>
                  </a:lnTo>
                  <a:lnTo>
                    <a:pt y="44014" x="8382"/>
                  </a:lnTo>
                  <a:lnTo>
                    <a:pt y="44387" x="7140"/>
                  </a:lnTo>
                  <a:lnTo>
                    <a:pt y="44821" x="5961"/>
                  </a:lnTo>
                  <a:lnTo>
                    <a:pt y="45318" x="4781"/>
                  </a:lnTo>
                  <a:lnTo>
                    <a:pt y="45877" x="3602"/>
                  </a:lnTo>
                  <a:lnTo>
                    <a:pt y="46497" x="2484"/>
                  </a:lnTo>
                  <a:lnTo>
                    <a:pt y="47180" x="1491"/>
                  </a:lnTo>
                  <a:lnTo>
                    <a:pt y="47863" x="560"/>
                  </a:lnTo>
                  <a:lnTo>
                    <a:pt y="47863" x="8257"/>
                  </a:lnTo>
                  <a:lnTo>
                    <a:pt y="47305" x="9251"/>
                  </a:lnTo>
                  <a:lnTo>
                    <a:pt y="46870" x="10120"/>
                  </a:lnTo>
                  <a:lnTo>
                    <a:pt y="46311" x="11548"/>
                  </a:lnTo>
                  <a:lnTo>
                    <a:pt y="45877" x="13100"/>
                  </a:lnTo>
                  <a:lnTo>
                    <a:pt y="45566" x="14652"/>
                  </a:lnTo>
                  <a:lnTo>
                    <a:pt y="45256" x="16204"/>
                  </a:lnTo>
                  <a:lnTo>
                    <a:pt y="45070" x="17631"/>
                  </a:lnTo>
                  <a:lnTo>
                    <a:pt y="44946" x="18935"/>
                  </a:lnTo>
                  <a:lnTo>
                    <a:pt y="44883" x="20052"/>
                  </a:lnTo>
                  <a:lnTo>
                    <a:pt y="44821" x="21418"/>
                  </a:lnTo>
                  <a:lnTo>
                    <a:pt y="44821" x="22536"/>
                  </a:lnTo>
                  <a:lnTo>
                    <a:pt y="44946" x="23529"/>
                  </a:lnTo>
                  <a:lnTo>
                    <a:pt y="46435" x="25702"/>
                  </a:lnTo>
                  <a:lnTo>
                    <a:pt y="47863" x="27564"/>
                  </a:lnTo>
                  <a:lnTo>
                    <a:pt y="47863" x="38738"/>
                  </a:lnTo>
                  <a:lnTo>
                    <a:pt y="46808" x="38180"/>
                  </a:lnTo>
                  <a:lnTo>
                    <a:pt y="45753" x="37497"/>
                  </a:lnTo>
                  <a:lnTo>
                    <a:pt y="44821" x="36752"/>
                  </a:lnTo>
                  <a:lnTo>
                    <a:pt y="43890" x="35945"/>
                  </a:lnTo>
                  <a:lnTo>
                    <a:pt y="43021" x="35014"/>
                  </a:lnTo>
                  <a:lnTo>
                    <a:pt y="42214" x="34144"/>
                  </a:lnTo>
                  <a:lnTo>
                    <a:pt y="40538" x="32158"/>
                  </a:lnTo>
                  <a:lnTo>
                    <a:pt y="37931" x="28806"/>
                  </a:lnTo>
                  <a:lnTo>
                    <a:pt y="37186" x="27999"/>
                  </a:lnTo>
                  <a:lnTo>
                    <a:pt y="36813" x="27564"/>
                  </a:lnTo>
                  <a:lnTo>
                    <a:pt y="36379" x="27192"/>
                  </a:lnTo>
                  <a:lnTo>
                    <a:pt y="35820" x="26881"/>
                  </a:lnTo>
                  <a:lnTo>
                    <a:pt y="35261" x="26571"/>
                  </a:lnTo>
                  <a:lnTo>
                    <a:pt y="34640" x="26447"/>
                  </a:lnTo>
                  <a:lnTo>
                    <a:pt y="33895" x="26385"/>
                  </a:lnTo>
                  <a:lnTo>
                    <a:pt y="33151" x="26447"/>
                  </a:lnTo>
                  <a:lnTo>
                    <a:pt y="32468" x="26571"/>
                  </a:lnTo>
                  <a:lnTo>
                    <a:pt y="31847" x="26881"/>
                  </a:lnTo>
                  <a:lnTo>
                    <a:pt y="31288" x="27192"/>
                  </a:lnTo>
                  <a:lnTo>
                    <a:pt y="30729" x="27626"/>
                  </a:lnTo>
                  <a:lnTo>
                    <a:pt y="30233" x="28061"/>
                  </a:lnTo>
                  <a:lnTo>
                    <a:pt y="29302" x="28992"/>
                  </a:lnTo>
                  <a:lnTo>
                    <a:pt y="28122" x="30420"/>
                  </a:lnTo>
                  <a:lnTo>
                    <a:pt y="26881" x="31848"/>
                  </a:lnTo>
                  <a:lnTo>
                    <a:pt y="26260" x="32530"/>
                  </a:lnTo>
                  <a:lnTo>
                    <a:pt y="25577" x="33213"/>
                  </a:lnTo>
                  <a:lnTo>
                    <a:pt y="24832" x="33834"/>
                  </a:lnTo>
                  <a:lnTo>
                    <a:pt y="24087" x="34393"/>
                  </a:lnTo>
                  <a:lnTo>
                    <a:pt y="23280" x="34889"/>
                  </a:lnTo>
                  <a:lnTo>
                    <a:pt y="22473" x="35386"/>
                  </a:lnTo>
                  <a:lnTo>
                    <a:pt y="21542" x="35821"/>
                  </a:lnTo>
                  <a:lnTo>
                    <a:pt y="20548" x="36131"/>
                  </a:lnTo>
                  <a:lnTo>
                    <a:pt y="19555" x="36441"/>
                  </a:lnTo>
                  <a:lnTo>
                    <a:pt y="18438" x="36690"/>
                  </a:lnTo>
                  <a:lnTo>
                    <a:pt y="17258" x="36814"/>
                  </a:lnTo>
                  <a:lnTo>
                    <a:pt y="16017" x="36814"/>
                  </a:lnTo>
                  <a:lnTo>
                    <a:pt y="14713" x="36814"/>
                  </a:lnTo>
                  <a:lnTo>
                    <a:pt y="13471" x="36628"/>
                  </a:lnTo>
                  <a:lnTo>
                    <a:pt y="12354" x="36379"/>
                  </a:lnTo>
                  <a:lnTo>
                    <a:pt y="11299" x="36131"/>
                  </a:lnTo>
                  <a:lnTo>
                    <a:pt y="10305" x="35758"/>
                  </a:lnTo>
                  <a:lnTo>
                    <a:pt y="9374" x="35324"/>
                  </a:lnTo>
                  <a:lnTo>
                    <a:pt y="8505" x="34827"/>
                  </a:lnTo>
                  <a:lnTo>
                    <a:pt y="7698" x="34331"/>
                  </a:lnTo>
                  <a:lnTo>
                    <a:pt y="6953" x="33772"/>
                  </a:lnTo>
                  <a:lnTo>
                    <a:pt y="6270" x="33213"/>
                  </a:lnTo>
                  <a:lnTo>
                    <a:pt y="5650" x="32717"/>
                  </a:lnTo>
                  <a:lnTo>
                    <a:pt y="5091" x="32158"/>
                  </a:lnTo>
                  <a:lnTo>
                    <a:pt y="4160" x="31103"/>
                  </a:lnTo>
                  <a:lnTo>
                    <a:pt y="3353" x="30171"/>
                  </a:lnTo>
                  <a:lnTo>
                    <a:pt y="3353" x="36007"/>
                  </a:lnTo>
                  <a:lnTo>
                    <a:pt y="0" x="41966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72" id="272"/>
            <p:cNvSpPr/>
            <p:nvPr/>
          </p:nvSpPr>
          <p:spPr>
            <a:xfrm>
              <a:off y="5743946" x="4484510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839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3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5"/>
                  </a:lnTo>
                  <a:lnTo>
                    <a:pt y="12665" x="34330"/>
                  </a:lnTo>
                  <a:lnTo>
                    <a:pt y="13658" x="34702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3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8"/>
                  </a:lnTo>
                  <a:lnTo>
                    <a:pt y="34765" x="35882"/>
                  </a:lnTo>
                  <a:lnTo>
                    <a:pt y="35386" x="35571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454"/>
                  </a:lnTo>
                  <a:lnTo>
                    <a:pt y="37683" x="34082"/>
                  </a:lnTo>
                  <a:lnTo>
                    <a:pt y="38241" x="33585"/>
                  </a:lnTo>
                  <a:lnTo>
                    <a:pt y="38738" x="33150"/>
                  </a:lnTo>
                  <a:lnTo>
                    <a:pt y="39173" x="32592"/>
                  </a:lnTo>
                  <a:lnTo>
                    <a:pt y="39607" x="32033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7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7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340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8"/>
                  </a:lnTo>
                  <a:lnTo>
                    <a:pt y="32220" x="12292"/>
                  </a:lnTo>
                  <a:lnTo>
                    <a:pt y="31226" x="11857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0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22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29"/>
                  </a:lnTo>
                  <a:lnTo>
                    <a:pt y="9313" x="10740"/>
                  </a:lnTo>
                  <a:lnTo>
                    <a:pt y="8630" x="11174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6"/>
                  </a:lnTo>
                  <a:lnTo>
                    <a:pt y="6084" x="13409"/>
                  </a:lnTo>
                  <a:lnTo>
                    <a:pt y="5339" x="14278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0"/>
                  </a:lnTo>
                  <a:lnTo>
                    <a:pt y="2856" x="21790"/>
                  </a:lnTo>
                  <a:close/>
                  <a:moveTo>
                    <a:pt y="1" x="22907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699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2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0"/>
                  </a:lnTo>
                  <a:lnTo>
                    <a:pt y="15024" x="1366"/>
                  </a:lnTo>
                  <a:lnTo>
                    <a:pt y="16017" x="1055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248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8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18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0"/>
                  </a:lnTo>
                  <a:lnTo>
                    <a:pt y="35137" x="3849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19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7"/>
                  </a:lnTo>
                  <a:lnTo>
                    <a:pt y="44760" x="22783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2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19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0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79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4945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7"/>
                  </a:lnTo>
                  <a:lnTo>
                    <a:pt y="22039" x="46559"/>
                  </a:lnTo>
                  <a:lnTo>
                    <a:pt y="20983" x="46497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7"/>
                  </a:lnTo>
                  <a:lnTo>
                    <a:pt y="12851" x="44573"/>
                  </a:lnTo>
                  <a:lnTo>
                    <a:pt y="11920" x="44138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447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33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73" id="273"/>
            <p:cNvSpPr/>
            <p:nvPr/>
          </p:nvSpPr>
          <p:spPr>
            <a:xfrm>
              <a:off y="5743946" x="2482961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901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4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6"/>
                  </a:lnTo>
                  <a:lnTo>
                    <a:pt y="12665" x="34330"/>
                  </a:lnTo>
                  <a:lnTo>
                    <a:pt y="13658" x="34703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4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9"/>
                  </a:lnTo>
                  <a:lnTo>
                    <a:pt y="34765" x="35882"/>
                  </a:lnTo>
                  <a:lnTo>
                    <a:pt y="35386" x="35572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516"/>
                  </a:lnTo>
                  <a:lnTo>
                    <a:pt y="37683" x="34082"/>
                  </a:lnTo>
                  <a:lnTo>
                    <a:pt y="38241" x="33647"/>
                  </a:lnTo>
                  <a:lnTo>
                    <a:pt y="38738" x="33151"/>
                  </a:lnTo>
                  <a:lnTo>
                    <a:pt y="39173" x="32592"/>
                  </a:lnTo>
                  <a:lnTo>
                    <a:pt y="39607" x="32095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8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8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403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9"/>
                  </a:lnTo>
                  <a:lnTo>
                    <a:pt y="32220" x="12354"/>
                  </a:lnTo>
                  <a:lnTo>
                    <a:pt y="31226" x="11920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1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85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30"/>
                  </a:lnTo>
                  <a:lnTo>
                    <a:pt y="9313" x="10740"/>
                  </a:lnTo>
                  <a:lnTo>
                    <a:pt y="8630" x="11175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7"/>
                  </a:lnTo>
                  <a:lnTo>
                    <a:pt y="6084" x="13409"/>
                  </a:lnTo>
                  <a:lnTo>
                    <a:pt y="5339" x="14279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1"/>
                  </a:lnTo>
                  <a:lnTo>
                    <a:pt y="2856" x="21790"/>
                  </a:lnTo>
                  <a:close/>
                  <a:moveTo>
                    <a:pt y="1" x="22908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700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3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1"/>
                  </a:lnTo>
                  <a:lnTo>
                    <a:pt y="15024" x="1366"/>
                  </a:lnTo>
                  <a:lnTo>
                    <a:pt y="16017" x="1056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311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9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80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1"/>
                  </a:lnTo>
                  <a:lnTo>
                    <a:pt y="35137" x="3911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20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8"/>
                  </a:lnTo>
                  <a:lnTo>
                    <a:pt y="44760" x="22845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3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20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1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80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5008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8"/>
                  </a:lnTo>
                  <a:lnTo>
                    <a:pt y="22039" x="46560"/>
                  </a:lnTo>
                  <a:lnTo>
                    <a:pt y="20983" x="46498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8"/>
                  </a:lnTo>
                  <a:lnTo>
                    <a:pt y="12851" x="44573"/>
                  </a:lnTo>
                  <a:lnTo>
                    <a:pt y="11920" x="44139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510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95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74" id="274"/>
            <p:cNvSpPr/>
            <p:nvPr/>
          </p:nvSpPr>
          <p:spPr>
            <a:xfrm>
              <a:off y="4936221" x="17169"/>
              <a:ext cy="2638858" cx="2309597"/>
            </a:xfrm>
            <a:custGeom>
              <a:pathLst>
                <a:path extrusionOk="0" h="69157" w="60528">
                  <a:moveTo>
                    <a:pt y="1" x="30170"/>
                  </a:moveTo>
                  <a:lnTo>
                    <a:pt y="63" x="27687"/>
                  </a:lnTo>
                  <a:lnTo>
                    <a:pt y="249" x="25266"/>
                  </a:lnTo>
                  <a:lnTo>
                    <a:pt y="559" x="22969"/>
                  </a:lnTo>
                  <a:lnTo>
                    <a:pt y="994" x="20672"/>
                  </a:lnTo>
                  <a:lnTo>
                    <a:pt y="1491" x="18500"/>
                  </a:lnTo>
                  <a:lnTo>
                    <a:pt y="2111" x="16451"/>
                  </a:lnTo>
                  <a:lnTo>
                    <a:pt y="2856" x="14402"/>
                  </a:lnTo>
                  <a:lnTo>
                    <a:pt y="3663" x="12478"/>
                  </a:lnTo>
                  <a:lnTo>
                    <a:pt y="4533" x="10616"/>
                  </a:lnTo>
                  <a:lnTo>
                    <a:pt y="5588" x="8815"/>
                  </a:lnTo>
                  <a:lnTo>
                    <a:pt y="6643" x="7139"/>
                  </a:lnTo>
                  <a:lnTo>
                    <a:pt y="7823" x="5525"/>
                  </a:lnTo>
                  <a:lnTo>
                    <a:pt y="9064" x="4035"/>
                  </a:lnTo>
                  <a:lnTo>
                    <a:pt y="10368" x="2607"/>
                  </a:lnTo>
                  <a:lnTo>
                    <a:pt y="11734" x="1242"/>
                  </a:lnTo>
                  <a:lnTo>
                    <a:pt y="13224" x="0"/>
                  </a:lnTo>
                  <a:lnTo>
                    <a:pt y="57238" x="0"/>
                  </a:lnTo>
                  <a:lnTo>
                    <a:pt y="58541" x="1117"/>
                  </a:lnTo>
                  <a:lnTo>
                    <a:pt y="59721" x="2297"/>
                  </a:lnTo>
                  <a:lnTo>
                    <a:pt y="60900" x="3539"/>
                  </a:lnTo>
                  <a:lnTo>
                    <a:pt y="62018" x="4904"/>
                  </a:lnTo>
                  <a:lnTo>
                    <a:pt y="63073" x="6332"/>
                  </a:lnTo>
                  <a:lnTo>
                    <a:pt y="64004" x="7884"/>
                  </a:lnTo>
                  <a:lnTo>
                    <a:pt y="64935" x="9436"/>
                  </a:lnTo>
                  <a:lnTo>
                    <a:pt y="65742" x="11174"/>
                  </a:lnTo>
                  <a:lnTo>
                    <a:pt y="66549" x="12912"/>
                  </a:lnTo>
                  <a:lnTo>
                    <a:pt y="67170" x="14837"/>
                  </a:lnTo>
                  <a:lnTo>
                    <a:pt y="67729" x="16761"/>
                  </a:lnTo>
                  <a:lnTo>
                    <a:pt y="68226" x="18810"/>
                  </a:lnTo>
                  <a:lnTo>
                    <a:pt y="68598" x="20983"/>
                  </a:lnTo>
                  <a:lnTo>
                    <a:pt y="68908" x="23218"/>
                  </a:lnTo>
                  <a:lnTo>
                    <a:pt y="69095" x="25577"/>
                  </a:lnTo>
                  <a:lnTo>
                    <a:pt y="69157" x="27998"/>
                  </a:lnTo>
                  <a:lnTo>
                    <a:pt y="69095" x="29922"/>
                  </a:lnTo>
                  <a:lnTo>
                    <a:pt y="68970" x="31847"/>
                  </a:lnTo>
                  <a:lnTo>
                    <a:pt y="68846" x="33771"/>
                  </a:lnTo>
                  <a:lnTo>
                    <a:pt y="68660" x="35633"/>
                  </a:lnTo>
                  <a:lnTo>
                    <a:pt y="68163" x="39482"/>
                  </a:lnTo>
                  <a:lnTo>
                    <a:pt y="67543" x="43517"/>
                  </a:lnTo>
                  <a:lnTo>
                    <a:pt y="64439" x="56927"/>
                  </a:lnTo>
                  <a:lnTo>
                    <a:pt y="52954" x="56927"/>
                  </a:lnTo>
                  <a:lnTo>
                    <a:pt y="50657" x="56989"/>
                  </a:lnTo>
                  <a:lnTo>
                    <a:pt y="48484" x="57113"/>
                  </a:lnTo>
                  <a:lnTo>
                    <a:pt y="47988" x="57237"/>
                  </a:lnTo>
                  <a:lnTo>
                    <a:pt y="47615" x="57423"/>
                  </a:lnTo>
                  <a:lnTo>
                    <a:pt y="47305" x="57671"/>
                  </a:lnTo>
                  <a:lnTo>
                    <a:pt y="46932" x="58044"/>
                  </a:lnTo>
                  <a:lnTo>
                    <a:pt y="44636" x="60527"/>
                  </a:lnTo>
                  <a:lnTo>
                    <a:pt y="44636" x="40600"/>
                  </a:lnTo>
                  <a:lnTo>
                    <a:pt y="48671" x="33088"/>
                  </a:lnTo>
                  <a:lnTo>
                    <a:pt y="47926" x="47242"/>
                  </a:lnTo>
                  <a:lnTo>
                    <a:pt y="63011" x="47242"/>
                  </a:lnTo>
                  <a:lnTo>
                    <a:pt y="63880" x="45069"/>
                  </a:lnTo>
                  <a:lnTo>
                    <a:pt y="64252" x="43828"/>
                  </a:lnTo>
                  <a:lnTo>
                    <a:pt y="64625" x="42524"/>
                  </a:lnTo>
                  <a:lnTo>
                    <a:pt y="64935" x="41034"/>
                  </a:lnTo>
                  <a:lnTo>
                    <a:pt y="65184" x="39358"/>
                  </a:lnTo>
                  <a:lnTo>
                    <a:pt y="65308" x="37434"/>
                  </a:lnTo>
                  <a:lnTo>
                    <a:pt y="65370" x="35323"/>
                  </a:lnTo>
                  <a:lnTo>
                    <a:pt y="65308" x="33461"/>
                  </a:lnTo>
                  <a:lnTo>
                    <a:pt y="65184" x="31598"/>
                  </a:lnTo>
                  <a:lnTo>
                    <a:pt y="64935" x="29798"/>
                  </a:lnTo>
                  <a:lnTo>
                    <a:pt y="64625" x="27998"/>
                  </a:lnTo>
                  <a:lnTo>
                    <a:pt y="64190" x="26322"/>
                  </a:lnTo>
                  <a:lnTo>
                    <a:pt y="63694" x="24645"/>
                  </a:lnTo>
                  <a:lnTo>
                    <a:pt y="63135" x="23031"/>
                  </a:lnTo>
                  <a:lnTo>
                    <a:pt y="62514" x="21479"/>
                  </a:lnTo>
                  <a:lnTo>
                    <a:pt y="61769" x="19989"/>
                  </a:lnTo>
                  <a:lnTo>
                    <a:pt y="60962" x="18562"/>
                  </a:lnTo>
                  <a:lnTo>
                    <a:pt y="60093" x="17134"/>
                  </a:lnTo>
                  <a:lnTo>
                    <a:pt y="59162" x="15830"/>
                  </a:lnTo>
                  <a:lnTo>
                    <a:pt y="58169" x="14527"/>
                  </a:lnTo>
                  <a:lnTo>
                    <a:pt y="57113" x="13285"/>
                  </a:lnTo>
                  <a:lnTo>
                    <a:pt y="55996" x="12168"/>
                  </a:lnTo>
                  <a:lnTo>
                    <a:pt y="54879" x="11050"/>
                  </a:lnTo>
                  <a:lnTo>
                    <a:pt y="53637" x="9995"/>
                  </a:lnTo>
                  <a:lnTo>
                    <a:pt y="52395" x="9001"/>
                  </a:lnTo>
                  <a:lnTo>
                    <a:pt y="51030" x="8070"/>
                  </a:lnTo>
                  <a:lnTo>
                    <a:pt y="49726" x="7201"/>
                  </a:lnTo>
                  <a:lnTo>
                    <a:pt y="48298" x="6394"/>
                  </a:lnTo>
                  <a:lnTo>
                    <a:pt y="46870" x="5649"/>
                  </a:lnTo>
                  <a:lnTo>
                    <a:pt y="45380" x="5028"/>
                  </a:lnTo>
                  <a:lnTo>
                    <a:pt y="43891" x="4408"/>
                  </a:lnTo>
                  <a:lnTo>
                    <a:pt y="42339" x="3849"/>
                  </a:lnTo>
                  <a:lnTo>
                    <a:pt y="40787" x="3414"/>
                  </a:lnTo>
                  <a:lnTo>
                    <a:pt y="39235" x="2980"/>
                  </a:lnTo>
                  <a:lnTo>
                    <a:pt y="37621" x="2669"/>
                  </a:lnTo>
                  <a:lnTo>
                    <a:pt y="36007" x="2421"/>
                  </a:lnTo>
                  <a:lnTo>
                    <a:pt y="34393" x="2235"/>
                  </a:lnTo>
                  <a:lnTo>
                    <a:pt y="32716" x="2111"/>
                  </a:lnTo>
                  <a:lnTo>
                    <a:pt y="31102" x="2111"/>
                  </a:lnTo>
                  <a:lnTo>
                    <a:pt y="29550" x="2111"/>
                  </a:lnTo>
                  <a:lnTo>
                    <a:pt y="28060" x="2235"/>
                  </a:lnTo>
                  <a:lnTo>
                    <a:pt y="26633" x="2359"/>
                  </a:lnTo>
                  <a:lnTo>
                    <a:pt y="25205" x="2607"/>
                  </a:lnTo>
                  <a:lnTo>
                    <a:pt y="23777" x="2856"/>
                  </a:lnTo>
                  <a:lnTo>
                    <a:pt y="22411" x="3228"/>
                  </a:lnTo>
                  <a:lnTo>
                    <a:pt y="21108" x="3601"/>
                  </a:lnTo>
                  <a:lnTo>
                    <a:pt y="19804" x="4035"/>
                  </a:lnTo>
                  <a:lnTo>
                    <a:pt y="18562" x="4594"/>
                  </a:lnTo>
                  <a:lnTo>
                    <a:pt y="17383" x="5153"/>
                  </a:lnTo>
                  <a:lnTo>
                    <a:pt y="16203" x="5773"/>
                  </a:lnTo>
                  <a:lnTo>
                    <a:pt y="15086" x="6394"/>
                  </a:lnTo>
                  <a:lnTo>
                    <a:pt y="14031" x="7139"/>
                  </a:lnTo>
                  <a:lnTo>
                    <a:pt y="12975" x="7884"/>
                  </a:lnTo>
                  <a:lnTo>
                    <a:pt y="12044" x="8691"/>
                  </a:lnTo>
                  <a:lnTo>
                    <a:pt y="11051" x="9560"/>
                  </a:lnTo>
                  <a:lnTo>
                    <a:pt y="10182" x="10429"/>
                  </a:lnTo>
                  <a:lnTo>
                    <a:pt y="9375" x="11360"/>
                  </a:lnTo>
                  <a:lnTo>
                    <a:pt y="8568" x="12354"/>
                  </a:lnTo>
                  <a:lnTo>
                    <a:pt y="7823" x="13347"/>
                  </a:lnTo>
                  <a:lnTo>
                    <a:pt y="7140" x="14402"/>
                  </a:lnTo>
                  <a:lnTo>
                    <a:pt y="6519" x="15520"/>
                  </a:lnTo>
                  <a:lnTo>
                    <a:pt y="5898" x="16637"/>
                  </a:lnTo>
                  <a:lnTo>
                    <a:pt y="5402" x="17755"/>
                  </a:lnTo>
                  <a:lnTo>
                    <a:pt y="4967" x="18996"/>
                  </a:lnTo>
                  <a:lnTo>
                    <a:pt y="4533" x="20176"/>
                  </a:lnTo>
                  <a:lnTo>
                    <a:pt y="4160" x="21417"/>
                  </a:lnTo>
                  <a:lnTo>
                    <a:pt y="3912" x="22721"/>
                  </a:lnTo>
                  <a:lnTo>
                    <a:pt y="3663" x="24025"/>
                  </a:lnTo>
                  <a:lnTo>
                    <a:pt y="3539" x="25390"/>
                  </a:lnTo>
                  <a:lnTo>
                    <a:pt y="3415" x="26694"/>
                  </a:lnTo>
                  <a:lnTo>
                    <a:pt y="3415" x="28122"/>
                  </a:lnTo>
                  <a:lnTo>
                    <a:pt y="3477" x="30108"/>
                  </a:lnTo>
                  <a:lnTo>
                    <a:pt y="3663" x="32033"/>
                  </a:lnTo>
                  <a:lnTo>
                    <a:pt y="3912" x="33771"/>
                  </a:lnTo>
                  <a:lnTo>
                    <a:pt y="4346" x="35447"/>
                  </a:lnTo>
                  <a:lnTo>
                    <a:pt y="4781" x="36999"/>
                  </a:lnTo>
                  <a:lnTo>
                    <a:pt y="5340" x="38489"/>
                  </a:lnTo>
                  <a:lnTo>
                    <a:pt y="5960" x="39855"/>
                  </a:lnTo>
                  <a:lnTo>
                    <a:pt y="6643" x="41096"/>
                  </a:lnTo>
                  <a:lnTo>
                    <a:pt y="7326" x="42276"/>
                  </a:lnTo>
                  <a:lnTo>
                    <a:pt y="8071" x="43331"/>
                  </a:lnTo>
                  <a:lnTo>
                    <a:pt y="8816" x="44324"/>
                  </a:lnTo>
                  <a:lnTo>
                    <a:pt y="9499" x="45256"/>
                  </a:lnTo>
                  <a:lnTo>
                    <a:pt y="10927" x="46870"/>
                  </a:lnTo>
                  <a:lnTo>
                    <a:pt y="12230" x="48173"/>
                  </a:lnTo>
                  <a:lnTo>
                    <a:pt y="15955" x="45876"/>
                  </a:lnTo>
                  <a:lnTo>
                    <a:pt y="15210" x="49167"/>
                  </a:lnTo>
                  <a:lnTo>
                    <a:pt y="7823" x="56927"/>
                  </a:lnTo>
                  <a:lnTo>
                    <a:pt y="6581" x="55126"/>
                  </a:lnTo>
                  <a:lnTo>
                    <a:pt y="5836" x="53947"/>
                  </a:lnTo>
                  <a:lnTo>
                    <a:pt y="5091" x="52581"/>
                  </a:lnTo>
                  <a:lnTo>
                    <a:pt y="4346" x="51029"/>
                  </a:lnTo>
                  <a:lnTo>
                    <a:pt y="3539" x="49167"/>
                  </a:lnTo>
                  <a:lnTo>
                    <a:pt y="2732" x="46994"/>
                  </a:lnTo>
                  <a:lnTo>
                    <a:pt y="1987" x="44511"/>
                  </a:lnTo>
                  <a:lnTo>
                    <a:pt y="1553" x="42835"/>
                  </a:lnTo>
                  <a:lnTo>
                    <a:pt y="1180" x="41158"/>
                  </a:lnTo>
                  <a:lnTo>
                    <a:pt y="808" x="39358"/>
                  </a:lnTo>
                  <a:lnTo>
                    <a:pt y="559" x="37620"/>
                  </a:lnTo>
                  <a:lnTo>
                    <a:pt y="311" x="35758"/>
                  </a:lnTo>
                  <a:lnTo>
                    <a:pt y="125" x="33957"/>
                  </a:lnTo>
                  <a:lnTo>
                    <a:pt y="63" x="32033"/>
                  </a:lnTo>
                  <a:lnTo>
                    <a:pt y="1" x="30170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75" id="275"/>
            <p:cNvSpPr/>
            <p:nvPr/>
          </p:nvSpPr>
          <p:spPr>
            <a:xfrm>
              <a:off y="4853348" x="8013824"/>
              <a:ext cy="2534611" cx="945199"/>
            </a:xfrm>
            <a:custGeom>
              <a:pathLst>
                <a:path extrusionOk="0" h="66425" w="24771">
                  <a:moveTo>
                    <a:pt y="0" x="7078"/>
                  </a:moveTo>
                  <a:lnTo>
                    <a:pt y="3414" x="1"/>
                  </a:lnTo>
                  <a:lnTo>
                    <a:pt y="3414" x="7202"/>
                  </a:lnTo>
                  <a:lnTo>
                    <a:pt y="58354" x="7202"/>
                  </a:lnTo>
                  <a:lnTo>
                    <a:pt y="61458" x="7202"/>
                  </a:lnTo>
                  <a:lnTo>
                    <a:pt y="62079" x="7202"/>
                  </a:lnTo>
                  <a:lnTo>
                    <a:pt y="62638" x="7140"/>
                  </a:lnTo>
                  <a:lnTo>
                    <a:pt y="63134" x="6954"/>
                  </a:lnTo>
                  <a:lnTo>
                    <a:pt y="63569" x="6768"/>
                  </a:lnTo>
                  <a:lnTo>
                    <a:pt y="64128" x="6395"/>
                  </a:lnTo>
                  <a:lnTo>
                    <a:pt y="64748" x="5961"/>
                  </a:lnTo>
                  <a:lnTo>
                    <a:pt y="66424" x="4657"/>
                  </a:lnTo>
                  <a:lnTo>
                    <a:pt y="66424" x="21294"/>
                  </a:lnTo>
                  <a:lnTo>
                    <a:pt y="64376" x="24771"/>
                  </a:lnTo>
                  <a:lnTo>
                    <a:pt y="64128" x="22349"/>
                  </a:lnTo>
                  <a:lnTo>
                    <a:pt y="63879" x="19990"/>
                  </a:lnTo>
                  <a:lnTo>
                    <a:pt y="63755" x="18935"/>
                  </a:lnTo>
                  <a:lnTo>
                    <a:pt y="63569" x="18066"/>
                  </a:lnTo>
                  <a:lnTo>
                    <a:pt y="63445" x="17756"/>
                  </a:lnTo>
                  <a:lnTo>
                    <a:pt y="63321" x="17445"/>
                  </a:lnTo>
                  <a:lnTo>
                    <a:pt y="63134" x="17135"/>
                  </a:lnTo>
                  <a:lnTo>
                    <a:pt y="62886" x="16949"/>
                  </a:lnTo>
                  <a:lnTo>
                    <a:pt y="62638" x="16762"/>
                  </a:lnTo>
                  <a:lnTo>
                    <a:pt y="62327" x="16576"/>
                  </a:lnTo>
                  <a:lnTo>
                    <a:pt y="62017" x="16452"/>
                  </a:lnTo>
                  <a:lnTo>
                    <a:pt y="61582" x="16390"/>
                  </a:lnTo>
                  <a:lnTo>
                    <a:pt y="60651" x="16266"/>
                  </a:lnTo>
                  <a:lnTo>
                    <a:pt y="59410" x="16204"/>
                  </a:lnTo>
                  <a:lnTo>
                    <a:pt y="58354" x="16204"/>
                  </a:lnTo>
                  <a:lnTo>
                    <a:pt y="6146" x="16204"/>
                  </a:lnTo>
                  <a:lnTo>
                    <a:pt y="5587" x="16266"/>
                  </a:lnTo>
                  <a:lnTo>
                    <a:pt y="4470" x="16452"/>
                  </a:lnTo>
                  <a:lnTo>
                    <a:pt y="3539" x="16700"/>
                  </a:lnTo>
                  <a:lnTo>
                    <a:pt y="2794" x="17011"/>
                  </a:lnTo>
                  <a:lnTo>
                    <a:pt y="2173" x="17445"/>
                  </a:lnTo>
                  <a:lnTo>
                    <a:pt y="1676" x="18004"/>
                  </a:lnTo>
                  <a:lnTo>
                    <a:pt y="1117" x="18687"/>
                  </a:lnTo>
                  <a:lnTo>
                    <a:pt y="621" x="19494"/>
                  </a:lnTo>
                  <a:lnTo>
                    <a:pt y="0" x="20487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76" id="276"/>
            <p:cNvSpPr/>
            <p:nvPr/>
          </p:nvSpPr>
          <p:spPr>
            <a:xfrm>
              <a:off y="5743946" x="8985007"/>
              <a:ext cy="1712661" cx="1165482"/>
            </a:xfrm>
            <a:custGeom>
              <a:pathLst>
                <a:path extrusionOk="0" h="44884" w="30544">
                  <a:moveTo>
                    <a:pt y="3105" x="18748"/>
                  </a:moveTo>
                  <a:lnTo>
                    <a:pt y="3167" x="19679"/>
                  </a:lnTo>
                  <a:lnTo>
                    <a:pt y="3291" x="20549"/>
                  </a:lnTo>
                  <a:lnTo>
                    <a:pt y="3539" x="21480"/>
                  </a:lnTo>
                  <a:lnTo>
                    <a:pt y="3788" x="22287"/>
                  </a:lnTo>
                  <a:lnTo>
                    <a:pt y="4222" x="23094"/>
                  </a:lnTo>
                  <a:lnTo>
                    <a:pt y="4657" x="23839"/>
                  </a:lnTo>
                  <a:lnTo>
                    <a:pt y="5153" x="24584"/>
                  </a:lnTo>
                  <a:lnTo>
                    <a:pt y="5712" x="25267"/>
                  </a:lnTo>
                  <a:lnTo>
                    <a:pt y="6271" x="25825"/>
                  </a:lnTo>
                  <a:lnTo>
                    <a:pt y="6954" x="26384"/>
                  </a:lnTo>
                  <a:lnTo>
                    <a:pt y="7574" x="26819"/>
                  </a:lnTo>
                  <a:lnTo>
                    <a:pt y="8257" x="27253"/>
                  </a:lnTo>
                  <a:lnTo>
                    <a:pt y="9002" x="27564"/>
                  </a:lnTo>
                  <a:lnTo>
                    <a:pt y="9685" x="27750"/>
                  </a:lnTo>
                  <a:lnTo>
                    <a:pt y="10430" x="27936"/>
                  </a:lnTo>
                  <a:lnTo>
                    <a:pt y="11113" x="27998"/>
                  </a:lnTo>
                  <a:lnTo>
                    <a:pt y="11547" x="27936"/>
                  </a:lnTo>
                  <a:lnTo>
                    <a:pt y="11982" x="27812"/>
                  </a:lnTo>
                  <a:lnTo>
                    <a:pt y="12292" x="27564"/>
                  </a:lnTo>
                  <a:lnTo>
                    <a:pt y="12603" x="27253"/>
                  </a:lnTo>
                  <a:lnTo>
                    <a:pt y="12913" x="26881"/>
                  </a:lnTo>
                  <a:lnTo>
                    <a:pt y="13161" x="26446"/>
                  </a:lnTo>
                  <a:lnTo>
                    <a:pt y="13658" x="25267"/>
                  </a:lnTo>
                  <a:lnTo>
                    <a:pt y="20983" x="8319"/>
                  </a:lnTo>
                  <a:lnTo>
                    <a:pt y="18500" x="8133"/>
                  </a:lnTo>
                  <a:lnTo>
                    <a:pt y="17259" x="8009"/>
                  </a:lnTo>
                  <a:lnTo>
                    <a:pt y="16079" x="8009"/>
                  </a:lnTo>
                  <a:lnTo>
                    <a:pt y="15148" x="8009"/>
                  </a:lnTo>
                  <a:lnTo>
                    <a:pt y="14279" x="8071"/>
                  </a:lnTo>
                  <a:lnTo>
                    <a:pt y="13410" x="8195"/>
                  </a:lnTo>
                  <a:lnTo>
                    <a:pt y="12603" x="8319"/>
                  </a:lnTo>
                  <a:lnTo>
                    <a:pt y="11858" x="8505"/>
                  </a:lnTo>
                  <a:lnTo>
                    <a:pt y="11113" x="8691"/>
                  </a:lnTo>
                  <a:lnTo>
                    <a:pt y="10430" x="8878"/>
                  </a:lnTo>
                  <a:lnTo>
                    <a:pt y="9809" x="9188"/>
                  </a:lnTo>
                  <a:lnTo>
                    <a:pt y="9188" x="9436"/>
                  </a:lnTo>
                  <a:lnTo>
                    <a:pt y="8568" x="9747"/>
                  </a:lnTo>
                  <a:lnTo>
                    <a:pt y="7512" x="10430"/>
                  </a:lnTo>
                  <a:lnTo>
                    <a:pt y="6581" x="11175"/>
                  </a:lnTo>
                  <a:lnTo>
                    <a:pt y="5774" x="11982"/>
                  </a:lnTo>
                  <a:lnTo>
                    <a:pt y="5091" x="12789"/>
                  </a:lnTo>
                  <a:lnTo>
                    <a:pt y="4532" x="13720"/>
                  </a:lnTo>
                  <a:lnTo>
                    <a:pt y="4098" x="14589"/>
                  </a:lnTo>
                  <a:lnTo>
                    <a:pt y="3725" x="15458"/>
                  </a:lnTo>
                  <a:lnTo>
                    <a:pt y="3415" x="16327"/>
                  </a:lnTo>
                  <a:lnTo>
                    <a:pt y="3229" x="17196"/>
                  </a:lnTo>
                  <a:lnTo>
                    <a:pt y="3105" x="18003"/>
                  </a:lnTo>
                  <a:close/>
                  <a:moveTo>
                    <a:pt y="1" x="21356"/>
                  </a:moveTo>
                  <a:lnTo>
                    <a:pt y="63" x="20424"/>
                  </a:lnTo>
                  <a:lnTo>
                    <a:pt y="125" x="19493"/>
                  </a:lnTo>
                  <a:lnTo>
                    <a:pt y="187" x="18624"/>
                  </a:lnTo>
                  <a:lnTo>
                    <a:pt y="373" x="17693"/>
                  </a:lnTo>
                  <a:lnTo>
                    <a:pt y="559" x="16762"/>
                  </a:lnTo>
                  <a:lnTo>
                    <a:pt y="746" x="15831"/>
                  </a:lnTo>
                  <a:lnTo>
                    <a:pt y="1056" x="14899"/>
                  </a:lnTo>
                  <a:lnTo>
                    <a:pt y="1366" x="13968"/>
                  </a:lnTo>
                  <a:lnTo>
                    <a:pt y="1677" x="13037"/>
                  </a:lnTo>
                  <a:lnTo>
                    <a:pt y="2111" x="12106"/>
                  </a:lnTo>
                  <a:lnTo>
                    <a:pt y="2546" x="11237"/>
                  </a:lnTo>
                  <a:lnTo>
                    <a:pt y="3043" x="10368"/>
                  </a:lnTo>
                  <a:lnTo>
                    <a:pt y="3539" x="9498"/>
                  </a:lnTo>
                  <a:lnTo>
                    <a:pt y="4098" x="8691"/>
                  </a:lnTo>
                  <a:lnTo>
                    <a:pt y="4719" x="7884"/>
                  </a:lnTo>
                  <a:lnTo>
                    <a:pt y="5339" x="7077"/>
                  </a:lnTo>
                  <a:lnTo>
                    <a:pt y="6084" x="6332"/>
                  </a:lnTo>
                  <a:lnTo>
                    <a:pt y="6767" x="5588"/>
                  </a:lnTo>
                  <a:lnTo>
                    <a:pt y="7574" x="4905"/>
                  </a:lnTo>
                  <a:lnTo>
                    <a:pt y="8381" x="4222"/>
                  </a:lnTo>
                  <a:lnTo>
                    <a:pt y="9250" x="3601"/>
                  </a:lnTo>
                  <a:lnTo>
                    <a:pt y="10182" x="2980"/>
                  </a:lnTo>
                  <a:lnTo>
                    <a:pt y="11113" x="2484"/>
                  </a:lnTo>
                  <a:lnTo>
                    <a:pt y="12106" x="1987"/>
                  </a:lnTo>
                  <a:lnTo>
                    <a:pt y="13099" x="1552"/>
                  </a:lnTo>
                  <a:lnTo>
                    <a:pt y="14217" x="1118"/>
                  </a:lnTo>
                  <a:lnTo>
                    <a:pt y="15334" x="807"/>
                  </a:lnTo>
                  <a:lnTo>
                    <a:pt y="16452" x="497"/>
                  </a:lnTo>
                  <a:lnTo>
                    <a:pt y="17693" x="311"/>
                  </a:lnTo>
                  <a:lnTo>
                    <a:pt y="18935" x="125"/>
                  </a:lnTo>
                  <a:lnTo>
                    <a:pt y="20238" x="0"/>
                  </a:lnTo>
                  <a:lnTo>
                    <a:pt y="21542" x="0"/>
                  </a:lnTo>
                  <a:lnTo>
                    <a:pt y="22908" x="0"/>
                  </a:lnTo>
                  <a:lnTo>
                    <a:pt y="24211" x="125"/>
                  </a:lnTo>
                  <a:lnTo>
                    <a:pt y="25577" x="311"/>
                  </a:lnTo>
                  <a:lnTo>
                    <a:pt y="26943" x="559"/>
                  </a:lnTo>
                  <a:lnTo>
                    <a:pt y="28309" x="870"/>
                  </a:lnTo>
                  <a:lnTo>
                    <a:pt y="29612" x="1242"/>
                  </a:lnTo>
                  <a:lnTo>
                    <a:pt y="30978" x="1739"/>
                  </a:lnTo>
                  <a:lnTo>
                    <a:pt y="32282" x="2235"/>
                  </a:lnTo>
                  <a:lnTo>
                    <a:pt y="33585" x="2856"/>
                  </a:lnTo>
                  <a:lnTo>
                    <a:pt y="34827" x="3601"/>
                  </a:lnTo>
                  <a:lnTo>
                    <a:pt y="36006" x="4346"/>
                  </a:lnTo>
                  <a:lnTo>
                    <a:pt y="37186" x="5215"/>
                  </a:lnTo>
                  <a:lnTo>
                    <a:pt y="38303" x="6146"/>
                  </a:lnTo>
                  <a:lnTo>
                    <a:pt y="39359" x="7202"/>
                  </a:lnTo>
                  <a:lnTo>
                    <a:pt y="40352" x="8319"/>
                  </a:lnTo>
                  <a:lnTo>
                    <a:pt y="41221" x="9498"/>
                  </a:lnTo>
                  <a:lnTo>
                    <a:pt y="41842" x="10368"/>
                  </a:lnTo>
                  <a:lnTo>
                    <a:pt y="42401" x="11299"/>
                  </a:lnTo>
                  <a:lnTo>
                    <a:pt y="42835" x="12168"/>
                  </a:lnTo>
                  <a:lnTo>
                    <a:pt y="43270" x="13037"/>
                  </a:lnTo>
                  <a:lnTo>
                    <a:pt y="43580" x="13906"/>
                  </a:lnTo>
                  <a:lnTo>
                    <a:pt y="43891" x="14713"/>
                  </a:lnTo>
                  <a:lnTo>
                    <a:pt y="44139" x="15582"/>
                  </a:lnTo>
                  <a:lnTo>
                    <a:pt y="44325" x="16389"/>
                  </a:lnTo>
                  <a:lnTo>
                    <a:pt y="44635" x="17941"/>
                  </a:lnTo>
                  <a:lnTo>
                    <a:pt y="44822" x="19369"/>
                  </a:lnTo>
                  <a:lnTo>
                    <a:pt y="44884" x="20735"/>
                  </a:lnTo>
                  <a:lnTo>
                    <a:pt y="44884" x="22908"/>
                  </a:lnTo>
                  <a:lnTo>
                    <a:pt y="44822" x="23963"/>
                  </a:lnTo>
                  <a:lnTo>
                    <a:pt y="44698" x="25018"/>
                  </a:lnTo>
                  <a:lnTo>
                    <a:pt y="44573" x="26136"/>
                  </a:lnTo>
                  <a:lnTo>
                    <a:pt y="44325" x="27191"/>
                  </a:lnTo>
                  <a:lnTo>
                    <a:pt y="44077" x="28308"/>
                  </a:lnTo>
                  <a:lnTo>
                    <a:pt y="43704" x="29426"/>
                  </a:lnTo>
                  <a:lnTo>
                    <a:pt y="43270" x="30543"/>
                  </a:lnTo>
                  <a:lnTo>
                    <a:pt y="39793" x="30543"/>
                  </a:lnTo>
                  <a:lnTo>
                    <a:pt y="39980" x="29115"/>
                  </a:lnTo>
                  <a:lnTo>
                    <a:pt y="40042" x="27564"/>
                  </a:lnTo>
                  <a:lnTo>
                    <a:pt y="39980" x="26756"/>
                  </a:lnTo>
                  <a:lnTo>
                    <a:pt y="39917" x="25949"/>
                  </a:lnTo>
                  <a:lnTo>
                    <a:pt y="39855" x="25142"/>
                  </a:lnTo>
                  <a:lnTo>
                    <a:pt y="39731" x="24335"/>
                  </a:lnTo>
                  <a:lnTo>
                    <a:pt y="39545" x="23528"/>
                  </a:lnTo>
                  <a:lnTo>
                    <a:pt y="39297" x="22721"/>
                  </a:lnTo>
                  <a:lnTo>
                    <a:pt y="39048" x="21976"/>
                  </a:lnTo>
                  <a:lnTo>
                    <a:pt y="38738" x="21169"/>
                  </a:lnTo>
                  <a:lnTo>
                    <a:pt y="38428" x="20424"/>
                  </a:lnTo>
                  <a:lnTo>
                    <a:pt y="38055" x="19679"/>
                  </a:lnTo>
                  <a:lnTo>
                    <a:pt y="37683" x="18935"/>
                  </a:lnTo>
                  <a:lnTo>
                    <a:pt y="37186" x="18252"/>
                  </a:lnTo>
                  <a:lnTo>
                    <a:pt y="36751" x="17507"/>
                  </a:lnTo>
                  <a:lnTo>
                    <a:pt y="36255" x="16824"/>
                  </a:lnTo>
                  <a:lnTo>
                    <a:pt y="35696" x="16203"/>
                  </a:lnTo>
                  <a:lnTo>
                    <a:pt y="35075" x="15520"/>
                  </a:lnTo>
                  <a:lnTo>
                    <a:pt y="34455" x="14899"/>
                  </a:lnTo>
                  <a:lnTo>
                    <a:pt y="33834" x="14279"/>
                  </a:lnTo>
                  <a:lnTo>
                    <a:pt y="33151" x="13720"/>
                  </a:lnTo>
                  <a:lnTo>
                    <a:pt y="32406" x="13161"/>
                  </a:lnTo>
                  <a:lnTo>
                    <a:pt y="31661" x="12602"/>
                  </a:lnTo>
                  <a:lnTo>
                    <a:pt y="30854" x="12106"/>
                  </a:lnTo>
                  <a:lnTo>
                    <a:pt y="30047" x="11609"/>
                  </a:lnTo>
                  <a:lnTo>
                    <a:pt y="29178" x="11113"/>
                  </a:lnTo>
                  <a:lnTo>
                    <a:pt y="28309" x="10678"/>
                  </a:lnTo>
                  <a:lnTo>
                    <a:pt y="27378" x="10243"/>
                  </a:lnTo>
                  <a:lnTo>
                    <a:pt y="26446" x="9871"/>
                  </a:lnTo>
                  <a:lnTo>
                    <a:pt y="25453" x="9498"/>
                  </a:lnTo>
                  <a:lnTo>
                    <a:pt y="24460" x="9188"/>
                  </a:lnTo>
                  <a:lnTo>
                    <a:pt y="23467" x="8878"/>
                  </a:lnTo>
                  <a:lnTo>
                    <a:pt y="22349" x="8629"/>
                  </a:lnTo>
                  <a:lnTo>
                    <a:pt y="21294" x="8381"/>
                  </a:lnTo>
                  <a:lnTo>
                    <a:pt y="20735" x="15582"/>
                  </a:lnTo>
                  <a:lnTo>
                    <a:pt y="14651" x="30543"/>
                  </a:lnTo>
                  <a:lnTo>
                    <a:pt y="2360" x="30543"/>
                  </a:lnTo>
                  <a:lnTo>
                    <a:pt y="1801" x="29488"/>
                  </a:lnTo>
                  <a:lnTo>
                    <a:pt y="1304" x="28371"/>
                  </a:lnTo>
                  <a:lnTo>
                    <a:pt y="932" x="27253"/>
                  </a:lnTo>
                  <a:lnTo>
                    <a:pt y="621" x="26136"/>
                  </a:lnTo>
                  <a:lnTo>
                    <a:pt y="311" x="24956"/>
                  </a:lnTo>
                  <a:lnTo>
                    <a:pt y="187" x="23715"/>
                  </a:lnTo>
                  <a:lnTo>
                    <a:pt y="63" x="22535"/>
                  </a:lnTo>
                  <a:lnTo>
                    <a:pt y="1" x="21356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sp>
        <p:nvSpPr>
          <p:cNvPr name="Shape 277" id="277"/>
          <p:cNvSpPr/>
          <p:nvPr/>
        </p:nvSpPr>
        <p:spPr>
          <a:xfrm>
            <a:off y="6400800" x="5788151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algn="r" rtl="0" lvl="0">
              <a:buClr>
                <a:srgbClr val="000000"/>
              </a:buClr>
              <a:buSzPct val="157142"/>
              <a:buFont typeface="Arial"/>
              <a:buNone/>
            </a:pPr>
            <a:r>
              <a:rPr lang="en" sz="700">
                <a:solidFill>
                  <a:schemeClr val="lt1"/>
                </a:solidFill>
              </a:rPr>
              <a:t>Google Confidential and Proprietary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34" id="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5" id="35"/>
          <p:cNvSpPr/>
          <p:nvPr>
            <p:ph type="title"/>
          </p:nvPr>
        </p:nvSpPr>
        <p:spPr>
          <a:xfrm>
            <a:off y="274637" x="457200"/>
            <a:ext cy="901199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name="Shape 36" id="36"/>
          <p:cNvGrpSpPr/>
          <p:nvPr/>
        </p:nvGrpSpPr>
        <p:grpSpPr>
          <a:xfrm>
            <a:off y="668722" x="7231463"/>
            <a:ext cy="451430" cx="1379137"/>
            <a:chOff y="1685724" x="247173"/>
            <a:chExt cy="2332975" cx="7134698"/>
          </a:xfrm>
        </p:grpSpPr>
        <p:sp>
          <p:nvSpPr>
            <p:cNvPr name="Shape 37" id="37"/>
            <p:cNvSpPr/>
            <p:nvPr/>
          </p:nvSpPr>
          <p:spPr>
            <a:xfrm>
              <a:off y="2271224" x="7066472"/>
              <a:ext cy="166025" cx="315400"/>
            </a:xfrm>
            <a:custGeom>
              <a:pathLst>
                <a:path extrusionOk="0" h="6641" w="12616">
                  <a:moveTo>
                    <a:pt y="1" x="1"/>
                  </a:move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  <a:lnTo>
                    <a:pt y="665" x="5011"/>
                  </a:lnTo>
                  <a:lnTo>
                    <a:pt y="1" x="5011"/>
                  </a:lnTo>
                  <a:close/>
                  <a:moveTo>
                    <a:pt y="1" x="5976"/>
                  </a:moveTo>
                  <a:lnTo>
                    <a:pt y="6640" x="5976"/>
                  </a:lnTo>
                  <a:lnTo>
                    <a:pt y="6640" x="6701"/>
                  </a:lnTo>
                  <a:lnTo>
                    <a:pt y="2415" x="6701"/>
                  </a:lnTo>
                  <a:lnTo>
                    <a:pt y="1510" x="6701"/>
                  </a:lnTo>
                  <a:lnTo>
                    <a:pt y="725" x="6640"/>
                  </a:lnTo>
                  <a:lnTo>
                    <a:pt y="725" x="6701"/>
                  </a:lnTo>
                  <a:lnTo>
                    <a:pt y="6640" x="8934"/>
                  </a:lnTo>
                  <a:lnTo>
                    <a:pt y="6640" x="9538"/>
                  </a:lnTo>
                  <a:lnTo>
                    <a:pt y="725" x="11831"/>
                  </a:lnTo>
                  <a:lnTo>
                    <a:pt y="725" x="11892"/>
                  </a:lnTo>
                  <a:lnTo>
                    <a:pt y="2355" x="11831"/>
                  </a:lnTo>
                  <a:lnTo>
                    <a:pt y="6640" x="11831"/>
                  </a:lnTo>
                  <a:lnTo>
                    <a:pt y="6640" x="12616"/>
                  </a:lnTo>
                  <a:lnTo>
                    <a:pt y="1" x="12616"/>
                  </a:lnTo>
                  <a:lnTo>
                    <a:pt y="1" x="11409"/>
                  </a:lnTo>
                  <a:lnTo>
                    <a:pt y="5494" x="9296"/>
                  </a:lnTo>
                  <a:lnTo>
                    <a:pt y="1" x="7184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8" id="38"/>
            <p:cNvSpPr/>
            <p:nvPr/>
          </p:nvSpPr>
          <p:spPr>
            <a:xfrm>
              <a:off y="2271224" x="7215872"/>
              <a:ext cy="166025" cx="166000"/>
            </a:xfrm>
            <a:custGeom>
              <a:pathLst>
                <a:path extrusionOk="0" h="6641" w="6640" fill="none">
                  <a:moveTo>
                    <a:pt y="6640" x="3562"/>
                  </a:moveTo>
                  <a:lnTo>
                    <a:pt y="725" x="5855"/>
                  </a:lnTo>
                  <a:lnTo>
                    <a:pt y="725" x="5916"/>
                  </a:lnTo>
                  <a:lnTo>
                    <a:pt y="725" x="5916"/>
                  </a:lnTo>
                  <a:lnTo>
                    <a:pt y="2355" x="5855"/>
                  </a:lnTo>
                  <a:lnTo>
                    <a:pt y="6640" x="5855"/>
                  </a:lnTo>
                  <a:lnTo>
                    <a:pt y="6640" x="6640"/>
                  </a:lnTo>
                  <a:lnTo>
                    <a:pt y="1" x="6640"/>
                  </a:lnTo>
                  <a:lnTo>
                    <a:pt y="1" x="5433"/>
                  </a:lnTo>
                  <a:lnTo>
                    <a:pt y="5494" x="3320"/>
                  </a:lnTo>
                  <a:lnTo>
                    <a:pt y="5494" x="3320"/>
                  </a:lnTo>
                  <a:lnTo>
                    <a:pt y="1" x="1208"/>
                  </a:lnTo>
                  <a:lnTo>
                    <a:pt y="1" x="0"/>
                  </a:lnTo>
                  <a:lnTo>
                    <a:pt y="6640" x="0"/>
                  </a:lnTo>
                  <a:lnTo>
                    <a:pt y="6640" x="725"/>
                  </a:lnTo>
                  <a:lnTo>
                    <a:pt y="2415" x="725"/>
                  </a:lnTo>
                  <a:lnTo>
                    <a:pt y="2415" x="725"/>
                  </a:lnTo>
                  <a:lnTo>
                    <a:pt y="1510" x="725"/>
                  </a:lnTo>
                  <a:lnTo>
                    <a:pt y="725" x="664"/>
                  </a:lnTo>
                  <a:lnTo>
                    <a:pt y="725" x="725"/>
                  </a:lnTo>
                  <a:lnTo>
                    <a:pt y="6640" x="2958"/>
                  </a:lnTo>
                  <a:lnTo>
                    <a:pt y="6640" x="3562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9" id="39"/>
            <p:cNvSpPr/>
            <p:nvPr/>
          </p:nvSpPr>
          <p:spPr>
            <a:xfrm>
              <a:off y="2271224" x="7066472"/>
              <a:ext cy="166025" cx="125275"/>
            </a:xfrm>
            <a:custGeom>
              <a:pathLst>
                <a:path extrusionOk="0" h="6641" w="5011" fill="none">
                  <a:moveTo>
                    <a:pt y="665" x="2898"/>
                  </a:moveTo>
                  <a:lnTo>
                    <a:pt y="665" x="5011"/>
                  </a:lnTo>
                  <a:lnTo>
                    <a:pt y="1" x="5011"/>
                  </a:lnTo>
                  <a:lnTo>
                    <a:pt y="1" x="1"/>
                  </a:ln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0" id="40"/>
            <p:cNvSpPr/>
            <p:nvPr/>
          </p:nvSpPr>
          <p:spPr>
            <a:xfrm>
              <a:off y="2284800" x="4422648"/>
              <a:ext cy="1733900" cx="1134825"/>
            </a:xfrm>
            <a:custGeom>
              <a:pathLst>
                <a:path extrusionOk="0" h="69356" w="45393">
                  <a:moveTo>
                    <a:pt y="3019" x="21610"/>
                  </a:moveTo>
                  <a:lnTo>
                    <a:pt y="3140" x="22334"/>
                  </a:lnTo>
                  <a:lnTo>
                    <a:pt y="3260" x="22938"/>
                  </a:lnTo>
                  <a:lnTo>
                    <a:pt y="3442" x="23602"/>
                  </a:lnTo>
                  <a:lnTo>
                    <a:pt y="3683" x="24206"/>
                  </a:lnTo>
                  <a:lnTo>
                    <a:pt y="3985" x="24809"/>
                  </a:lnTo>
                  <a:lnTo>
                    <a:pt y="4347" x="25352"/>
                  </a:lnTo>
                  <a:lnTo>
                    <a:pt y="4709" x="25896"/>
                  </a:lnTo>
                  <a:lnTo>
                    <a:pt y="5132" x="26439"/>
                  </a:lnTo>
                  <a:lnTo>
                    <a:pt y="5554" x="26922"/>
                  </a:lnTo>
                  <a:lnTo>
                    <a:pt y="6037" x="27405"/>
                  </a:lnTo>
                  <a:lnTo>
                    <a:pt y="6580" x="27888"/>
                  </a:lnTo>
                  <a:lnTo>
                    <a:pt y="7727" x="28733"/>
                  </a:lnTo>
                  <a:lnTo>
                    <a:pt y="8934" x="29517"/>
                  </a:lnTo>
                  <a:lnTo>
                    <a:pt y="10202" x="30181"/>
                  </a:lnTo>
                  <a:lnTo>
                    <a:pt y="11590" x="30785"/>
                  </a:lnTo>
                  <a:lnTo>
                    <a:pt y="12979" x="31268"/>
                  </a:lnTo>
                  <a:lnTo>
                    <a:pt y="14367" x="31690"/>
                  </a:lnTo>
                  <a:lnTo>
                    <a:pt y="15755" x="31992"/>
                  </a:lnTo>
                  <a:lnTo>
                    <a:pt y="17144" x="32234"/>
                  </a:lnTo>
                  <a:lnTo>
                    <a:pt y="18471" x="32354"/>
                  </a:lnTo>
                  <a:lnTo>
                    <a:pt y="19739" x="32415"/>
                  </a:lnTo>
                  <a:lnTo>
                    <a:pt y="20403" x="32415"/>
                  </a:lnTo>
                  <a:lnTo>
                    <a:pt y="21188" x="32354"/>
                  </a:lnTo>
                  <a:lnTo>
                    <a:pt y="22033" x="32234"/>
                  </a:lnTo>
                  <a:lnTo>
                    <a:pt y="22878" x="32052"/>
                  </a:lnTo>
                  <a:lnTo>
                    <a:pt y="23783" x="31751"/>
                  </a:lnTo>
                  <a:lnTo>
                    <a:pt y="24689" x="31388"/>
                  </a:lnTo>
                  <a:lnTo>
                    <a:pt y="25172" x="31087"/>
                  </a:lnTo>
                  <a:lnTo>
                    <a:pt y="25594" x="30845"/>
                  </a:lnTo>
                  <a:lnTo>
                    <a:pt y="26017" x="30483"/>
                  </a:lnTo>
                  <a:lnTo>
                    <a:pt y="26379" x="30121"/>
                  </a:lnTo>
                  <a:lnTo>
                    <a:pt y="26922" x="29517"/>
                  </a:lnTo>
                  <a:lnTo>
                    <a:pt y="27405" x="28853"/>
                  </a:lnTo>
                  <a:lnTo>
                    <a:pt y="27827" x="28129"/>
                  </a:lnTo>
                  <a:lnTo>
                    <a:pt y="28190" x="27344"/>
                  </a:lnTo>
                  <a:lnTo>
                    <a:pt y="28491" x="26499"/>
                  </a:lnTo>
                  <a:lnTo>
                    <a:pt y="28733" x="25654"/>
                  </a:lnTo>
                  <a:lnTo>
                    <a:pt y="28914" x="24809"/>
                  </a:lnTo>
                  <a:lnTo>
                    <a:pt y="28914" x="23240"/>
                  </a:lnTo>
                  <a:lnTo>
                    <a:pt y="28854" x="22515"/>
                  </a:lnTo>
                  <a:lnTo>
                    <a:pt y="28672" x="21851"/>
                  </a:lnTo>
                  <a:lnTo>
                    <a:pt y="28491" x="21187"/>
                  </a:lnTo>
                  <a:lnTo>
                    <a:pt y="28250" x="20584"/>
                  </a:lnTo>
                  <a:lnTo>
                    <a:pt y="27948" x="19980"/>
                  </a:lnTo>
                  <a:lnTo>
                    <a:pt y="27646" x="19437"/>
                  </a:lnTo>
                  <a:lnTo>
                    <a:pt y="27284" x="18833"/>
                  </a:lnTo>
                  <a:lnTo>
                    <a:pt y="26862" x="18350"/>
                  </a:lnTo>
                  <a:lnTo>
                    <a:pt y="26439" x="17807"/>
                  </a:lnTo>
                  <a:lnTo>
                    <a:pt y="25956" x="17385"/>
                  </a:lnTo>
                  <a:lnTo>
                    <a:pt y="25413" x="16902"/>
                  </a:lnTo>
                  <a:lnTo>
                    <a:pt y="24326" x="16057"/>
                  </a:lnTo>
                  <a:lnTo>
                    <a:pt y="23119" x="15332"/>
                  </a:lnTo>
                  <a:lnTo>
                    <a:pt y="21852" x="14668"/>
                  </a:lnTo>
                  <a:lnTo>
                    <a:pt y="20524" x="14125"/>
                  </a:lnTo>
                  <a:lnTo>
                    <a:pt y="19196" x="13642"/>
                  </a:lnTo>
                  <a:lnTo>
                    <a:pt y="17868" x="13220"/>
                  </a:lnTo>
                  <a:lnTo>
                    <a:pt y="16480" x="12918"/>
                  </a:lnTo>
                  <a:lnTo>
                    <a:pt y="15212" x="12737"/>
                  </a:lnTo>
                  <a:lnTo>
                    <a:pt y="13944" x="12616"/>
                  </a:lnTo>
                  <a:lnTo>
                    <a:pt y="12737" x="12556"/>
                  </a:lnTo>
                  <a:lnTo>
                    <a:pt y="11832" x="12616"/>
                  </a:lnTo>
                  <a:lnTo>
                    <a:pt y="10987" x="12677"/>
                  </a:lnTo>
                  <a:lnTo>
                    <a:pt y="10081" x="12797"/>
                  </a:lnTo>
                  <a:lnTo>
                    <a:pt y="9236" x="12978"/>
                  </a:lnTo>
                  <a:lnTo>
                    <a:pt y="8391" x="13280"/>
                  </a:lnTo>
                  <a:lnTo>
                    <a:pt y="7546" x="13582"/>
                  </a:lnTo>
                  <a:lnTo>
                    <a:pt y="6761" x="14065"/>
                  </a:lnTo>
                  <a:lnTo>
                    <a:pt y="6037" x="14548"/>
                  </a:lnTo>
                  <a:lnTo>
                    <a:pt y="5373" x="15151"/>
                  </a:lnTo>
                  <a:lnTo>
                    <a:pt y="4769" x="15815"/>
                  </a:lnTo>
                  <a:lnTo>
                    <a:pt y="4287" x="16600"/>
                  </a:lnTo>
                  <a:lnTo>
                    <a:pt y="3804" x="17385"/>
                  </a:lnTo>
                  <a:lnTo>
                    <a:pt y="3502" x="18290"/>
                  </a:lnTo>
                  <a:lnTo>
                    <a:pt y="3200" x="19135"/>
                  </a:lnTo>
                  <a:lnTo>
                    <a:pt y="3079" x="20041"/>
                  </a:lnTo>
                  <a:lnTo>
                    <a:pt y="3019" x="20946"/>
                  </a:lnTo>
                  <a:close/>
                  <a:moveTo>
                    <a:pt y="43582" x="26499"/>
                  </a:moveTo>
                  <a:lnTo>
                    <a:pt y="43702" x="27465"/>
                  </a:lnTo>
                  <a:lnTo>
                    <a:pt y="45393" x="29879"/>
                  </a:lnTo>
                  <a:lnTo>
                    <a:pt y="46962" x="31932"/>
                  </a:lnTo>
                  <a:lnTo>
                    <a:pt y="47686" x="32837"/>
                  </a:lnTo>
                  <a:lnTo>
                    <a:pt y="48411" x="33682"/>
                  </a:lnTo>
                  <a:lnTo>
                    <a:pt y="49075" x="34407"/>
                  </a:lnTo>
                  <a:lnTo>
                    <a:pt y="49799" x="35010"/>
                  </a:lnTo>
                  <a:lnTo>
                    <a:pt y="50463" x="35614"/>
                  </a:lnTo>
                  <a:lnTo>
                    <a:pt y="51127" x="36097"/>
                  </a:lnTo>
                  <a:lnTo>
                    <a:pt y="51851" x="36519"/>
                  </a:lnTo>
                  <a:lnTo>
                    <a:pt y="52515" x="36821"/>
                  </a:lnTo>
                  <a:lnTo>
                    <a:pt y="53300" x="37062"/>
                  </a:lnTo>
                  <a:lnTo>
                    <a:pt y="54024" x="37244"/>
                  </a:lnTo>
                  <a:lnTo>
                    <a:pt y="54869" x="37364"/>
                  </a:lnTo>
                  <a:lnTo>
                    <a:pt y="55714" x="37425"/>
                  </a:lnTo>
                  <a:lnTo>
                    <a:pt y="56740" x="37364"/>
                  </a:lnTo>
                  <a:lnTo>
                    <a:pt y="57706" x="37183"/>
                  </a:lnTo>
                  <a:lnTo>
                    <a:pt y="58672" x="36942"/>
                  </a:lnTo>
                  <a:lnTo>
                    <a:pt y="59577" x="36519"/>
                  </a:lnTo>
                  <a:lnTo>
                    <a:pt y="60483" x="36036"/>
                  </a:lnTo>
                  <a:lnTo>
                    <a:pt y="61268" x="35493"/>
                  </a:lnTo>
                  <a:lnTo>
                    <a:pt y="62052" x="34769"/>
                  </a:lnTo>
                  <a:lnTo>
                    <a:pt y="62716" x="33984"/>
                  </a:lnTo>
                  <a:lnTo>
                    <a:pt y="63320" x="33079"/>
                  </a:lnTo>
                  <a:lnTo>
                    <a:pt y="63863" x="32113"/>
                  </a:lnTo>
                  <a:lnTo>
                    <a:pt y="64346" x="31026"/>
                  </a:lnTo>
                  <a:lnTo>
                    <a:pt y="64768" x="29819"/>
                  </a:lnTo>
                  <a:lnTo>
                    <a:pt y="65070" x="28491"/>
                  </a:lnTo>
                  <a:lnTo>
                    <a:pt y="65312" x="27103"/>
                  </a:lnTo>
                  <a:lnTo>
                    <a:pt y="65493" x="25594"/>
                  </a:lnTo>
                  <a:lnTo>
                    <a:pt y="65493" x="24024"/>
                  </a:lnTo>
                  <a:lnTo>
                    <a:pt y="65432" x="22274"/>
                  </a:lnTo>
                  <a:lnTo>
                    <a:pt y="65312" x="20523"/>
                  </a:lnTo>
                  <a:lnTo>
                    <a:pt y="65070" x="18954"/>
                  </a:lnTo>
                  <a:lnTo>
                    <a:pt y="64708" x="17445"/>
                  </a:lnTo>
                  <a:lnTo>
                    <a:pt y="64225" x="15996"/>
                  </a:lnTo>
                  <a:lnTo>
                    <a:pt y="63682" x="14668"/>
                  </a:lnTo>
                  <a:lnTo>
                    <a:pt y="63078" x="13461"/>
                  </a:lnTo>
                  <a:lnTo>
                    <a:pt y="62414" x="12375"/>
                  </a:lnTo>
                  <a:lnTo>
                    <a:pt y="61630" x="11409"/>
                  </a:lnTo>
                  <a:lnTo>
                    <a:pt y="60785" x="10504"/>
                  </a:lnTo>
                  <a:lnTo>
                    <a:pt y="59879" x="9779"/>
                  </a:lnTo>
                  <a:lnTo>
                    <a:pt y="58853" x="9176"/>
                  </a:lnTo>
                  <a:lnTo>
                    <a:pt y="57827" x="8693"/>
                  </a:lnTo>
                  <a:lnTo>
                    <a:pt y="57284" x="8451"/>
                  </a:lnTo>
                  <a:lnTo>
                    <a:pt y="56740" x="8331"/>
                  </a:lnTo>
                  <a:lnTo>
                    <a:pt y="56197" x="8210"/>
                  </a:lnTo>
                  <a:lnTo>
                    <a:pt y="55594" x="8089"/>
                  </a:lnTo>
                  <a:lnTo>
                    <a:pt y="54990" x="8029"/>
                  </a:lnTo>
                  <a:lnTo>
                    <a:pt y="54386" x="8029"/>
                  </a:lnTo>
                  <a:lnTo>
                    <a:pt y="53240" x="8089"/>
                  </a:lnTo>
                  <a:lnTo>
                    <a:pt y="52213" x="8270"/>
                  </a:lnTo>
                  <a:lnTo>
                    <a:pt y="51187" x="8572"/>
                  </a:lnTo>
                  <a:lnTo>
                    <a:pt y="50342" x="8934"/>
                  </a:lnTo>
                  <a:lnTo>
                    <a:pt y="49497" x="9417"/>
                  </a:lnTo>
                  <a:lnTo>
                    <a:pt y="48773" x="9960"/>
                  </a:lnTo>
                  <a:lnTo>
                    <a:pt y="48169" x="10564"/>
                  </a:lnTo>
                  <a:lnTo>
                    <a:pt y="47566" x="11167"/>
                  </a:lnTo>
                  <a:lnTo>
                    <a:pt y="47083" x="11831"/>
                  </a:lnTo>
                  <a:lnTo>
                    <a:pt y="46600" x="12495"/>
                  </a:lnTo>
                  <a:lnTo>
                    <a:pt y="46238" x="13159"/>
                  </a:lnTo>
                  <a:lnTo>
                    <a:pt y="45936" x="13763"/>
                  </a:lnTo>
                  <a:lnTo>
                    <a:pt y="45393" x="14910"/>
                  </a:lnTo>
                  <a:lnTo>
                    <a:pt y="45030" x="15815"/>
                  </a:lnTo>
                  <a:lnTo>
                    <a:pt y="44608" x="17324"/>
                  </a:lnTo>
                  <a:lnTo>
                    <a:pt y="44306" x="18833"/>
                  </a:lnTo>
                  <a:lnTo>
                    <a:pt y="44004" x="20342"/>
                  </a:lnTo>
                  <a:lnTo>
                    <a:pt y="43823" x="21731"/>
                  </a:lnTo>
                  <a:lnTo>
                    <a:pt y="43702" x="22998"/>
                  </a:lnTo>
                  <a:lnTo>
                    <a:pt y="43642" x="24085"/>
                  </a:lnTo>
                  <a:lnTo>
                    <a:pt y="43582" x="25413"/>
                  </a:lnTo>
                  <a:close/>
                  <a:moveTo>
                    <a:pt y="1" x="26680"/>
                  </a:moveTo>
                  <a:lnTo>
                    <a:pt y="61" x="24749"/>
                  </a:lnTo>
                  <a:lnTo>
                    <a:pt y="182" x="22757"/>
                  </a:lnTo>
                  <a:lnTo>
                    <a:pt y="303" x="21731"/>
                  </a:lnTo>
                  <a:lnTo>
                    <a:pt y="484" x="20705"/>
                  </a:lnTo>
                  <a:lnTo>
                    <a:pt y="665" x="19678"/>
                  </a:lnTo>
                  <a:lnTo>
                    <a:pt y="906" x="18652"/>
                  </a:lnTo>
                  <a:lnTo>
                    <a:pt y="1208" x="17566"/>
                  </a:lnTo>
                  <a:lnTo>
                    <a:pt y="1570" x="16540"/>
                  </a:lnTo>
                  <a:lnTo>
                    <a:pt y="1932" x="15453"/>
                  </a:lnTo>
                  <a:lnTo>
                    <a:pt y="2415" x="14427"/>
                  </a:lnTo>
                  <a:lnTo>
                    <a:pt y="2959" x="13401"/>
                  </a:lnTo>
                  <a:lnTo>
                    <a:pt y="3562" x="12375"/>
                  </a:lnTo>
                  <a:lnTo>
                    <a:pt y="4226" x="11349"/>
                  </a:lnTo>
                  <a:lnTo>
                    <a:pt y="5011" x="10383"/>
                  </a:lnTo>
                  <a:lnTo>
                    <a:pt y="5675" x="9658"/>
                  </a:lnTo>
                  <a:lnTo>
                    <a:pt y="6339" x="8994"/>
                  </a:lnTo>
                  <a:lnTo>
                    <a:pt y="7003" x="8391"/>
                  </a:lnTo>
                  <a:lnTo>
                    <a:pt y="7727" x="7848"/>
                  </a:lnTo>
                  <a:lnTo>
                    <a:pt y="8512" x="7304"/>
                  </a:lnTo>
                  <a:lnTo>
                    <a:pt y="9236" x="6821"/>
                  </a:lnTo>
                  <a:lnTo>
                    <a:pt y="10021" x="6399"/>
                  </a:lnTo>
                  <a:lnTo>
                    <a:pt y="10806" x="5976"/>
                  </a:lnTo>
                  <a:lnTo>
                    <a:pt y="11590" x="5675"/>
                  </a:lnTo>
                  <a:lnTo>
                    <a:pt y="12375" x="5373"/>
                  </a:lnTo>
                  <a:lnTo>
                    <a:pt y="13220" x="5131"/>
                  </a:lnTo>
                  <a:lnTo>
                    <a:pt y="14005" x="4950"/>
                  </a:lnTo>
                  <a:lnTo>
                    <a:pt y="14789" x="4769"/>
                  </a:lnTo>
                  <a:lnTo>
                    <a:pt y="15634" x="4648"/>
                  </a:lnTo>
                  <a:lnTo>
                    <a:pt y="16419" x="4588"/>
                  </a:lnTo>
                  <a:lnTo>
                    <a:pt y="17204" x="4588"/>
                  </a:lnTo>
                  <a:lnTo>
                    <a:pt y="18532" x="4648"/>
                  </a:lnTo>
                  <a:lnTo>
                    <a:pt y="19860" x="4830"/>
                  </a:lnTo>
                  <a:lnTo>
                    <a:pt y="21127" x="5131"/>
                  </a:lnTo>
                  <a:lnTo>
                    <a:pt y="22455" x="5554"/>
                  </a:lnTo>
                  <a:lnTo>
                    <a:pt y="23663" x="6097"/>
                  </a:lnTo>
                  <a:lnTo>
                    <a:pt y="24870" x="6821"/>
                  </a:lnTo>
                  <a:lnTo>
                    <a:pt y="25956" x="7606"/>
                  </a:lnTo>
                  <a:lnTo>
                    <a:pt y="26982" x="8512"/>
                  </a:lnTo>
                  <a:lnTo>
                    <a:pt y="27948" x="9538"/>
                  </a:lnTo>
                  <a:lnTo>
                    <a:pt y="28431" x="10081"/>
                  </a:lnTo>
                  <a:lnTo>
                    <a:pt y="28854" x="10624"/>
                  </a:lnTo>
                  <a:lnTo>
                    <a:pt y="29216" x="11228"/>
                  </a:lnTo>
                  <a:lnTo>
                    <a:pt y="29578" x="11892"/>
                  </a:lnTo>
                  <a:lnTo>
                    <a:pt y="29940" x="12556"/>
                  </a:lnTo>
                  <a:lnTo>
                    <a:pt y="30242" x="13220"/>
                  </a:lnTo>
                  <a:lnTo>
                    <a:pt y="30544" x="13944"/>
                  </a:lnTo>
                  <a:lnTo>
                    <a:pt y="30785" x="14668"/>
                  </a:lnTo>
                  <a:lnTo>
                    <a:pt y="30966" x="15453"/>
                  </a:lnTo>
                  <a:lnTo>
                    <a:pt y="31147" x="16238"/>
                  </a:lnTo>
                  <a:lnTo>
                    <a:pt y="31328" x="17083"/>
                  </a:lnTo>
                  <a:lnTo>
                    <a:pt y="31389" x="17928"/>
                  </a:lnTo>
                  <a:lnTo>
                    <a:pt y="31449" x="18773"/>
                  </a:lnTo>
                  <a:lnTo>
                    <a:pt y="31509" x="19678"/>
                  </a:lnTo>
                  <a:lnTo>
                    <a:pt y="31449" x="21067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2113" x="22214"/>
                  </a:lnTo>
                  <a:lnTo>
                    <a:pt y="32898" x="21972"/>
                  </a:lnTo>
                  <a:lnTo>
                    <a:pt y="33803" x="21731"/>
                  </a:lnTo>
                  <a:lnTo>
                    <a:pt y="34286" x="21670"/>
                  </a:lnTo>
                  <a:lnTo>
                    <a:pt y="34829" x="21670"/>
                  </a:lnTo>
                  <a:lnTo>
                    <a:pt y="35855" x="21731"/>
                  </a:lnTo>
                  <a:lnTo>
                    <a:pt y="36761" x="21912"/>
                  </a:lnTo>
                  <a:lnTo>
                    <a:pt y="37606" x="22214"/>
                  </a:lnTo>
                  <a:lnTo>
                    <a:pt y="38391" x="22576"/>
                  </a:lnTo>
                  <a:lnTo>
                    <a:pt y="39115" x="22998"/>
                  </a:lnTo>
                  <a:lnTo>
                    <a:pt y="39779" x="23421"/>
                  </a:lnTo>
                  <a:lnTo>
                    <a:pt y="41047" x="24387"/>
                  </a:lnTo>
                  <a:lnTo>
                    <a:pt y="41167" x="22696"/>
                  </a:lnTo>
                  <a:lnTo>
                    <a:pt y="41348" x="20765"/>
                  </a:lnTo>
                  <a:lnTo>
                    <a:pt y="41590" x="18592"/>
                  </a:lnTo>
                  <a:lnTo>
                    <a:pt y="41952" x="16298"/>
                  </a:lnTo>
                  <a:lnTo>
                    <a:pt y="42193" x="15091"/>
                  </a:lnTo>
                  <a:lnTo>
                    <a:pt y="42435" x="13944"/>
                  </a:lnTo>
                  <a:lnTo>
                    <a:pt y="42797" x="12737"/>
                  </a:lnTo>
                  <a:lnTo>
                    <a:pt y="43159" x="11530"/>
                  </a:lnTo>
                  <a:lnTo>
                    <a:pt y="43582" x="10383"/>
                  </a:lnTo>
                  <a:lnTo>
                    <a:pt y="44065" x="9236"/>
                  </a:lnTo>
                  <a:lnTo>
                    <a:pt y="44608" x="8089"/>
                  </a:lnTo>
                  <a:lnTo>
                    <a:pt y="45211" x="7003"/>
                  </a:lnTo>
                  <a:lnTo>
                    <a:pt y="45815" x="6037"/>
                  </a:lnTo>
                  <a:lnTo>
                    <a:pt y="46479" x="5192"/>
                  </a:lnTo>
                  <a:lnTo>
                    <a:pt y="47143" x="4407"/>
                  </a:lnTo>
                  <a:lnTo>
                    <a:pt y="47867" x="3683"/>
                  </a:lnTo>
                  <a:lnTo>
                    <a:pt y="48531" x="3019"/>
                  </a:lnTo>
                  <a:lnTo>
                    <a:pt y="49256" x="2415"/>
                  </a:lnTo>
                  <a:lnTo>
                    <a:pt y="49980" x="1932"/>
                  </a:lnTo>
                  <a:lnTo>
                    <a:pt y="50765" x="1510"/>
                  </a:lnTo>
                  <a:lnTo>
                    <a:pt y="51489" x="1148"/>
                  </a:lnTo>
                  <a:lnTo>
                    <a:pt y="52213" x="785"/>
                  </a:lnTo>
                  <a:lnTo>
                    <a:pt y="52938" x="544"/>
                  </a:lnTo>
                  <a:lnTo>
                    <a:pt y="53662" x="363"/>
                  </a:lnTo>
                  <a:lnTo>
                    <a:pt y="54326" x="182"/>
                  </a:lnTo>
                  <a:lnTo>
                    <a:pt y="55050" x="121"/>
                  </a:lnTo>
                  <a:lnTo>
                    <a:pt y="55714" x="61"/>
                  </a:lnTo>
                  <a:lnTo>
                    <a:pt y="56318" x="1"/>
                  </a:lnTo>
                  <a:lnTo>
                    <a:pt y="56982" x="61"/>
                  </a:lnTo>
                  <a:lnTo>
                    <a:pt y="57586" x="61"/>
                  </a:lnTo>
                  <a:lnTo>
                    <a:pt y="58189" x="182"/>
                  </a:lnTo>
                  <a:lnTo>
                    <a:pt y="58793" x="302"/>
                  </a:lnTo>
                  <a:lnTo>
                    <a:pt y="59396" x="484"/>
                  </a:lnTo>
                  <a:lnTo>
                    <a:pt y="60000" x="665"/>
                  </a:lnTo>
                  <a:lnTo>
                    <a:pt y="60604" x="906"/>
                  </a:lnTo>
                  <a:lnTo>
                    <a:pt y="61207" x="1208"/>
                  </a:lnTo>
                  <a:lnTo>
                    <a:pt y="61750" x="1510"/>
                  </a:lnTo>
                  <a:lnTo>
                    <a:pt y="62354" x="1872"/>
                  </a:lnTo>
                  <a:lnTo>
                    <a:pt y="62897" x="2294"/>
                  </a:lnTo>
                  <a:lnTo>
                    <a:pt y="63380" x="2717"/>
                  </a:lnTo>
                  <a:lnTo>
                    <a:pt y="63923" x="3200"/>
                  </a:lnTo>
                  <a:lnTo>
                    <a:pt y="64406" x="3683"/>
                  </a:lnTo>
                  <a:lnTo>
                    <a:pt y="64889" x="4286"/>
                  </a:lnTo>
                  <a:lnTo>
                    <a:pt y="65372" x="4830"/>
                  </a:lnTo>
                  <a:lnTo>
                    <a:pt y="65795" x="5494"/>
                  </a:lnTo>
                  <a:lnTo>
                    <a:pt y="66217" x="6158"/>
                  </a:lnTo>
                  <a:lnTo>
                    <a:pt y="66640" x="6821"/>
                  </a:lnTo>
                  <a:lnTo>
                    <a:pt y="67002" x="7606"/>
                  </a:lnTo>
                  <a:lnTo>
                    <a:pt y="67364" x="8391"/>
                  </a:lnTo>
                  <a:lnTo>
                    <a:pt y="67666" x="9176"/>
                  </a:lnTo>
                  <a:lnTo>
                    <a:pt y="67968" x="10021"/>
                  </a:lnTo>
                  <a:lnTo>
                    <a:pt y="68269" x="10926"/>
                  </a:lnTo>
                  <a:lnTo>
                    <a:pt y="68511" x="11892"/>
                  </a:lnTo>
                  <a:lnTo>
                    <a:pt y="68692" x="12858"/>
                  </a:lnTo>
                  <a:lnTo>
                    <a:pt y="68873" x="13884"/>
                  </a:lnTo>
                  <a:lnTo>
                    <a:pt y="69054" x="14970"/>
                  </a:lnTo>
                  <a:lnTo>
                    <a:pt y="69175" x="16057"/>
                  </a:lnTo>
                  <a:lnTo>
                    <a:pt y="69235" x="17204"/>
                  </a:lnTo>
                  <a:lnTo>
                    <a:pt y="69296" x="18350"/>
                  </a:lnTo>
                  <a:lnTo>
                    <a:pt y="69356" x="19558"/>
                  </a:lnTo>
                  <a:lnTo>
                    <a:pt y="69296" x="21006"/>
                  </a:lnTo>
                  <a:lnTo>
                    <a:pt y="69235" x="22395"/>
                  </a:lnTo>
                  <a:lnTo>
                    <a:pt y="69115" x="23783"/>
                  </a:lnTo>
                  <a:lnTo>
                    <a:pt y="68933" x="25111"/>
                  </a:lnTo>
                  <a:lnTo>
                    <a:pt y="68752" x="26379"/>
                  </a:lnTo>
                  <a:lnTo>
                    <a:pt y="68451" x="27586"/>
                  </a:lnTo>
                  <a:lnTo>
                    <a:pt y="68209" x="28793"/>
                  </a:lnTo>
                  <a:lnTo>
                    <a:pt y="67847" x="29940"/>
                  </a:lnTo>
                  <a:lnTo>
                    <a:pt y="67485" x="31026"/>
                  </a:lnTo>
                  <a:lnTo>
                    <a:pt y="67062" x="32052"/>
                  </a:lnTo>
                  <a:lnTo>
                    <a:pt y="66640" x="33079"/>
                  </a:lnTo>
                  <a:lnTo>
                    <a:pt y="66157" x="34044"/>
                  </a:lnTo>
                  <a:lnTo>
                    <a:pt y="65614" x="34950"/>
                  </a:lnTo>
                  <a:lnTo>
                    <a:pt y="65131" x="35795"/>
                  </a:lnTo>
                  <a:lnTo>
                    <a:pt y="64527" x="36640"/>
                  </a:lnTo>
                  <a:lnTo>
                    <a:pt y="63923" x="37425"/>
                  </a:lnTo>
                  <a:lnTo>
                    <a:pt y="63320" x="38149"/>
                  </a:lnTo>
                  <a:lnTo>
                    <a:pt y="62656" x="38813"/>
                  </a:lnTo>
                  <a:lnTo>
                    <a:pt y="62052" x="39477"/>
                  </a:lnTo>
                  <a:lnTo>
                    <a:pt y="61328" x="40081"/>
                  </a:lnTo>
                  <a:lnTo>
                    <a:pt y="60664" x="40624"/>
                  </a:lnTo>
                  <a:lnTo>
                    <a:pt y="59940" x="41107"/>
                  </a:lnTo>
                  <a:lnTo>
                    <a:pt y="59155" x="41529"/>
                  </a:lnTo>
                  <a:lnTo>
                    <a:pt y="58431" x="41952"/>
                  </a:lnTo>
                  <a:lnTo>
                    <a:pt y="57646" x="42314"/>
                  </a:lnTo>
                  <a:lnTo>
                    <a:pt y="56922" x="42616"/>
                  </a:lnTo>
                  <a:lnTo>
                    <a:pt y="56137" x="42917"/>
                  </a:lnTo>
                  <a:lnTo>
                    <a:pt y="55352" x="43099"/>
                  </a:lnTo>
                  <a:lnTo>
                    <a:pt y="54567" x="43280"/>
                  </a:lnTo>
                  <a:lnTo>
                    <a:pt y="53722" x="43400"/>
                  </a:lnTo>
                  <a:lnTo>
                    <a:pt y="52938" x="43461"/>
                  </a:lnTo>
                  <a:lnTo>
                    <a:pt y="52153" x="43521"/>
                  </a:lnTo>
                  <a:lnTo>
                    <a:pt y="51006" x="43461"/>
                  </a:lnTo>
                  <a:lnTo>
                    <a:pt y="49920" x="43340"/>
                  </a:lnTo>
                  <a:lnTo>
                    <a:pt y="48894" x="43159"/>
                  </a:lnTo>
                  <a:lnTo>
                    <a:pt y="47988" x="42857"/>
                  </a:lnTo>
                  <a:lnTo>
                    <a:pt y="47083" x="42555"/>
                  </a:lnTo>
                  <a:lnTo>
                    <a:pt y="46238" x="42133"/>
                  </a:lnTo>
                  <a:lnTo>
                    <a:pt y="45453" x="41710"/>
                  </a:lnTo>
                  <a:lnTo>
                    <a:pt y="44668" x="41167"/>
                  </a:lnTo>
                  <a:lnTo>
                    <a:pt y="43944" x="40624"/>
                  </a:lnTo>
                  <a:lnTo>
                    <a:pt y="43280" x="40020"/>
                  </a:lnTo>
                  <a:lnTo>
                    <a:pt y="42556" x="39417"/>
                  </a:lnTo>
                  <a:lnTo>
                    <a:pt y="41952" x="38753"/>
                  </a:lnTo>
                  <a:lnTo>
                    <a:pt y="40684" x="37364"/>
                  </a:lnTo>
                  <a:lnTo>
                    <a:pt y="39417" x="35855"/>
                  </a:lnTo>
                  <a:lnTo>
                    <a:pt y="36882" x="32596"/>
                  </a:lnTo>
                  <a:lnTo>
                    <a:pt y="36157" x="31811"/>
                  </a:lnTo>
                  <a:lnTo>
                    <a:pt y="35795" x="31388"/>
                  </a:lnTo>
                  <a:lnTo>
                    <a:pt y="35373" x="31026"/>
                  </a:lnTo>
                  <a:lnTo>
                    <a:pt y="34829" x="30725"/>
                  </a:lnTo>
                  <a:lnTo>
                    <a:pt y="34286" x="30423"/>
                  </a:lnTo>
                  <a:lnTo>
                    <a:pt y="33682" x="30302"/>
                  </a:lnTo>
                  <a:lnTo>
                    <a:pt y="32958" x="30242"/>
                  </a:lnTo>
                  <a:lnTo>
                    <a:pt y="32234" x="30302"/>
                  </a:lnTo>
                  <a:lnTo>
                    <a:pt y="31570" x="30423"/>
                  </a:lnTo>
                  <a:lnTo>
                    <a:pt y="30966" x="30725"/>
                  </a:lnTo>
                  <a:lnTo>
                    <a:pt y="30423" x="31026"/>
                  </a:lnTo>
                  <a:lnTo>
                    <a:pt y="29880" x="31449"/>
                  </a:lnTo>
                  <a:lnTo>
                    <a:pt y="29397" x="31871"/>
                  </a:lnTo>
                  <a:lnTo>
                    <a:pt y="28491" x="32777"/>
                  </a:lnTo>
                  <a:lnTo>
                    <a:pt y="27345" x="34165"/>
                  </a:lnTo>
                  <a:lnTo>
                    <a:pt y="26137" x="35553"/>
                  </a:lnTo>
                  <a:lnTo>
                    <a:pt y="25534" x="36217"/>
                  </a:lnTo>
                  <a:lnTo>
                    <a:pt y="24870" x="36881"/>
                  </a:lnTo>
                  <a:lnTo>
                    <a:pt y="24145" x="37485"/>
                  </a:lnTo>
                  <a:lnTo>
                    <a:pt y="23421" x="38028"/>
                  </a:lnTo>
                  <a:lnTo>
                    <a:pt y="22636" x="38511"/>
                  </a:lnTo>
                  <a:lnTo>
                    <a:pt y="21852" x="38994"/>
                  </a:lnTo>
                  <a:lnTo>
                    <a:pt y="20946" x="39417"/>
                  </a:lnTo>
                  <a:lnTo>
                    <a:pt y="19980" x="39718"/>
                  </a:lnTo>
                  <a:lnTo>
                    <a:pt y="19015" x="40020"/>
                  </a:lnTo>
                  <a:lnTo>
                    <a:pt y="17928" x="40262"/>
                  </a:lnTo>
                  <a:lnTo>
                    <a:pt y="16781" x="40382"/>
                  </a:lnTo>
                  <a:lnTo>
                    <a:pt y="15574" x="40382"/>
                  </a:lnTo>
                  <a:lnTo>
                    <a:pt y="14307" x="40382"/>
                  </a:lnTo>
                  <a:lnTo>
                    <a:pt y="13099" x="40201"/>
                  </a:lnTo>
                  <a:lnTo>
                    <a:pt y="12013" x="39960"/>
                  </a:lnTo>
                  <a:lnTo>
                    <a:pt y="10987" x="39718"/>
                  </a:lnTo>
                  <a:lnTo>
                    <a:pt y="10021" x="39356"/>
                  </a:lnTo>
                  <a:lnTo>
                    <a:pt y="9115" x="38934"/>
                  </a:lnTo>
                  <a:lnTo>
                    <a:pt y="8270" x="38451"/>
                  </a:lnTo>
                  <a:lnTo>
                    <a:pt y="7486" x="37968"/>
                  </a:lnTo>
                  <a:lnTo>
                    <a:pt y="6761" x="37425"/>
                  </a:lnTo>
                  <a:lnTo>
                    <a:pt y="6097" x="36881"/>
                  </a:lnTo>
                  <a:lnTo>
                    <a:pt y="5494" x="36398"/>
                  </a:lnTo>
                  <a:lnTo>
                    <a:pt y="4951" x="35855"/>
                  </a:lnTo>
                  <a:lnTo>
                    <a:pt y="4045" x="34829"/>
                  </a:lnTo>
                  <a:lnTo>
                    <a:pt y="3260" x="33924"/>
                  </a:lnTo>
                  <a:lnTo>
                    <a:pt y="3260" x="39598"/>
                  </a:lnTo>
                  <a:lnTo>
                    <a:pt y="1" x="45392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1" id="41"/>
            <p:cNvSpPr/>
            <p:nvPr/>
          </p:nvSpPr>
          <p:spPr>
            <a:xfrm>
              <a:off y="2360247" x="4736523"/>
              <a:ext cy="647400" cx="496500"/>
            </a:xfrm>
            <a:custGeom>
              <a:pathLst>
                <a:path extrusionOk="0" h="25896" w="19860" fill="none">
                  <a:moveTo>
                    <a:pt y="23361" x="17566"/>
                  </a:moveTo>
                  <a:lnTo>
                    <a:pt y="23361" x="17566"/>
                  </a:lnTo>
                  <a:lnTo>
                    <a:pt y="22999" x="17928"/>
                  </a:lnTo>
                  <a:lnTo>
                    <a:pt y="22576" x="18290"/>
                  </a:lnTo>
                  <a:lnTo>
                    <a:pt y="22154" x="18532"/>
                  </a:lnTo>
                  <a:lnTo>
                    <a:pt y="21671" x="18833"/>
                  </a:lnTo>
                  <a:lnTo>
                    <a:pt y="20765" x="19196"/>
                  </a:lnTo>
                  <a:lnTo>
                    <a:pt y="19860" x="19497"/>
                  </a:lnTo>
                  <a:lnTo>
                    <a:pt y="19015" x="19679"/>
                  </a:lnTo>
                  <a:lnTo>
                    <a:pt y="18170" x="19799"/>
                  </a:lnTo>
                  <a:lnTo>
                    <a:pt y="17385" x="19860"/>
                  </a:lnTo>
                  <a:lnTo>
                    <a:pt y="16721" x="19860"/>
                  </a:lnTo>
                  <a:lnTo>
                    <a:pt y="16721" x="19860"/>
                  </a:lnTo>
                  <a:lnTo>
                    <a:pt y="15453" x="19799"/>
                  </a:lnTo>
                  <a:lnTo>
                    <a:pt y="14126" x="19679"/>
                  </a:lnTo>
                  <a:lnTo>
                    <a:pt y="12737" x="19437"/>
                  </a:lnTo>
                  <a:lnTo>
                    <a:pt y="11349" x="19135"/>
                  </a:lnTo>
                  <a:lnTo>
                    <a:pt y="9961" x="18713"/>
                  </a:lnTo>
                  <a:lnTo>
                    <a:pt y="8572" x="18230"/>
                  </a:lnTo>
                  <a:lnTo>
                    <a:pt y="7184" x="17626"/>
                  </a:lnTo>
                  <a:lnTo>
                    <a:pt y="5916" x="16962"/>
                  </a:lnTo>
                  <a:lnTo>
                    <a:pt y="4709" x="16178"/>
                  </a:lnTo>
                  <a:lnTo>
                    <a:pt y="3562" x="15333"/>
                  </a:lnTo>
                  <a:lnTo>
                    <a:pt y="3019" x="14850"/>
                  </a:lnTo>
                  <a:lnTo>
                    <a:pt y="2536" x="14367"/>
                  </a:lnTo>
                  <a:lnTo>
                    <a:pt y="2114" x="13884"/>
                  </a:lnTo>
                  <a:lnTo>
                    <a:pt y="1691" x="13341"/>
                  </a:lnTo>
                  <a:lnTo>
                    <a:pt y="1329" x="12797"/>
                  </a:lnTo>
                  <a:lnTo>
                    <a:pt y="967" x="12254"/>
                  </a:lnTo>
                  <a:lnTo>
                    <a:pt y="665" x="11651"/>
                  </a:lnTo>
                  <a:lnTo>
                    <a:pt y="424" x="11047"/>
                  </a:lnTo>
                  <a:lnTo>
                    <a:pt y="242" x="10383"/>
                  </a:lnTo>
                  <a:lnTo>
                    <a:pt y="122" x="9779"/>
                  </a:lnTo>
                  <a:lnTo>
                    <a:pt y="1" x="9055"/>
                  </a:lnTo>
                  <a:lnTo>
                    <a:pt y="1" x="8391"/>
                  </a:lnTo>
                  <a:lnTo>
                    <a:pt y="1" x="8391"/>
                  </a:lnTo>
                  <a:lnTo>
                    <a:pt y="61" x="7486"/>
                  </a:lnTo>
                  <a:lnTo>
                    <a:pt y="182" x="6580"/>
                  </a:lnTo>
                  <a:lnTo>
                    <a:pt y="484" x="5735"/>
                  </a:lnTo>
                  <a:lnTo>
                    <a:pt y="786" x="4830"/>
                  </a:lnTo>
                  <a:lnTo>
                    <a:pt y="1269" x="4045"/>
                  </a:lnTo>
                  <a:lnTo>
                    <a:pt y="1751" x="3260"/>
                  </a:lnTo>
                  <a:lnTo>
                    <a:pt y="2355" x="2596"/>
                  </a:lnTo>
                  <a:lnTo>
                    <a:pt y="3019" x="1993"/>
                  </a:lnTo>
                  <a:lnTo>
                    <a:pt y="3019" x="1993"/>
                  </a:lnTo>
                  <a:lnTo>
                    <a:pt y="3743" x="1510"/>
                  </a:lnTo>
                  <a:lnTo>
                    <a:pt y="4528" x="1027"/>
                  </a:lnTo>
                  <a:lnTo>
                    <a:pt y="5373" x="725"/>
                  </a:lnTo>
                  <a:lnTo>
                    <a:pt y="6218" x="423"/>
                  </a:lnTo>
                  <a:lnTo>
                    <a:pt y="7063" x="242"/>
                  </a:lnTo>
                  <a:lnTo>
                    <a:pt y="7969" x="122"/>
                  </a:lnTo>
                  <a:lnTo>
                    <a:pt y="8814" x="61"/>
                  </a:lnTo>
                  <a:lnTo>
                    <a:pt y="9719" x="1"/>
                  </a:lnTo>
                  <a:lnTo>
                    <a:pt y="9719" x="1"/>
                  </a:lnTo>
                  <a:lnTo>
                    <a:pt y="10926" x="61"/>
                  </a:lnTo>
                  <a:lnTo>
                    <a:pt y="12194" x="182"/>
                  </a:lnTo>
                  <a:lnTo>
                    <a:pt y="13462" x="363"/>
                  </a:lnTo>
                  <a:lnTo>
                    <a:pt y="14850" x="665"/>
                  </a:lnTo>
                  <a:lnTo>
                    <a:pt y="16178" x="1087"/>
                  </a:lnTo>
                  <a:lnTo>
                    <a:pt y="17506" x="1570"/>
                  </a:lnTo>
                  <a:lnTo>
                    <a:pt y="18834" x="2113"/>
                  </a:lnTo>
                  <a:lnTo>
                    <a:pt y="20101" x="2777"/>
                  </a:lnTo>
                  <a:lnTo>
                    <a:pt y="21308" x="3502"/>
                  </a:lnTo>
                  <a:lnTo>
                    <a:pt y="22395" x="4347"/>
                  </a:lnTo>
                  <a:lnTo>
                    <a:pt y="22938" x="4830"/>
                  </a:lnTo>
                  <a:lnTo>
                    <a:pt y="23421" x="5252"/>
                  </a:lnTo>
                  <a:lnTo>
                    <a:pt y="23844" x="5795"/>
                  </a:lnTo>
                  <a:lnTo>
                    <a:pt y="24266" x="6278"/>
                  </a:lnTo>
                  <a:lnTo>
                    <a:pt y="24628" x="6882"/>
                  </a:lnTo>
                  <a:lnTo>
                    <a:pt y="24930" x="7425"/>
                  </a:lnTo>
                  <a:lnTo>
                    <a:pt y="25232" x="8029"/>
                  </a:lnTo>
                  <a:lnTo>
                    <a:pt y="25473" x="8632"/>
                  </a:lnTo>
                  <a:lnTo>
                    <a:pt y="25654" x="9296"/>
                  </a:lnTo>
                  <a:lnTo>
                    <a:pt y="25836" x="9960"/>
                  </a:lnTo>
                  <a:lnTo>
                    <a:pt y="25896" x="10685"/>
                  </a:lnTo>
                  <a:lnTo>
                    <a:pt y="25896" x="11409"/>
                  </a:lnTo>
                  <a:lnTo>
                    <a:pt y="25896" x="11409"/>
                  </a:lnTo>
                  <a:lnTo>
                    <a:pt y="25896" x="12254"/>
                  </a:lnTo>
                  <a:lnTo>
                    <a:pt y="25715" x="13099"/>
                  </a:lnTo>
                  <a:lnTo>
                    <a:pt y="25473" x="13944"/>
                  </a:lnTo>
                  <a:lnTo>
                    <a:pt y="25172" x="14789"/>
                  </a:lnTo>
                  <a:lnTo>
                    <a:pt y="24809" x="15574"/>
                  </a:lnTo>
                  <a:lnTo>
                    <a:pt y="24387" x="16298"/>
                  </a:lnTo>
                  <a:lnTo>
                    <a:pt y="23904" x="16962"/>
                  </a:lnTo>
                  <a:lnTo>
                    <a:pt y="23361" x="17566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2" id="42"/>
            <p:cNvSpPr/>
            <p:nvPr/>
          </p:nvSpPr>
          <p:spPr>
            <a:xfrm>
              <a:off y="3374326" x="4623348"/>
              <a:ext cy="547800" cx="734925"/>
            </a:xfrm>
            <a:custGeom>
              <a:pathLst>
                <a:path extrusionOk="0" h="21912" w="29397" fill="none">
                  <a:moveTo>
                    <a:pt y="121" x="19437"/>
                  </a:moveTo>
                  <a:lnTo>
                    <a:pt y="121" x="19437"/>
                  </a:lnTo>
                  <a:lnTo>
                    <a:pt y="1" x="18471"/>
                  </a:lnTo>
                  <a:lnTo>
                    <a:pt y="1" x="17385"/>
                  </a:lnTo>
                  <a:lnTo>
                    <a:pt y="1" x="17385"/>
                  </a:lnTo>
                  <a:lnTo>
                    <a:pt y="61" x="16057"/>
                  </a:lnTo>
                  <a:lnTo>
                    <a:pt y="121" x="14970"/>
                  </a:lnTo>
                  <a:lnTo>
                    <a:pt y="242" x="13703"/>
                  </a:lnTo>
                  <a:lnTo>
                    <a:pt y="423" x="12314"/>
                  </a:lnTo>
                  <a:lnTo>
                    <a:pt y="725" x="10805"/>
                  </a:lnTo>
                  <a:lnTo>
                    <a:pt y="1027" x="9296"/>
                  </a:lnTo>
                  <a:lnTo>
                    <a:pt y="1449" x="7787"/>
                  </a:lnTo>
                  <a:lnTo>
                    <a:pt y="1449" x="7787"/>
                  </a:lnTo>
                  <a:lnTo>
                    <a:pt y="1812" x="6882"/>
                  </a:lnTo>
                  <a:lnTo>
                    <a:pt y="2355" x="5735"/>
                  </a:lnTo>
                  <a:lnTo>
                    <a:pt y="2657" x="5131"/>
                  </a:lnTo>
                  <a:lnTo>
                    <a:pt y="3019" x="4467"/>
                  </a:lnTo>
                  <a:lnTo>
                    <a:pt y="3502" x="3803"/>
                  </a:lnTo>
                  <a:lnTo>
                    <a:pt y="3985" x="3139"/>
                  </a:lnTo>
                  <a:lnTo>
                    <a:pt y="4588" x="2536"/>
                  </a:lnTo>
                  <a:lnTo>
                    <a:pt y="5192" x="1932"/>
                  </a:lnTo>
                  <a:lnTo>
                    <a:pt y="5916" x="1389"/>
                  </a:lnTo>
                  <a:lnTo>
                    <a:pt y="6761" x="906"/>
                  </a:lnTo>
                  <a:lnTo>
                    <a:pt y="7606" x="544"/>
                  </a:lnTo>
                  <a:lnTo>
                    <a:pt y="8632" x="242"/>
                  </a:lnTo>
                  <a:lnTo>
                    <a:pt y="9659" x="61"/>
                  </a:lnTo>
                  <a:lnTo>
                    <a:pt y="10805" x="1"/>
                  </a:lnTo>
                  <a:lnTo>
                    <a:pt y="10805" x="1"/>
                  </a:lnTo>
                  <a:lnTo>
                    <a:pt y="11409" x="1"/>
                  </a:lnTo>
                  <a:lnTo>
                    <a:pt y="12013" x="61"/>
                  </a:lnTo>
                  <a:lnTo>
                    <a:pt y="12616" x="182"/>
                  </a:lnTo>
                  <a:lnTo>
                    <a:pt y="13159" x="303"/>
                  </a:lnTo>
                  <a:lnTo>
                    <a:pt y="13703" x="423"/>
                  </a:lnTo>
                  <a:lnTo>
                    <a:pt y="14246" x="665"/>
                  </a:lnTo>
                  <a:lnTo>
                    <a:pt y="15272" x="1148"/>
                  </a:lnTo>
                  <a:lnTo>
                    <a:pt y="16298" x="1751"/>
                  </a:lnTo>
                  <a:lnTo>
                    <a:pt y="17204" x="2476"/>
                  </a:lnTo>
                  <a:lnTo>
                    <a:pt y="18049" x="3381"/>
                  </a:lnTo>
                  <a:lnTo>
                    <a:pt y="18833" x="4347"/>
                  </a:lnTo>
                  <a:lnTo>
                    <a:pt y="19497" x="5433"/>
                  </a:lnTo>
                  <a:lnTo>
                    <a:pt y="20101" x="6640"/>
                  </a:lnTo>
                  <a:lnTo>
                    <a:pt y="20644" x="7968"/>
                  </a:lnTo>
                  <a:lnTo>
                    <a:pt y="21127" x="9417"/>
                  </a:lnTo>
                  <a:lnTo>
                    <a:pt y="21489" x="10926"/>
                  </a:lnTo>
                  <a:lnTo>
                    <a:pt y="21731" x="12495"/>
                  </a:lnTo>
                  <a:lnTo>
                    <a:pt y="21851" x="14246"/>
                  </a:lnTo>
                  <a:lnTo>
                    <a:pt y="21912" x="15996"/>
                  </a:lnTo>
                  <a:lnTo>
                    <a:pt y="21912" x="15996"/>
                  </a:lnTo>
                  <a:lnTo>
                    <a:pt y="21912" x="17566"/>
                  </a:lnTo>
                  <a:lnTo>
                    <a:pt y="21731" x="19075"/>
                  </a:lnTo>
                  <a:lnTo>
                    <a:pt y="21489" x="20463"/>
                  </a:lnTo>
                  <a:lnTo>
                    <a:pt y="21187" x="21791"/>
                  </a:lnTo>
                  <a:lnTo>
                    <a:pt y="20765" x="22998"/>
                  </a:lnTo>
                  <a:lnTo>
                    <a:pt y="20282" x="24085"/>
                  </a:lnTo>
                  <a:lnTo>
                    <a:pt y="19739" x="25051"/>
                  </a:lnTo>
                  <a:lnTo>
                    <a:pt y="19135" x="25956"/>
                  </a:lnTo>
                  <a:lnTo>
                    <a:pt y="18471" x="26741"/>
                  </a:lnTo>
                  <a:lnTo>
                    <a:pt y="17687" x="27465"/>
                  </a:lnTo>
                  <a:lnTo>
                    <a:pt y="16902" x="28008"/>
                  </a:lnTo>
                  <a:lnTo>
                    <a:pt y="15996" x="28491"/>
                  </a:lnTo>
                  <a:lnTo>
                    <a:pt y="15091" x="28914"/>
                  </a:lnTo>
                  <a:lnTo>
                    <a:pt y="14125" x="29155"/>
                  </a:lnTo>
                  <a:lnTo>
                    <a:pt y="13159" x="29336"/>
                  </a:lnTo>
                  <a:lnTo>
                    <a:pt y="12133" x="29397"/>
                  </a:lnTo>
                  <a:lnTo>
                    <a:pt y="12133" x="29397"/>
                  </a:lnTo>
                  <a:lnTo>
                    <a:pt y="11288" x="29336"/>
                  </a:lnTo>
                  <a:lnTo>
                    <a:pt y="10443" x="29216"/>
                  </a:lnTo>
                  <a:lnTo>
                    <a:pt y="9719" x="29034"/>
                  </a:lnTo>
                  <a:lnTo>
                    <a:pt y="8934" x="28793"/>
                  </a:lnTo>
                  <a:lnTo>
                    <a:pt y="8270" x="28491"/>
                  </a:lnTo>
                  <a:lnTo>
                    <a:pt y="7546" x="28069"/>
                  </a:lnTo>
                  <a:lnTo>
                    <a:pt y="6882" x="27586"/>
                  </a:lnTo>
                  <a:lnTo>
                    <a:pt y="6218" x="26982"/>
                  </a:lnTo>
                  <a:lnTo>
                    <a:pt y="5494" x="26379"/>
                  </a:lnTo>
                  <a:lnTo>
                    <a:pt y="4830" x="25654"/>
                  </a:lnTo>
                  <a:lnTo>
                    <a:pt y="4105" x="24809"/>
                  </a:lnTo>
                  <a:lnTo>
                    <a:pt y="3381" x="23904"/>
                  </a:lnTo>
                  <a:lnTo>
                    <a:pt y="1812" x="21851"/>
                  </a:lnTo>
                  <a:lnTo>
                    <a:pt y="121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3" id="43"/>
            <p:cNvSpPr/>
            <p:nvPr/>
          </p:nvSpPr>
          <p:spPr>
            <a:xfrm>
              <a:off y="2284800" x="4422648"/>
              <a:ext cy="1733900" cx="1134825"/>
            </a:xfrm>
            <a:custGeom>
              <a:pathLst>
                <a:path extrusionOk="0" h="69356" w="45393" fill="none">
                  <a:moveTo>
                    <a:pt y="3260" x="33924"/>
                  </a:moveTo>
                  <a:lnTo>
                    <a:pt y="3260" x="33924"/>
                  </a:lnTo>
                  <a:lnTo>
                    <a:pt y="4045" x="34829"/>
                  </a:lnTo>
                  <a:lnTo>
                    <a:pt y="4951" x="35855"/>
                  </a:lnTo>
                  <a:lnTo>
                    <a:pt y="5494" x="36398"/>
                  </a:lnTo>
                  <a:lnTo>
                    <a:pt y="6097" x="36881"/>
                  </a:lnTo>
                  <a:lnTo>
                    <a:pt y="6761" x="37425"/>
                  </a:lnTo>
                  <a:lnTo>
                    <a:pt y="7486" x="37968"/>
                  </a:lnTo>
                  <a:lnTo>
                    <a:pt y="8270" x="38451"/>
                  </a:lnTo>
                  <a:lnTo>
                    <a:pt y="9115" x="38934"/>
                  </a:lnTo>
                  <a:lnTo>
                    <a:pt y="10021" x="39356"/>
                  </a:lnTo>
                  <a:lnTo>
                    <a:pt y="10987" x="39718"/>
                  </a:lnTo>
                  <a:lnTo>
                    <a:pt y="12013" x="39960"/>
                  </a:lnTo>
                  <a:lnTo>
                    <a:pt y="13099" x="40201"/>
                  </a:lnTo>
                  <a:lnTo>
                    <a:pt y="14307" x="40382"/>
                  </a:lnTo>
                  <a:lnTo>
                    <a:pt y="15574" x="40382"/>
                  </a:lnTo>
                  <a:lnTo>
                    <a:pt y="15574" x="40382"/>
                  </a:lnTo>
                  <a:lnTo>
                    <a:pt y="16781" x="40382"/>
                  </a:lnTo>
                  <a:lnTo>
                    <a:pt y="17928" x="40262"/>
                  </a:lnTo>
                  <a:lnTo>
                    <a:pt y="19015" x="40020"/>
                  </a:lnTo>
                  <a:lnTo>
                    <a:pt y="19980" x="39718"/>
                  </a:lnTo>
                  <a:lnTo>
                    <a:pt y="20946" x="39417"/>
                  </a:lnTo>
                  <a:lnTo>
                    <a:pt y="21852" x="38994"/>
                  </a:lnTo>
                  <a:lnTo>
                    <a:pt y="22636" x="38511"/>
                  </a:lnTo>
                  <a:lnTo>
                    <a:pt y="23421" x="38028"/>
                  </a:lnTo>
                  <a:lnTo>
                    <a:pt y="24145" x="37485"/>
                  </a:lnTo>
                  <a:lnTo>
                    <a:pt y="24870" x="36881"/>
                  </a:lnTo>
                  <a:lnTo>
                    <a:pt y="25534" x="36217"/>
                  </a:lnTo>
                  <a:lnTo>
                    <a:pt y="26137" x="35553"/>
                  </a:lnTo>
                  <a:lnTo>
                    <a:pt y="27345" x="34165"/>
                  </a:lnTo>
                  <a:lnTo>
                    <a:pt y="28491" x="32777"/>
                  </a:lnTo>
                  <a:lnTo>
                    <a:pt y="28491" x="32777"/>
                  </a:lnTo>
                  <a:lnTo>
                    <a:pt y="29397" x="31871"/>
                  </a:lnTo>
                  <a:lnTo>
                    <a:pt y="29880" x="31449"/>
                  </a:lnTo>
                  <a:lnTo>
                    <a:pt y="30423" x="31026"/>
                  </a:lnTo>
                  <a:lnTo>
                    <a:pt y="30966" x="30725"/>
                  </a:lnTo>
                  <a:lnTo>
                    <a:pt y="31570" x="30423"/>
                  </a:lnTo>
                  <a:lnTo>
                    <a:pt y="32234" x="30302"/>
                  </a:lnTo>
                  <a:lnTo>
                    <a:pt y="32958" x="30242"/>
                  </a:lnTo>
                  <a:lnTo>
                    <a:pt y="32958" x="30242"/>
                  </a:lnTo>
                  <a:lnTo>
                    <a:pt y="33682" x="30302"/>
                  </a:lnTo>
                  <a:lnTo>
                    <a:pt y="34286" x="30423"/>
                  </a:lnTo>
                  <a:lnTo>
                    <a:pt y="34829" x="30725"/>
                  </a:lnTo>
                  <a:lnTo>
                    <a:pt y="35373" x="31026"/>
                  </a:lnTo>
                  <a:lnTo>
                    <a:pt y="35795" x="31388"/>
                  </a:lnTo>
                  <a:lnTo>
                    <a:pt y="36157" x="31811"/>
                  </a:lnTo>
                  <a:lnTo>
                    <a:pt y="36882" x="32596"/>
                  </a:lnTo>
                  <a:lnTo>
                    <a:pt y="39417" x="35855"/>
                  </a:lnTo>
                  <a:lnTo>
                    <a:pt y="39417" x="35855"/>
                  </a:lnTo>
                  <a:lnTo>
                    <a:pt y="40684" x="37364"/>
                  </a:lnTo>
                  <a:lnTo>
                    <a:pt y="41952" x="38753"/>
                  </a:lnTo>
                  <a:lnTo>
                    <a:pt y="42556" x="39417"/>
                  </a:lnTo>
                  <a:lnTo>
                    <a:pt y="43280" x="40020"/>
                  </a:lnTo>
                  <a:lnTo>
                    <a:pt y="43944" x="40624"/>
                  </a:lnTo>
                  <a:lnTo>
                    <a:pt y="44668" x="41167"/>
                  </a:lnTo>
                  <a:lnTo>
                    <a:pt y="45453" x="41710"/>
                  </a:lnTo>
                  <a:lnTo>
                    <a:pt y="46238" x="42133"/>
                  </a:lnTo>
                  <a:lnTo>
                    <a:pt y="47083" x="42555"/>
                  </a:lnTo>
                  <a:lnTo>
                    <a:pt y="47988" x="42857"/>
                  </a:lnTo>
                  <a:lnTo>
                    <a:pt y="48894" x="43159"/>
                  </a:lnTo>
                  <a:lnTo>
                    <a:pt y="49920" x="43340"/>
                  </a:lnTo>
                  <a:lnTo>
                    <a:pt y="51006" x="43461"/>
                  </a:lnTo>
                  <a:lnTo>
                    <a:pt y="52153" x="43521"/>
                  </a:lnTo>
                  <a:lnTo>
                    <a:pt y="52153" x="43521"/>
                  </a:lnTo>
                  <a:lnTo>
                    <a:pt y="52938" x="43461"/>
                  </a:lnTo>
                  <a:lnTo>
                    <a:pt y="53722" x="43400"/>
                  </a:lnTo>
                  <a:lnTo>
                    <a:pt y="54567" x="43280"/>
                  </a:lnTo>
                  <a:lnTo>
                    <a:pt y="55352" x="43099"/>
                  </a:lnTo>
                  <a:lnTo>
                    <a:pt y="56137" x="42917"/>
                  </a:lnTo>
                  <a:lnTo>
                    <a:pt y="56922" x="42616"/>
                  </a:lnTo>
                  <a:lnTo>
                    <a:pt y="57646" x="42314"/>
                  </a:lnTo>
                  <a:lnTo>
                    <a:pt y="58431" x="41952"/>
                  </a:lnTo>
                  <a:lnTo>
                    <a:pt y="59155" x="41529"/>
                  </a:lnTo>
                  <a:lnTo>
                    <a:pt y="59940" x="41107"/>
                  </a:lnTo>
                  <a:lnTo>
                    <a:pt y="60664" x="40624"/>
                  </a:lnTo>
                  <a:lnTo>
                    <a:pt y="61328" x="40081"/>
                  </a:lnTo>
                  <a:lnTo>
                    <a:pt y="62052" x="39477"/>
                  </a:lnTo>
                  <a:lnTo>
                    <a:pt y="62656" x="38813"/>
                  </a:lnTo>
                  <a:lnTo>
                    <a:pt y="63320" x="38149"/>
                  </a:lnTo>
                  <a:lnTo>
                    <a:pt y="63923" x="37425"/>
                  </a:lnTo>
                  <a:lnTo>
                    <a:pt y="64527" x="36640"/>
                  </a:lnTo>
                  <a:lnTo>
                    <a:pt y="65131" x="35795"/>
                  </a:lnTo>
                  <a:lnTo>
                    <a:pt y="65614" x="34950"/>
                  </a:lnTo>
                  <a:lnTo>
                    <a:pt y="66157" x="34044"/>
                  </a:lnTo>
                  <a:lnTo>
                    <a:pt y="66640" x="33079"/>
                  </a:lnTo>
                  <a:lnTo>
                    <a:pt y="67062" x="32052"/>
                  </a:lnTo>
                  <a:lnTo>
                    <a:pt y="67485" x="31026"/>
                  </a:lnTo>
                  <a:lnTo>
                    <a:pt y="67847" x="29940"/>
                  </a:lnTo>
                  <a:lnTo>
                    <a:pt y="68209" x="28793"/>
                  </a:lnTo>
                  <a:lnTo>
                    <a:pt y="68451" x="27586"/>
                  </a:lnTo>
                  <a:lnTo>
                    <a:pt y="68752" x="26379"/>
                  </a:lnTo>
                  <a:lnTo>
                    <a:pt y="68933" x="25111"/>
                  </a:lnTo>
                  <a:lnTo>
                    <a:pt y="69115" x="23783"/>
                  </a:lnTo>
                  <a:lnTo>
                    <a:pt y="69235" x="22395"/>
                  </a:lnTo>
                  <a:lnTo>
                    <a:pt y="69296" x="21006"/>
                  </a:lnTo>
                  <a:lnTo>
                    <a:pt y="69356" x="19558"/>
                  </a:lnTo>
                  <a:lnTo>
                    <a:pt y="69356" x="19558"/>
                  </a:lnTo>
                  <a:lnTo>
                    <a:pt y="69296" x="18350"/>
                  </a:lnTo>
                  <a:lnTo>
                    <a:pt y="69235" x="17204"/>
                  </a:lnTo>
                  <a:lnTo>
                    <a:pt y="69175" x="16057"/>
                  </a:lnTo>
                  <a:lnTo>
                    <a:pt y="69054" x="14970"/>
                  </a:lnTo>
                  <a:lnTo>
                    <a:pt y="68873" x="13884"/>
                  </a:lnTo>
                  <a:lnTo>
                    <a:pt y="68692" x="12858"/>
                  </a:lnTo>
                  <a:lnTo>
                    <a:pt y="68511" x="11892"/>
                  </a:lnTo>
                  <a:lnTo>
                    <a:pt y="68269" x="10926"/>
                  </a:lnTo>
                  <a:lnTo>
                    <a:pt y="67968" x="10021"/>
                  </a:lnTo>
                  <a:lnTo>
                    <a:pt y="67666" x="9176"/>
                  </a:lnTo>
                  <a:lnTo>
                    <a:pt y="67364" x="8391"/>
                  </a:lnTo>
                  <a:lnTo>
                    <a:pt y="67002" x="7606"/>
                  </a:lnTo>
                  <a:lnTo>
                    <a:pt y="66640" x="6821"/>
                  </a:lnTo>
                  <a:lnTo>
                    <a:pt y="66217" x="6158"/>
                  </a:lnTo>
                  <a:lnTo>
                    <a:pt y="65795" x="5494"/>
                  </a:lnTo>
                  <a:lnTo>
                    <a:pt y="65372" x="4830"/>
                  </a:lnTo>
                  <a:lnTo>
                    <a:pt y="64889" x="4286"/>
                  </a:lnTo>
                  <a:lnTo>
                    <a:pt y="64406" x="3683"/>
                  </a:lnTo>
                  <a:lnTo>
                    <a:pt y="63923" x="3200"/>
                  </a:lnTo>
                  <a:lnTo>
                    <a:pt y="63380" x="2717"/>
                  </a:lnTo>
                  <a:lnTo>
                    <a:pt y="62897" x="2294"/>
                  </a:lnTo>
                  <a:lnTo>
                    <a:pt y="62354" x="1872"/>
                  </a:lnTo>
                  <a:lnTo>
                    <a:pt y="61750" x="1510"/>
                  </a:lnTo>
                  <a:lnTo>
                    <a:pt y="61207" x="1208"/>
                  </a:lnTo>
                  <a:lnTo>
                    <a:pt y="60604" x="906"/>
                  </a:lnTo>
                  <a:lnTo>
                    <a:pt y="60000" x="665"/>
                  </a:lnTo>
                  <a:lnTo>
                    <a:pt y="59396" x="484"/>
                  </a:lnTo>
                  <a:lnTo>
                    <a:pt y="58793" x="302"/>
                  </a:lnTo>
                  <a:lnTo>
                    <a:pt y="58189" x="182"/>
                  </a:lnTo>
                  <a:lnTo>
                    <a:pt y="57586" x="61"/>
                  </a:lnTo>
                  <a:lnTo>
                    <a:pt y="56982" x="61"/>
                  </a:lnTo>
                  <a:lnTo>
                    <a:pt y="56318" x="1"/>
                  </a:lnTo>
                  <a:lnTo>
                    <a:pt y="56318" x="1"/>
                  </a:lnTo>
                  <a:lnTo>
                    <a:pt y="55714" x="61"/>
                  </a:lnTo>
                  <a:lnTo>
                    <a:pt y="55050" x="121"/>
                  </a:lnTo>
                  <a:lnTo>
                    <a:pt y="54326" x="182"/>
                  </a:lnTo>
                  <a:lnTo>
                    <a:pt y="53662" x="363"/>
                  </a:lnTo>
                  <a:lnTo>
                    <a:pt y="52938" x="544"/>
                  </a:lnTo>
                  <a:lnTo>
                    <a:pt y="52213" x="785"/>
                  </a:lnTo>
                  <a:lnTo>
                    <a:pt y="51489" x="1148"/>
                  </a:lnTo>
                  <a:lnTo>
                    <a:pt y="50765" x="1510"/>
                  </a:lnTo>
                  <a:lnTo>
                    <a:pt y="49980" x="1932"/>
                  </a:lnTo>
                  <a:lnTo>
                    <a:pt y="49256" x="2415"/>
                  </a:lnTo>
                  <a:lnTo>
                    <a:pt y="48531" x="3019"/>
                  </a:lnTo>
                  <a:lnTo>
                    <a:pt y="47867" x="3683"/>
                  </a:lnTo>
                  <a:lnTo>
                    <a:pt y="47143" x="4407"/>
                  </a:lnTo>
                  <a:lnTo>
                    <a:pt y="46479" x="5192"/>
                  </a:lnTo>
                  <a:lnTo>
                    <a:pt y="45815" x="6037"/>
                  </a:lnTo>
                  <a:lnTo>
                    <a:pt y="45211" x="7003"/>
                  </a:lnTo>
                  <a:lnTo>
                    <a:pt y="45211" x="7003"/>
                  </a:lnTo>
                  <a:lnTo>
                    <a:pt y="44608" x="8089"/>
                  </a:lnTo>
                  <a:lnTo>
                    <a:pt y="44065" x="9236"/>
                  </a:lnTo>
                  <a:lnTo>
                    <a:pt y="43582" x="10383"/>
                  </a:lnTo>
                  <a:lnTo>
                    <a:pt y="43159" x="11530"/>
                  </a:lnTo>
                  <a:lnTo>
                    <a:pt y="42797" x="12737"/>
                  </a:lnTo>
                  <a:lnTo>
                    <a:pt y="42435" x="13944"/>
                  </a:lnTo>
                  <a:lnTo>
                    <a:pt y="42193" x="15091"/>
                  </a:lnTo>
                  <a:lnTo>
                    <a:pt y="41952" x="16298"/>
                  </a:lnTo>
                  <a:lnTo>
                    <a:pt y="41590" x="18592"/>
                  </a:lnTo>
                  <a:lnTo>
                    <a:pt y="41348" x="20765"/>
                  </a:lnTo>
                  <a:lnTo>
                    <a:pt y="41167" x="22696"/>
                  </a:lnTo>
                  <a:lnTo>
                    <a:pt y="41047" x="24387"/>
                  </a:lnTo>
                  <a:lnTo>
                    <a:pt y="41047" x="24387"/>
                  </a:lnTo>
                  <a:lnTo>
                    <a:pt y="39779" x="23421"/>
                  </a:lnTo>
                  <a:lnTo>
                    <a:pt y="39115" x="22998"/>
                  </a:lnTo>
                  <a:lnTo>
                    <a:pt y="38391" x="22576"/>
                  </a:lnTo>
                  <a:lnTo>
                    <a:pt y="37606" x="22214"/>
                  </a:lnTo>
                  <a:lnTo>
                    <a:pt y="36761" x="21912"/>
                  </a:lnTo>
                  <a:lnTo>
                    <a:pt y="35855" x="21731"/>
                  </a:lnTo>
                  <a:lnTo>
                    <a:pt y="34829" x="21670"/>
                  </a:lnTo>
                  <a:lnTo>
                    <a:pt y="34829" x="21670"/>
                  </a:lnTo>
                  <a:lnTo>
                    <a:pt y="34286" x="21670"/>
                  </a:lnTo>
                  <a:lnTo>
                    <a:pt y="33803" x="21731"/>
                  </a:lnTo>
                  <a:lnTo>
                    <a:pt y="32898" x="21972"/>
                  </a:lnTo>
                  <a:lnTo>
                    <a:pt y="32113" x="22214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1449" x="21067"/>
                  </a:lnTo>
                  <a:lnTo>
                    <a:pt y="31509" x="19678"/>
                  </a:lnTo>
                  <a:lnTo>
                    <a:pt y="31509" x="19678"/>
                  </a:lnTo>
                  <a:lnTo>
                    <a:pt y="31449" x="18773"/>
                  </a:lnTo>
                  <a:lnTo>
                    <a:pt y="31389" x="17928"/>
                  </a:lnTo>
                  <a:lnTo>
                    <a:pt y="31328" x="17083"/>
                  </a:lnTo>
                  <a:lnTo>
                    <a:pt y="31147" x="16238"/>
                  </a:lnTo>
                  <a:lnTo>
                    <a:pt y="30966" x="15453"/>
                  </a:lnTo>
                  <a:lnTo>
                    <a:pt y="30785" x="14668"/>
                  </a:lnTo>
                  <a:lnTo>
                    <a:pt y="30544" x="13944"/>
                  </a:lnTo>
                  <a:lnTo>
                    <a:pt y="30242" x="13220"/>
                  </a:lnTo>
                  <a:lnTo>
                    <a:pt y="29940" x="12556"/>
                  </a:lnTo>
                  <a:lnTo>
                    <a:pt y="29578" x="11892"/>
                  </a:lnTo>
                  <a:lnTo>
                    <a:pt y="29216" x="11228"/>
                  </a:lnTo>
                  <a:lnTo>
                    <a:pt y="28854" x="10624"/>
                  </a:lnTo>
                  <a:lnTo>
                    <a:pt y="28431" x="10081"/>
                  </a:lnTo>
                  <a:lnTo>
                    <a:pt y="27948" x="9538"/>
                  </a:lnTo>
                  <a:lnTo>
                    <a:pt y="26982" x="8512"/>
                  </a:lnTo>
                  <a:lnTo>
                    <a:pt y="25956" x="7606"/>
                  </a:lnTo>
                  <a:lnTo>
                    <a:pt y="24870" x="6821"/>
                  </a:lnTo>
                  <a:lnTo>
                    <a:pt y="23663" x="6097"/>
                  </a:lnTo>
                  <a:lnTo>
                    <a:pt y="22455" x="5554"/>
                  </a:lnTo>
                  <a:lnTo>
                    <a:pt y="21127" x="5131"/>
                  </a:lnTo>
                  <a:lnTo>
                    <a:pt y="19860" x="4830"/>
                  </a:lnTo>
                  <a:lnTo>
                    <a:pt y="18532" x="4648"/>
                  </a:lnTo>
                  <a:lnTo>
                    <a:pt y="17204" x="4588"/>
                  </a:lnTo>
                  <a:lnTo>
                    <a:pt y="17204" x="4588"/>
                  </a:lnTo>
                  <a:lnTo>
                    <a:pt y="16419" x="4588"/>
                  </a:lnTo>
                  <a:lnTo>
                    <a:pt y="15634" x="4648"/>
                  </a:lnTo>
                  <a:lnTo>
                    <a:pt y="14789" x="4769"/>
                  </a:lnTo>
                  <a:lnTo>
                    <a:pt y="14005" x="4950"/>
                  </a:lnTo>
                  <a:lnTo>
                    <a:pt y="13220" x="5131"/>
                  </a:lnTo>
                  <a:lnTo>
                    <a:pt y="12375" x="5373"/>
                  </a:lnTo>
                  <a:lnTo>
                    <a:pt y="11590" x="5675"/>
                  </a:lnTo>
                  <a:lnTo>
                    <a:pt y="10806" x="5976"/>
                  </a:lnTo>
                  <a:lnTo>
                    <a:pt y="10021" x="6399"/>
                  </a:lnTo>
                  <a:lnTo>
                    <a:pt y="9236" x="6821"/>
                  </a:lnTo>
                  <a:lnTo>
                    <a:pt y="8512" x="7304"/>
                  </a:lnTo>
                  <a:lnTo>
                    <a:pt y="7727" x="7848"/>
                  </a:lnTo>
                  <a:lnTo>
                    <a:pt y="7003" x="8391"/>
                  </a:lnTo>
                  <a:lnTo>
                    <a:pt y="6339" x="8994"/>
                  </a:lnTo>
                  <a:lnTo>
                    <a:pt y="5675" x="9658"/>
                  </a:lnTo>
                  <a:lnTo>
                    <a:pt y="5011" x="10383"/>
                  </a:lnTo>
                  <a:lnTo>
                    <a:pt y="5011" x="10383"/>
                  </a:lnTo>
                  <a:lnTo>
                    <a:pt y="4226" x="11349"/>
                  </a:lnTo>
                  <a:lnTo>
                    <a:pt y="3562" x="12375"/>
                  </a:lnTo>
                  <a:lnTo>
                    <a:pt y="2959" x="13401"/>
                  </a:lnTo>
                  <a:lnTo>
                    <a:pt y="2415" x="14427"/>
                  </a:lnTo>
                  <a:lnTo>
                    <a:pt y="1932" x="15453"/>
                  </a:lnTo>
                  <a:lnTo>
                    <a:pt y="1570" x="16540"/>
                  </a:lnTo>
                  <a:lnTo>
                    <a:pt y="1208" x="17566"/>
                  </a:lnTo>
                  <a:lnTo>
                    <a:pt y="906" x="18652"/>
                  </a:lnTo>
                  <a:lnTo>
                    <a:pt y="665" x="19678"/>
                  </a:lnTo>
                  <a:lnTo>
                    <a:pt y="484" x="20705"/>
                  </a:lnTo>
                  <a:lnTo>
                    <a:pt y="303" x="21731"/>
                  </a:lnTo>
                  <a:lnTo>
                    <a:pt y="182" x="22757"/>
                  </a:lnTo>
                  <a:lnTo>
                    <a:pt y="61" x="24749"/>
                  </a:lnTo>
                  <a:lnTo>
                    <a:pt y="1" x="26680"/>
                  </a:lnTo>
                  <a:lnTo>
                    <a:pt y="1" x="45392"/>
                  </a:lnTo>
                  <a:lnTo>
                    <a:pt y="3260" x="39598"/>
                  </a:lnTo>
                  <a:lnTo>
                    <a:pt y="3260" x="33924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4" id="44"/>
            <p:cNvSpPr/>
            <p:nvPr/>
          </p:nvSpPr>
          <p:spPr>
            <a:xfrm>
              <a:off y="2253125" x="3281826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4"/>
                  </a:lnTo>
                  <a:lnTo>
                    <a:pt y="2958" x="2317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1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6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3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7"/>
                  </a:lnTo>
                  <a:lnTo>
                    <a:pt y="24447" x="36217"/>
                  </a:lnTo>
                  <a:lnTo>
                    <a:pt y="26076" x="36278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8"/>
                  </a:lnTo>
                  <a:lnTo>
                    <a:pt y="35010" x="34286"/>
                  </a:lnTo>
                  <a:lnTo>
                    <a:pt y="35553" x="33924"/>
                  </a:lnTo>
                  <a:lnTo>
                    <a:pt y="36157" x="33501"/>
                  </a:lnTo>
                  <a:lnTo>
                    <a:pt y="36640" x="33139"/>
                  </a:lnTo>
                  <a:lnTo>
                    <a:pt y="37183" x="3265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147"/>
                  </a:lnTo>
                  <a:lnTo>
                    <a:pt y="38873" x="30604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6"/>
                  </a:lnTo>
                  <a:lnTo>
                    <a:pt y="40442" x="26922"/>
                  </a:lnTo>
                  <a:lnTo>
                    <a:pt y="40563" x="26258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40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4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8"/>
                  </a:lnTo>
                  <a:lnTo>
                    <a:pt y="34829" x="1394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1952"/>
                  </a:lnTo>
                  <a:lnTo>
                    <a:pt y="30362" x="11530"/>
                  </a:lnTo>
                  <a:lnTo>
                    <a:pt y="28430" x="10805"/>
                  </a:lnTo>
                  <a:lnTo>
                    <a:pt y="26499" x="10202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4"/>
                  </a:lnTo>
                  <a:lnTo>
                    <a:pt y="16962" x="8813"/>
                  </a:lnTo>
                  <a:lnTo>
                    <a:pt y="15513" x="8874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35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6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5"/>
                  </a:lnTo>
                  <a:lnTo>
                    <a:pt y="5916" x="13039"/>
                  </a:lnTo>
                  <a:lnTo>
                    <a:pt y="5191" x="13884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8"/>
                  </a:lnTo>
                  <a:lnTo>
                    <a:pt y="3018" x="18954"/>
                  </a:lnTo>
                  <a:lnTo>
                    <a:pt y="2837" x="20041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5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1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6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4"/>
                  </a:lnTo>
                  <a:lnTo>
                    <a:pt y="13582" x="1751"/>
                  </a:lnTo>
                  <a:lnTo>
                    <a:pt y="14608" x="1329"/>
                  </a:lnTo>
                  <a:lnTo>
                    <a:pt y="15574" x="1027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24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1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6"/>
                  </a:lnTo>
                  <a:lnTo>
                    <a:pt y="28732" x="108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200"/>
                  </a:lnTo>
                  <a:lnTo>
                    <a:pt y="34165" x="3743"/>
                  </a:lnTo>
                  <a:lnTo>
                    <a:pt y="35010" x="4347"/>
                  </a:lnTo>
                  <a:lnTo>
                    <a:pt y="35795" x="5011"/>
                  </a:lnTo>
                  <a:lnTo>
                    <a:pt y="36579" x="5675"/>
                  </a:lnTo>
                  <a:lnTo>
                    <a:pt y="37364" x="6399"/>
                  </a:lnTo>
                  <a:lnTo>
                    <a:pt y="38088" x="7184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3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8"/>
                  </a:lnTo>
                  <a:lnTo>
                    <a:pt y="43460" x="20825"/>
                  </a:lnTo>
                  <a:lnTo>
                    <a:pt y="43521" x="2215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5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9"/>
                  </a:lnTo>
                  <a:lnTo>
                    <a:pt y="40503" x="34105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60"/>
                  </a:lnTo>
                  <a:lnTo>
                    <a:pt y="34829" x="40624"/>
                  </a:lnTo>
                  <a:lnTo>
                    <a:pt y="33984" x="41288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0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5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3"/>
                  </a:lnTo>
                  <a:lnTo>
                    <a:pt y="3863" x="36278"/>
                  </a:lnTo>
                  <a:lnTo>
                    <a:pt y="3260" x="35433"/>
                  </a:lnTo>
                  <a:lnTo>
                    <a:pt y="2717" x="34467"/>
                  </a:lnTo>
                  <a:lnTo>
                    <a:pt y="2234" x="33561"/>
                  </a:lnTo>
                  <a:lnTo>
                    <a:pt y="1811" x="32596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396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FDB515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5" id="45"/>
            <p:cNvSpPr/>
            <p:nvPr/>
          </p:nvSpPr>
          <p:spPr>
            <a:xfrm>
              <a:off y="2322525" x="3502146"/>
              <a:ext cy="949225" cx="686625"/>
            </a:xfrm>
            <a:custGeom>
              <a:pathLst>
                <a:path extrusionOk="0" h="37969" w="27465" fill="none">
                  <a:moveTo>
                    <a:pt y="33381" x="24688"/>
                  </a:moveTo>
                  <a:lnTo>
                    <a:pt y="33381" x="24688"/>
                  </a:lnTo>
                  <a:lnTo>
                    <a:pt y="32777" x="25111"/>
                  </a:lnTo>
                  <a:lnTo>
                    <a:pt y="32234" x="25473"/>
                  </a:lnTo>
                  <a:lnTo>
                    <a:pt y="31630" x="25775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5"/>
                  </a:lnTo>
                  <a:lnTo>
                    <a:pt y="23300" x="27465"/>
                  </a:lnTo>
                  <a:lnTo>
                    <a:pt y="21671" x="27404"/>
                  </a:lnTo>
                  <a:lnTo>
                    <a:pt y="19981" x="27284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30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3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8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366"/>
                  </a:lnTo>
                  <a:lnTo>
                    <a:pt y="61" x="13401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8"/>
                  </a:lnTo>
                  <a:lnTo>
                    <a:pt y="242" x="10141"/>
                  </a:lnTo>
                  <a:lnTo>
                    <a:pt y="484" x="9055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1"/>
                  </a:lnTo>
                  <a:lnTo>
                    <a:pt y="3140" x="4226"/>
                  </a:lnTo>
                  <a:lnTo>
                    <a:pt y="3140" x="4226"/>
                  </a:lnTo>
                  <a:lnTo>
                    <a:pt y="3743" x="3562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3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54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1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1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9"/>
                  </a:lnTo>
                  <a:lnTo>
                    <a:pt y="25654" x="1992"/>
                  </a:lnTo>
                  <a:lnTo>
                    <a:pt y="27586" x="2717"/>
                  </a:lnTo>
                  <a:lnTo>
                    <a:pt y="28552" x="313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31"/>
                  </a:lnTo>
                  <a:lnTo>
                    <a:pt y="32837" x="5735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1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7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5"/>
                  </a:lnTo>
                  <a:lnTo>
                    <a:pt y="37666" x="18109"/>
                  </a:lnTo>
                  <a:lnTo>
                    <a:pt y="37485" x="18773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1"/>
                  </a:lnTo>
                  <a:lnTo>
                    <a:pt y="35735" x="2233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843"/>
                  </a:lnTo>
                  <a:lnTo>
                    <a:pt y="33864" x="24326"/>
                  </a:lnTo>
                  <a:lnTo>
                    <a:pt y="33381" x="2468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6" id="46"/>
            <p:cNvSpPr/>
            <p:nvPr/>
          </p:nvSpPr>
          <p:spPr>
            <a:xfrm>
              <a:off y="2253125" x="3281826"/>
              <a:ext cy="1088025" cx="1131800"/>
            </a:xfrm>
            <a:custGeom>
              <a:pathLst>
                <a:path extrusionOk="0" h="43521" w="45272" fill="none">
                  <a:moveTo>
                    <a:pt y="43521" x="22153"/>
                  </a:moveTo>
                  <a:lnTo>
                    <a:pt y="43521" x="22153"/>
                  </a:lnTo>
                  <a:lnTo>
                    <a:pt y="43460" x="20825"/>
                  </a:lnTo>
                  <a:lnTo>
                    <a:pt y="43340" x="19558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3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4"/>
                  </a:lnTo>
                  <a:lnTo>
                    <a:pt y="37364" x="6399"/>
                  </a:lnTo>
                  <a:lnTo>
                    <a:pt y="36579" x="5675"/>
                  </a:lnTo>
                  <a:lnTo>
                    <a:pt y="35795" x="5011"/>
                  </a:lnTo>
                  <a:lnTo>
                    <a:pt y="35010" x="4347"/>
                  </a:lnTo>
                  <a:lnTo>
                    <a:pt y="34165" x="3743"/>
                  </a:lnTo>
                  <a:lnTo>
                    <a:pt y="33320" x="3200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087"/>
                  </a:lnTo>
                  <a:lnTo>
                    <a:pt y="27827" x="846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1"/>
                  </a:lnTo>
                  <a:lnTo>
                    <a:pt y="22032" x="1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24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7"/>
                  </a:lnTo>
                  <a:lnTo>
                    <a:pt y="14608" x="1329"/>
                  </a:lnTo>
                  <a:lnTo>
                    <a:pt y="13582" x="1751"/>
                  </a:lnTo>
                  <a:lnTo>
                    <a:pt y="12616" x="2174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6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1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5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396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6"/>
                  </a:lnTo>
                  <a:lnTo>
                    <a:pt y="2234" x="33561"/>
                  </a:lnTo>
                  <a:lnTo>
                    <a:pt y="2717" x="34467"/>
                  </a:lnTo>
                  <a:lnTo>
                    <a:pt y="3260" x="35433"/>
                  </a:lnTo>
                  <a:lnTo>
                    <a:pt y="3863" x="36278"/>
                  </a:lnTo>
                  <a:lnTo>
                    <a:pt y="4467" x="37123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5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0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8"/>
                  </a:lnTo>
                  <a:lnTo>
                    <a:pt y="34829" x="40624"/>
                  </a:lnTo>
                  <a:lnTo>
                    <a:pt y="35674" x="39960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5"/>
                  </a:lnTo>
                  <a:lnTo>
                    <a:pt y="41046" x="33079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5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15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7" id="47"/>
            <p:cNvSpPr/>
            <p:nvPr/>
          </p:nvSpPr>
          <p:spPr>
            <a:xfrm>
              <a:off y="2253125" x="2006699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3"/>
                  </a:lnTo>
                  <a:lnTo>
                    <a:pt y="2958" x="2323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0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5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2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6"/>
                  </a:lnTo>
                  <a:lnTo>
                    <a:pt y="24447" x="36217"/>
                  </a:lnTo>
                  <a:lnTo>
                    <a:pt y="26076" x="36277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7"/>
                  </a:lnTo>
                  <a:lnTo>
                    <a:pt y="35010" x="34286"/>
                  </a:lnTo>
                  <a:lnTo>
                    <a:pt y="35553" x="33923"/>
                  </a:lnTo>
                  <a:lnTo>
                    <a:pt y="36157" x="33561"/>
                  </a:lnTo>
                  <a:lnTo>
                    <a:pt y="36640" x="33139"/>
                  </a:lnTo>
                  <a:lnTo>
                    <a:pt y="37183" x="3271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207"/>
                  </a:lnTo>
                  <a:lnTo>
                    <a:pt y="38873" x="30603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5"/>
                  </a:lnTo>
                  <a:lnTo>
                    <a:pt y="40442" x="26921"/>
                  </a:lnTo>
                  <a:lnTo>
                    <a:pt y="40563" x="26257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39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3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7"/>
                  </a:lnTo>
                  <a:lnTo>
                    <a:pt y="34829" x="1400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2012"/>
                  </a:lnTo>
                  <a:lnTo>
                    <a:pt y="30362" x="11590"/>
                  </a:lnTo>
                  <a:lnTo>
                    <a:pt y="28430" x="10805"/>
                  </a:lnTo>
                  <a:lnTo>
                    <a:pt y="26499" x="10201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3"/>
                  </a:lnTo>
                  <a:lnTo>
                    <a:pt y="16962" x="8813"/>
                  </a:lnTo>
                  <a:lnTo>
                    <a:pt y="15513" x="8873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41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5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4"/>
                  </a:lnTo>
                  <a:lnTo>
                    <a:pt y="5916" x="13038"/>
                  </a:lnTo>
                  <a:lnTo>
                    <a:pt y="5191" x="13883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7"/>
                  </a:lnTo>
                  <a:lnTo>
                    <a:pt y="3018" x="18954"/>
                  </a:lnTo>
                  <a:lnTo>
                    <a:pt y="2837" x="20040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4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0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5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3"/>
                  </a:lnTo>
                  <a:lnTo>
                    <a:pt y="13582" x="1751"/>
                  </a:lnTo>
                  <a:lnTo>
                    <a:pt y="14608" x="1328"/>
                  </a:lnTo>
                  <a:lnTo>
                    <a:pt y="15574" x="1026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30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0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5"/>
                  </a:lnTo>
                  <a:lnTo>
                    <a:pt y="28732" x="114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199"/>
                  </a:lnTo>
                  <a:lnTo>
                    <a:pt y="34165" x="3803"/>
                  </a:lnTo>
                  <a:lnTo>
                    <a:pt y="35010" x="4346"/>
                  </a:lnTo>
                  <a:lnTo>
                    <a:pt y="35795" x="5010"/>
                  </a:lnTo>
                  <a:lnTo>
                    <a:pt y="36579" x="5674"/>
                  </a:lnTo>
                  <a:lnTo>
                    <a:pt y="37364" x="6399"/>
                  </a:lnTo>
                  <a:lnTo>
                    <a:pt y="38088" x="7183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2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7"/>
                  </a:lnTo>
                  <a:lnTo>
                    <a:pt y="43460" x="20825"/>
                  </a:lnTo>
                  <a:lnTo>
                    <a:pt y="43521" x="2221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4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8"/>
                  </a:lnTo>
                  <a:lnTo>
                    <a:pt y="40503" x="34104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59"/>
                  </a:lnTo>
                  <a:lnTo>
                    <a:pt y="34829" x="40623"/>
                  </a:lnTo>
                  <a:lnTo>
                    <a:pt y="33984" x="41287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6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4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2"/>
                  </a:lnTo>
                  <a:lnTo>
                    <a:pt y="3863" x="36277"/>
                  </a:lnTo>
                  <a:lnTo>
                    <a:pt y="3260" x="35432"/>
                  </a:lnTo>
                  <a:lnTo>
                    <a:pt y="2717" x="34527"/>
                  </a:lnTo>
                  <a:lnTo>
                    <a:pt y="2234" x="33561"/>
                  </a:lnTo>
                  <a:lnTo>
                    <a:pt y="1811" x="32595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457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8" id="48"/>
            <p:cNvSpPr/>
            <p:nvPr/>
          </p:nvSpPr>
          <p:spPr>
            <a:xfrm>
              <a:off y="2322525" x="2227025"/>
              <a:ext cy="949225" cx="686625"/>
            </a:xfrm>
            <a:custGeom>
              <a:pathLst>
                <a:path extrusionOk="0" h="37969" w="27465" fill="none">
                  <a:moveTo>
                    <a:pt y="33381" x="24748"/>
                  </a:moveTo>
                  <a:lnTo>
                    <a:pt y="33381" x="24748"/>
                  </a:lnTo>
                  <a:lnTo>
                    <a:pt y="32777" x="25110"/>
                  </a:lnTo>
                  <a:lnTo>
                    <a:pt y="32234" x="25473"/>
                  </a:lnTo>
                  <a:lnTo>
                    <a:pt y="31630" x="25774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4"/>
                  </a:lnTo>
                  <a:lnTo>
                    <a:pt y="23300" x="27464"/>
                  </a:lnTo>
                  <a:lnTo>
                    <a:pt y="21671" x="27404"/>
                  </a:lnTo>
                  <a:lnTo>
                    <a:pt y="19981" x="27283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29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2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7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426"/>
                  </a:lnTo>
                  <a:lnTo>
                    <a:pt y="61" x="13400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7"/>
                  </a:lnTo>
                  <a:lnTo>
                    <a:pt y="242" x="10141"/>
                  </a:lnTo>
                  <a:lnTo>
                    <a:pt y="484" x="9054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0"/>
                  </a:lnTo>
                  <a:lnTo>
                    <a:pt y="3140" x="4225"/>
                  </a:lnTo>
                  <a:lnTo>
                    <a:pt y="3140" x="4225"/>
                  </a:lnTo>
                  <a:lnTo>
                    <a:pt y="3743" x="3561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2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60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0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0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8"/>
                  </a:lnTo>
                  <a:lnTo>
                    <a:pt y="25654" x="1992"/>
                  </a:lnTo>
                  <a:lnTo>
                    <a:pt y="27586" x="2777"/>
                  </a:lnTo>
                  <a:lnTo>
                    <a:pt y="28552" x="319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91"/>
                  </a:lnTo>
                  <a:lnTo>
                    <a:pt y="32837" x="5734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0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6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4"/>
                  </a:lnTo>
                  <a:lnTo>
                    <a:pt y="37666" x="18108"/>
                  </a:lnTo>
                  <a:lnTo>
                    <a:pt y="37485" x="18772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0"/>
                  </a:lnTo>
                  <a:lnTo>
                    <a:pt y="35735" x="2239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903"/>
                  </a:lnTo>
                  <a:lnTo>
                    <a:pt y="33864" x="24326"/>
                  </a:lnTo>
                  <a:lnTo>
                    <a:pt y="33381" x="2474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9" id="49"/>
            <p:cNvSpPr/>
            <p:nvPr/>
          </p:nvSpPr>
          <p:spPr>
            <a:xfrm>
              <a:off y="2253125" x="2006699"/>
              <a:ext cy="1088025" cx="1131800"/>
            </a:xfrm>
            <a:custGeom>
              <a:pathLst>
                <a:path extrusionOk="0" h="43521" w="45272" fill="none">
                  <a:moveTo>
                    <a:pt y="43521" x="22213"/>
                  </a:moveTo>
                  <a:lnTo>
                    <a:pt y="43521" x="22213"/>
                  </a:lnTo>
                  <a:lnTo>
                    <a:pt y="43460" x="20825"/>
                  </a:lnTo>
                  <a:lnTo>
                    <a:pt y="43340" x="19557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2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3"/>
                  </a:lnTo>
                  <a:lnTo>
                    <a:pt y="37364" x="6399"/>
                  </a:lnTo>
                  <a:lnTo>
                    <a:pt y="36579" x="5674"/>
                  </a:lnTo>
                  <a:lnTo>
                    <a:pt y="35795" x="5010"/>
                  </a:lnTo>
                  <a:lnTo>
                    <a:pt y="35010" x="4346"/>
                  </a:lnTo>
                  <a:lnTo>
                    <a:pt y="34165" x="3803"/>
                  </a:lnTo>
                  <a:lnTo>
                    <a:pt y="33320" x="3199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147"/>
                  </a:lnTo>
                  <a:lnTo>
                    <a:pt y="27827" x="845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0"/>
                  </a:lnTo>
                  <a:lnTo>
                    <a:pt y="22032" x="0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30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6"/>
                  </a:lnTo>
                  <a:lnTo>
                    <a:pt y="14608" x="1328"/>
                  </a:lnTo>
                  <a:lnTo>
                    <a:pt y="13582" x="1751"/>
                  </a:lnTo>
                  <a:lnTo>
                    <a:pt y="12616" x="2173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5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0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4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457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5"/>
                  </a:lnTo>
                  <a:lnTo>
                    <a:pt y="2234" x="33561"/>
                  </a:lnTo>
                  <a:lnTo>
                    <a:pt y="2717" x="34527"/>
                  </a:lnTo>
                  <a:lnTo>
                    <a:pt y="3260" x="35432"/>
                  </a:lnTo>
                  <a:lnTo>
                    <a:pt y="3863" x="36277"/>
                  </a:lnTo>
                  <a:lnTo>
                    <a:pt y="4467" x="37122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4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6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7"/>
                  </a:lnTo>
                  <a:lnTo>
                    <a:pt y="34829" x="40623"/>
                  </a:lnTo>
                  <a:lnTo>
                    <a:pt y="35674" x="39959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4"/>
                  </a:lnTo>
                  <a:lnTo>
                    <a:pt y="41046" x="33078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4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21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0" id="50"/>
            <p:cNvSpPr/>
            <p:nvPr/>
          </p:nvSpPr>
          <p:spPr>
            <a:xfrm>
              <a:off y="1738550" x="247173"/>
              <a:ext cy="1681075" cx="1659950"/>
            </a:xfrm>
            <a:custGeom>
              <a:pathLst>
                <a:path extrusionOk="0" h="67243" w="66398">
                  <a:moveTo>
                    <a:pt y="0" x="36881"/>
                  </a:moveTo>
                  <a:lnTo>
                    <a:pt y="61" x="34708"/>
                  </a:lnTo>
                  <a:lnTo>
                    <a:pt y="181" x="32656"/>
                  </a:lnTo>
                  <a:lnTo>
                    <a:pt y="423" x="30603"/>
                  </a:lnTo>
                  <a:lnTo>
                    <a:pt y="725" x="28611"/>
                  </a:lnTo>
                  <a:lnTo>
                    <a:pt y="1147" x="26680"/>
                  </a:lnTo>
                  <a:lnTo>
                    <a:pt y="1630" x="24809"/>
                  </a:lnTo>
                  <a:lnTo>
                    <a:pt y="2234" x="23058"/>
                  </a:lnTo>
                  <a:lnTo>
                    <a:pt y="2837" x="21308"/>
                  </a:lnTo>
                  <a:lnTo>
                    <a:pt y="3561" x="19618"/>
                  </a:lnTo>
                  <a:lnTo>
                    <a:pt y="4346" x="17988"/>
                  </a:lnTo>
                  <a:lnTo>
                    <a:pt y="5191" x="16479"/>
                  </a:lnTo>
                  <a:lnTo>
                    <a:pt y="6157" x="14970"/>
                  </a:lnTo>
                  <a:lnTo>
                    <a:pt y="7123" x="13581"/>
                  </a:lnTo>
                  <a:lnTo>
                    <a:pt y="8149" x="12193"/>
                  </a:lnTo>
                  <a:lnTo>
                    <a:pt y="9296" x="10926"/>
                  </a:lnTo>
                  <a:lnTo>
                    <a:pt y="10443" x="9718"/>
                  </a:lnTo>
                  <a:lnTo>
                    <a:pt y="11650" x="8571"/>
                  </a:lnTo>
                  <a:lnTo>
                    <a:pt y="12917" x="7485"/>
                  </a:lnTo>
                  <a:lnTo>
                    <a:pt y="14245" x="6459"/>
                  </a:lnTo>
                  <a:lnTo>
                    <a:pt y="15573" x="5493"/>
                  </a:lnTo>
                  <a:lnTo>
                    <a:pt y="16962" x="4648"/>
                  </a:lnTo>
                  <a:lnTo>
                    <a:pt y="18410" x="3863"/>
                  </a:lnTo>
                  <a:lnTo>
                    <a:pt y="19859" x="3139"/>
                  </a:lnTo>
                  <a:lnTo>
                    <a:pt y="21368" x="2475"/>
                  </a:lnTo>
                  <a:lnTo>
                    <a:pt y="22877" x="1871"/>
                  </a:lnTo>
                  <a:lnTo>
                    <a:pt y="24446" x="1388"/>
                  </a:lnTo>
                  <a:lnTo>
                    <a:pt y="26016" x="966"/>
                  </a:lnTo>
                  <a:lnTo>
                    <a:pt y="27585" x="604"/>
                  </a:lnTo>
                  <a:lnTo>
                    <a:pt y="29215" x="362"/>
                  </a:lnTo>
                  <a:lnTo>
                    <a:pt y="30845" x="121"/>
                  </a:lnTo>
                  <a:lnTo>
                    <a:pt y="32474" x="0"/>
                  </a:lnTo>
                  <a:lnTo>
                    <a:pt y="34165" x="0"/>
                  </a:lnTo>
                  <a:lnTo>
                    <a:pt y="35553" x="0"/>
                  </a:lnTo>
                  <a:lnTo>
                    <a:pt y="36941" x="121"/>
                  </a:lnTo>
                  <a:lnTo>
                    <a:pt y="38330" x="242"/>
                  </a:lnTo>
                  <a:lnTo>
                    <a:pt y="39718" x="423"/>
                  </a:lnTo>
                  <a:lnTo>
                    <a:pt y="41167" x="725"/>
                  </a:lnTo>
                  <a:lnTo>
                    <a:pt y="42615" x="1026"/>
                  </a:lnTo>
                  <a:lnTo>
                    <a:pt y="44003" x="1449"/>
                  </a:lnTo>
                  <a:lnTo>
                    <a:pt y="45452" x="1871"/>
                  </a:lnTo>
                  <a:lnTo>
                    <a:pt y="46840" x="2415"/>
                  </a:lnTo>
                  <a:lnTo>
                    <a:pt y="48229" x="2958"/>
                  </a:lnTo>
                  <a:lnTo>
                    <a:pt y="49617" x="3622"/>
                  </a:lnTo>
                  <a:lnTo>
                    <a:pt y="51005" x="4346"/>
                  </a:lnTo>
                  <a:lnTo>
                    <a:pt y="52333" x="5131"/>
                  </a:lnTo>
                  <a:lnTo>
                    <a:pt y="53661" x="5976"/>
                  </a:lnTo>
                  <a:lnTo>
                    <a:pt y="54929" x="6942"/>
                  </a:lnTo>
                  <a:lnTo>
                    <a:pt y="56136" x="7907"/>
                  </a:lnTo>
                  <a:lnTo>
                    <a:pt y="57343" x="8994"/>
                  </a:lnTo>
                  <a:lnTo>
                    <a:pt y="58430" x="10141"/>
                  </a:lnTo>
                  <a:lnTo>
                    <a:pt y="59577" x="11408"/>
                  </a:lnTo>
                  <a:lnTo>
                    <a:pt y="60603" x="12676"/>
                  </a:lnTo>
                  <a:lnTo>
                    <a:pt y="61569" x="14064"/>
                  </a:lnTo>
                  <a:lnTo>
                    <a:pt y="62474" x="15513"/>
                  </a:lnTo>
                  <a:lnTo>
                    <a:pt y="63319" x="17082"/>
                  </a:lnTo>
                  <a:lnTo>
                    <a:pt y="64104" x="18712"/>
                  </a:lnTo>
                  <a:lnTo>
                    <a:pt y="64768" x="20402"/>
                  </a:lnTo>
                  <a:lnTo>
                    <a:pt y="65432" x="22213"/>
                  </a:lnTo>
                  <a:lnTo>
                    <a:pt y="65915" x="24084"/>
                  </a:lnTo>
                  <a:lnTo>
                    <a:pt y="66397" x="26076"/>
                  </a:lnTo>
                  <a:lnTo>
                    <a:pt y="66760" x="28068"/>
                  </a:lnTo>
                  <a:lnTo>
                    <a:pt y="67001" x="30241"/>
                  </a:lnTo>
                  <a:lnTo>
                    <a:pt y="67182" x="32475"/>
                  </a:lnTo>
                  <a:lnTo>
                    <a:pt y="67243" x="34768"/>
                  </a:lnTo>
                  <a:lnTo>
                    <a:pt y="67182" x="36639"/>
                  </a:lnTo>
                  <a:lnTo>
                    <a:pt y="67061" x="38511"/>
                  </a:lnTo>
                  <a:lnTo>
                    <a:pt y="66941" x="40382"/>
                  </a:lnTo>
                  <a:lnTo>
                    <a:pt y="66760" x="42193"/>
                  </a:lnTo>
                  <a:lnTo>
                    <a:pt y="66277" x="45935"/>
                  </a:lnTo>
                  <a:lnTo>
                    <a:pt y="65673" x="49859"/>
                  </a:lnTo>
                  <a:lnTo>
                    <a:pt y="62655" x="62897"/>
                  </a:lnTo>
                  <a:lnTo>
                    <a:pt y="51488" x="62897"/>
                  </a:lnTo>
                  <a:lnTo>
                    <a:pt y="49255" x="62957"/>
                  </a:lnTo>
                  <a:lnTo>
                    <a:pt y="47142" x="63078"/>
                  </a:lnTo>
                  <a:lnTo>
                    <a:pt y="46659" x="63198"/>
                  </a:lnTo>
                  <a:lnTo>
                    <a:pt y="46297" x="63379"/>
                  </a:lnTo>
                  <a:lnTo>
                    <a:pt y="45995" x="63621"/>
                  </a:lnTo>
                  <a:lnTo>
                    <a:pt y="45633" x="63983"/>
                  </a:lnTo>
                  <a:lnTo>
                    <a:pt y="43400" x="66398"/>
                  </a:lnTo>
                  <a:lnTo>
                    <a:pt y="43400" x="47022"/>
                  </a:lnTo>
                  <a:lnTo>
                    <a:pt y="47323" x="39718"/>
                  </a:lnTo>
                  <a:lnTo>
                    <a:pt y="46599" x="53480"/>
                  </a:lnTo>
                  <a:lnTo>
                    <a:pt y="61267" x="53480"/>
                  </a:lnTo>
                  <a:lnTo>
                    <a:pt y="62112" x="51368"/>
                  </a:lnTo>
                  <a:lnTo>
                    <a:pt y="62474" x="50160"/>
                  </a:lnTo>
                  <a:lnTo>
                    <a:pt y="62836" x="48893"/>
                  </a:lnTo>
                  <a:lnTo>
                    <a:pt y="63138" x="47444"/>
                  </a:lnTo>
                  <a:lnTo>
                    <a:pt y="63379" x="45814"/>
                  </a:lnTo>
                  <a:lnTo>
                    <a:pt y="63500" x="43943"/>
                  </a:lnTo>
                  <a:lnTo>
                    <a:pt y="63561" x="41891"/>
                  </a:lnTo>
                  <a:lnTo>
                    <a:pt y="63500" x="40080"/>
                  </a:lnTo>
                  <a:lnTo>
                    <a:pt y="63379" x="38269"/>
                  </a:lnTo>
                  <a:lnTo>
                    <a:pt y="63138" x="36519"/>
                  </a:lnTo>
                  <a:lnTo>
                    <a:pt y="62836" x="34768"/>
                  </a:lnTo>
                  <a:lnTo>
                    <a:pt y="62414" x="33138"/>
                  </a:lnTo>
                  <a:lnTo>
                    <a:pt y="61931" x="31509"/>
                  </a:lnTo>
                  <a:lnTo>
                    <a:pt y="61388" x="29939"/>
                  </a:lnTo>
                  <a:lnTo>
                    <a:pt y="60784" x="28430"/>
                  </a:lnTo>
                  <a:lnTo>
                    <a:pt y="60060" x="26982"/>
                  </a:lnTo>
                  <a:lnTo>
                    <a:pt y="59275" x="25593"/>
                  </a:lnTo>
                  <a:lnTo>
                    <a:pt y="58430" x="24205"/>
                  </a:lnTo>
                  <a:lnTo>
                    <a:pt y="57524" x="22937"/>
                  </a:lnTo>
                  <a:lnTo>
                    <a:pt y="56559" x="21670"/>
                  </a:lnTo>
                  <a:lnTo>
                    <a:pt y="55532" x="20463"/>
                  </a:lnTo>
                  <a:lnTo>
                    <a:pt y="54446" x="19376"/>
                  </a:lnTo>
                  <a:lnTo>
                    <a:pt y="53359" x="18290"/>
                  </a:lnTo>
                  <a:lnTo>
                    <a:pt y="52152" x="17263"/>
                  </a:lnTo>
                  <a:lnTo>
                    <a:pt y="50945" x="16298"/>
                  </a:lnTo>
                  <a:lnTo>
                    <a:pt y="49617" x="15392"/>
                  </a:lnTo>
                  <a:lnTo>
                    <a:pt y="48349" x="14547"/>
                  </a:lnTo>
                  <a:lnTo>
                    <a:pt y="46961" x="13763"/>
                  </a:lnTo>
                  <a:lnTo>
                    <a:pt y="45573" x="13038"/>
                  </a:lnTo>
                  <a:lnTo>
                    <a:pt y="44124" x="12435"/>
                  </a:lnTo>
                  <a:lnTo>
                    <a:pt y="42676" x="11831"/>
                  </a:lnTo>
                  <a:lnTo>
                    <a:pt y="41167" x="11288"/>
                  </a:lnTo>
                  <a:lnTo>
                    <a:pt y="39657" x="10865"/>
                  </a:lnTo>
                  <a:lnTo>
                    <a:pt y="38148" x="10443"/>
                  </a:lnTo>
                  <a:lnTo>
                    <a:pt y="36579" x="10141"/>
                  </a:lnTo>
                  <a:lnTo>
                    <a:pt y="35010" x="9899"/>
                  </a:lnTo>
                  <a:lnTo>
                    <a:pt y="33440" x="9718"/>
                  </a:lnTo>
                  <a:lnTo>
                    <a:pt y="31811" x="9598"/>
                  </a:lnTo>
                  <a:lnTo>
                    <a:pt y="30241" x="9598"/>
                  </a:lnTo>
                  <a:lnTo>
                    <a:pt y="28732" x="9598"/>
                  </a:lnTo>
                  <a:lnTo>
                    <a:pt y="27283" x="9718"/>
                  </a:lnTo>
                  <a:lnTo>
                    <a:pt y="25895" x="9839"/>
                  </a:lnTo>
                  <a:lnTo>
                    <a:pt y="24507" x="10080"/>
                  </a:lnTo>
                  <a:lnTo>
                    <a:pt y="23119" x="10322"/>
                  </a:lnTo>
                  <a:lnTo>
                    <a:pt y="21791" x="10684"/>
                  </a:lnTo>
                  <a:lnTo>
                    <a:pt y="20523" x="11046"/>
                  </a:lnTo>
                  <a:lnTo>
                    <a:pt y="19255" x="11469"/>
                  </a:lnTo>
                  <a:lnTo>
                    <a:pt y="18048" x="12012"/>
                  </a:lnTo>
                  <a:lnTo>
                    <a:pt y="16901" x="12555"/>
                  </a:lnTo>
                  <a:lnTo>
                    <a:pt y="15754" x="13159"/>
                  </a:lnTo>
                  <a:lnTo>
                    <a:pt y="14668" x="13763"/>
                  </a:lnTo>
                  <a:lnTo>
                    <a:pt y="13642" x="14487"/>
                  </a:lnTo>
                  <a:lnTo>
                    <a:pt y="12616" x="15211"/>
                  </a:lnTo>
                  <a:lnTo>
                    <a:pt y="11710" x="15996"/>
                  </a:lnTo>
                  <a:lnTo>
                    <a:pt y="10744" x="16841"/>
                  </a:lnTo>
                  <a:lnTo>
                    <a:pt y="9899" x="17686"/>
                  </a:lnTo>
                  <a:lnTo>
                    <a:pt y="9115" x="18591"/>
                  </a:lnTo>
                  <a:lnTo>
                    <a:pt y="8330" x="19557"/>
                  </a:lnTo>
                  <a:lnTo>
                    <a:pt y="7606" x="20523"/>
                  </a:lnTo>
                  <a:lnTo>
                    <a:pt y="6942" x="21549"/>
                  </a:lnTo>
                  <a:lnTo>
                    <a:pt y="6338" x="22636"/>
                  </a:lnTo>
                  <a:lnTo>
                    <a:pt y="5734" x="23722"/>
                  </a:lnTo>
                  <a:lnTo>
                    <a:pt y="5252" x="24809"/>
                  </a:lnTo>
                  <a:lnTo>
                    <a:pt y="4829" x="26016"/>
                  </a:lnTo>
                  <a:lnTo>
                    <a:pt y="4407" x="27163"/>
                  </a:lnTo>
                  <a:lnTo>
                    <a:pt y="4044" x="28370"/>
                  </a:lnTo>
                  <a:lnTo>
                    <a:pt y="3803" x="29638"/>
                  </a:lnTo>
                  <a:lnTo>
                    <a:pt y="3561" x="30905"/>
                  </a:lnTo>
                  <a:lnTo>
                    <a:pt y="3441" x="32233"/>
                  </a:lnTo>
                  <a:lnTo>
                    <a:pt y="3320" x="33501"/>
                  </a:lnTo>
                  <a:lnTo>
                    <a:pt y="3320" x="34889"/>
                  </a:lnTo>
                  <a:lnTo>
                    <a:pt y="3380" x="36821"/>
                  </a:lnTo>
                  <a:lnTo>
                    <a:pt y="3561" x="38692"/>
                  </a:lnTo>
                  <a:lnTo>
                    <a:pt y="3803" x="40382"/>
                  </a:lnTo>
                  <a:lnTo>
                    <a:pt y="4225" x="42012"/>
                  </a:lnTo>
                  <a:lnTo>
                    <a:pt y="4648" x="43521"/>
                  </a:lnTo>
                  <a:lnTo>
                    <a:pt y="5191" x="44969"/>
                  </a:lnTo>
                  <a:lnTo>
                    <a:pt y="5795" x="46297"/>
                  </a:lnTo>
                  <a:lnTo>
                    <a:pt y="6459" x="47504"/>
                  </a:lnTo>
                  <a:lnTo>
                    <a:pt y="7123" x="48651"/>
                  </a:lnTo>
                  <a:lnTo>
                    <a:pt y="7847" x="49677"/>
                  </a:lnTo>
                  <a:lnTo>
                    <a:pt y="8571" x="50643"/>
                  </a:lnTo>
                  <a:lnTo>
                    <a:pt y="9235" x="51549"/>
                  </a:lnTo>
                  <a:lnTo>
                    <a:pt y="10624" x="53118"/>
                  </a:lnTo>
                  <a:lnTo>
                    <a:pt y="11891" x="54386"/>
                  </a:lnTo>
                  <a:lnTo>
                    <a:pt y="15513" x="52152"/>
                  </a:lnTo>
                  <a:lnTo>
                    <a:pt y="15513" x="52152"/>
                  </a:lnTo>
                  <a:lnTo>
                    <a:pt y="14789" x="55351"/>
                  </a:lnTo>
                  <a:lnTo>
                    <a:pt y="7606" x="62897"/>
                  </a:lnTo>
                  <a:lnTo>
                    <a:pt y="6398" x="61146"/>
                  </a:lnTo>
                  <a:lnTo>
                    <a:pt y="5674" x="59999"/>
                  </a:lnTo>
                  <a:lnTo>
                    <a:pt y="4950" x="58671"/>
                  </a:lnTo>
                  <a:lnTo>
                    <a:pt y="4225" x="57162"/>
                  </a:lnTo>
                  <a:lnTo>
                    <a:pt y="3441" x="55351"/>
                  </a:lnTo>
                  <a:lnTo>
                    <a:pt y="2656" x="53239"/>
                  </a:lnTo>
                  <a:lnTo>
                    <a:pt y="1932" x="50824"/>
                  </a:lnTo>
                  <a:lnTo>
                    <a:pt y="1509" x="49195"/>
                  </a:lnTo>
                  <a:lnTo>
                    <a:pt y="1147" x="47565"/>
                  </a:lnTo>
                  <a:lnTo>
                    <a:pt y="785" x="45814"/>
                  </a:lnTo>
                  <a:lnTo>
                    <a:pt y="543" x="44124"/>
                  </a:lnTo>
                  <a:lnTo>
                    <a:pt y="302" x="42313"/>
                  </a:lnTo>
                  <a:lnTo>
                    <a:pt y="121" x="40563"/>
                  </a:lnTo>
                  <a:lnTo>
                    <a:pt y="61" x="38692"/>
                  </a:lnTo>
                  <a:lnTo>
                    <a:pt y="0" x="36881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1" id="51"/>
            <p:cNvSpPr/>
            <p:nvPr/>
          </p:nvSpPr>
          <p:spPr>
            <a:xfrm>
              <a:off y="1738550" x="247173"/>
              <a:ext cy="1681075" cx="1659950"/>
            </a:xfrm>
            <a:custGeom>
              <a:pathLst>
                <a:path extrusionOk="0" h="67243" w="66398" fill="none">
                  <a:moveTo>
                    <a:pt y="62655" x="62897"/>
                  </a:moveTo>
                  <a:lnTo>
                    <a:pt y="65673" x="49859"/>
                  </a:lnTo>
                  <a:lnTo>
                    <a:pt y="65673" x="49859"/>
                  </a:lnTo>
                  <a:lnTo>
                    <a:pt y="66277" x="45935"/>
                  </a:lnTo>
                  <a:lnTo>
                    <a:pt y="66760" x="42193"/>
                  </a:lnTo>
                  <a:lnTo>
                    <a:pt y="66941" x="40382"/>
                  </a:lnTo>
                  <a:lnTo>
                    <a:pt y="67061" x="38511"/>
                  </a:lnTo>
                  <a:lnTo>
                    <a:pt y="67182" x="36639"/>
                  </a:lnTo>
                  <a:lnTo>
                    <a:pt y="67243" x="34768"/>
                  </a:lnTo>
                  <a:lnTo>
                    <a:pt y="67243" x="34768"/>
                  </a:lnTo>
                  <a:lnTo>
                    <a:pt y="67182" x="32475"/>
                  </a:lnTo>
                  <a:lnTo>
                    <a:pt y="67001" x="30241"/>
                  </a:lnTo>
                  <a:lnTo>
                    <a:pt y="66760" x="28068"/>
                  </a:lnTo>
                  <a:lnTo>
                    <a:pt y="66397" x="26076"/>
                  </a:lnTo>
                  <a:lnTo>
                    <a:pt y="65915" x="24084"/>
                  </a:lnTo>
                  <a:lnTo>
                    <a:pt y="65432" x="22213"/>
                  </a:lnTo>
                  <a:lnTo>
                    <a:pt y="64768" x="20402"/>
                  </a:lnTo>
                  <a:lnTo>
                    <a:pt y="64104" x="18712"/>
                  </a:lnTo>
                  <a:lnTo>
                    <a:pt y="63319" x="17082"/>
                  </a:lnTo>
                  <a:lnTo>
                    <a:pt y="62474" x="15513"/>
                  </a:lnTo>
                  <a:lnTo>
                    <a:pt y="61569" x="14064"/>
                  </a:lnTo>
                  <a:lnTo>
                    <a:pt y="60603" x="12676"/>
                  </a:lnTo>
                  <a:lnTo>
                    <a:pt y="59577" x="11408"/>
                  </a:lnTo>
                  <a:lnTo>
                    <a:pt y="58430" x="10141"/>
                  </a:lnTo>
                  <a:lnTo>
                    <a:pt y="57343" x="8994"/>
                  </a:lnTo>
                  <a:lnTo>
                    <a:pt y="56136" x="7907"/>
                  </a:lnTo>
                  <a:lnTo>
                    <a:pt y="54929" x="6942"/>
                  </a:lnTo>
                  <a:lnTo>
                    <a:pt y="53661" x="5976"/>
                  </a:lnTo>
                  <a:lnTo>
                    <a:pt y="52333" x="5131"/>
                  </a:lnTo>
                  <a:lnTo>
                    <a:pt y="51005" x="4346"/>
                  </a:lnTo>
                  <a:lnTo>
                    <a:pt y="49617" x="3622"/>
                  </a:lnTo>
                  <a:lnTo>
                    <a:pt y="48229" x="2958"/>
                  </a:lnTo>
                  <a:lnTo>
                    <a:pt y="46840" x="2415"/>
                  </a:lnTo>
                  <a:lnTo>
                    <a:pt y="45452" x="1871"/>
                  </a:lnTo>
                  <a:lnTo>
                    <a:pt y="44003" x="1449"/>
                  </a:lnTo>
                  <a:lnTo>
                    <a:pt y="42615" x="1026"/>
                  </a:lnTo>
                  <a:lnTo>
                    <a:pt y="41167" x="725"/>
                  </a:lnTo>
                  <a:lnTo>
                    <a:pt y="39718" x="423"/>
                  </a:lnTo>
                  <a:lnTo>
                    <a:pt y="38330" x="242"/>
                  </a:lnTo>
                  <a:lnTo>
                    <a:pt y="36941" x="121"/>
                  </a:lnTo>
                  <a:lnTo>
                    <a:pt y="35553" x="0"/>
                  </a:lnTo>
                  <a:lnTo>
                    <a:pt y="34165" x="0"/>
                  </a:lnTo>
                  <a:lnTo>
                    <a:pt y="34165" x="0"/>
                  </a:lnTo>
                  <a:lnTo>
                    <a:pt y="32474" x="0"/>
                  </a:lnTo>
                  <a:lnTo>
                    <a:pt y="30845" x="121"/>
                  </a:lnTo>
                  <a:lnTo>
                    <a:pt y="29215" x="362"/>
                  </a:lnTo>
                  <a:lnTo>
                    <a:pt y="27585" x="604"/>
                  </a:lnTo>
                  <a:lnTo>
                    <a:pt y="26016" x="966"/>
                  </a:lnTo>
                  <a:lnTo>
                    <a:pt y="24446" x="1388"/>
                  </a:lnTo>
                  <a:lnTo>
                    <a:pt y="22877" x="1871"/>
                  </a:lnTo>
                  <a:lnTo>
                    <a:pt y="21368" x="2475"/>
                  </a:lnTo>
                  <a:lnTo>
                    <a:pt y="19859" x="3139"/>
                  </a:lnTo>
                  <a:lnTo>
                    <a:pt y="18410" x="3863"/>
                  </a:lnTo>
                  <a:lnTo>
                    <a:pt y="16962" x="4648"/>
                  </a:lnTo>
                  <a:lnTo>
                    <a:pt y="15573" x="5493"/>
                  </a:lnTo>
                  <a:lnTo>
                    <a:pt y="14245" x="6459"/>
                  </a:lnTo>
                  <a:lnTo>
                    <a:pt y="12917" x="7485"/>
                  </a:lnTo>
                  <a:lnTo>
                    <a:pt y="11650" x="8571"/>
                  </a:lnTo>
                  <a:lnTo>
                    <a:pt y="10443" x="9718"/>
                  </a:lnTo>
                  <a:lnTo>
                    <a:pt y="9296" x="10926"/>
                  </a:lnTo>
                  <a:lnTo>
                    <a:pt y="8149" x="12193"/>
                  </a:lnTo>
                  <a:lnTo>
                    <a:pt y="7123" x="13581"/>
                  </a:lnTo>
                  <a:lnTo>
                    <a:pt y="6157" x="14970"/>
                  </a:lnTo>
                  <a:lnTo>
                    <a:pt y="5191" x="16479"/>
                  </a:lnTo>
                  <a:lnTo>
                    <a:pt y="4346" x="17988"/>
                  </a:lnTo>
                  <a:lnTo>
                    <a:pt y="3561" x="19618"/>
                  </a:lnTo>
                  <a:lnTo>
                    <a:pt y="2837" x="21308"/>
                  </a:lnTo>
                  <a:lnTo>
                    <a:pt y="2234" x="23058"/>
                  </a:lnTo>
                  <a:lnTo>
                    <a:pt y="1630" x="24809"/>
                  </a:lnTo>
                  <a:lnTo>
                    <a:pt y="1147" x="26680"/>
                  </a:lnTo>
                  <a:lnTo>
                    <a:pt y="725" x="28611"/>
                  </a:lnTo>
                  <a:lnTo>
                    <a:pt y="423" x="30603"/>
                  </a:lnTo>
                  <a:lnTo>
                    <a:pt y="181" x="32656"/>
                  </a:lnTo>
                  <a:lnTo>
                    <a:pt y="61" x="34708"/>
                  </a:lnTo>
                  <a:lnTo>
                    <a:pt y="0" x="36881"/>
                  </a:lnTo>
                  <a:lnTo>
                    <a:pt y="0" x="36881"/>
                  </a:lnTo>
                  <a:lnTo>
                    <a:pt y="61" x="38692"/>
                  </a:lnTo>
                  <a:lnTo>
                    <a:pt y="121" x="40563"/>
                  </a:lnTo>
                  <a:lnTo>
                    <a:pt y="302" x="42313"/>
                  </a:lnTo>
                  <a:lnTo>
                    <a:pt y="543" x="44124"/>
                  </a:lnTo>
                  <a:lnTo>
                    <a:pt y="785" x="45814"/>
                  </a:lnTo>
                  <a:lnTo>
                    <a:pt y="1147" x="47565"/>
                  </a:lnTo>
                  <a:lnTo>
                    <a:pt y="1509" x="49195"/>
                  </a:lnTo>
                  <a:lnTo>
                    <a:pt y="1932" x="50824"/>
                  </a:lnTo>
                  <a:lnTo>
                    <a:pt y="1932" x="50824"/>
                  </a:lnTo>
                  <a:lnTo>
                    <a:pt y="2656" x="53239"/>
                  </a:lnTo>
                  <a:lnTo>
                    <a:pt y="3441" x="55351"/>
                  </a:lnTo>
                  <a:lnTo>
                    <a:pt y="4225" x="57162"/>
                  </a:lnTo>
                  <a:lnTo>
                    <a:pt y="4950" x="58671"/>
                  </a:lnTo>
                  <a:lnTo>
                    <a:pt y="5674" x="59999"/>
                  </a:lnTo>
                  <a:lnTo>
                    <a:pt y="6398" x="61146"/>
                  </a:lnTo>
                  <a:lnTo>
                    <a:pt y="7606" x="62897"/>
                  </a:lnTo>
                  <a:lnTo>
                    <a:pt y="14789" x="55351"/>
                  </a:lnTo>
                  <a:lnTo>
                    <a:pt y="15513" x="52152"/>
                  </a:lnTo>
                  <a:lnTo>
                    <a:pt y="11891" x="54386"/>
                  </a:lnTo>
                  <a:lnTo>
                    <a:pt y="11891" x="54386"/>
                  </a:lnTo>
                  <a:lnTo>
                    <a:pt y="10624" x="53118"/>
                  </a:lnTo>
                  <a:lnTo>
                    <a:pt y="9235" x="51549"/>
                  </a:lnTo>
                  <a:lnTo>
                    <a:pt y="8571" x="50643"/>
                  </a:lnTo>
                  <a:lnTo>
                    <a:pt y="7847" x="49677"/>
                  </a:lnTo>
                  <a:lnTo>
                    <a:pt y="7123" x="48651"/>
                  </a:lnTo>
                  <a:lnTo>
                    <a:pt y="6459" x="47504"/>
                  </a:lnTo>
                  <a:lnTo>
                    <a:pt y="5795" x="46297"/>
                  </a:lnTo>
                  <a:lnTo>
                    <a:pt y="5191" x="44969"/>
                  </a:lnTo>
                  <a:lnTo>
                    <a:pt y="4648" x="43521"/>
                  </a:lnTo>
                  <a:lnTo>
                    <a:pt y="4225" x="42012"/>
                  </a:lnTo>
                  <a:lnTo>
                    <a:pt y="3803" x="40382"/>
                  </a:lnTo>
                  <a:lnTo>
                    <a:pt y="3561" x="38692"/>
                  </a:lnTo>
                  <a:lnTo>
                    <a:pt y="3380" x="36821"/>
                  </a:lnTo>
                  <a:lnTo>
                    <a:pt y="3320" x="34889"/>
                  </a:lnTo>
                  <a:lnTo>
                    <a:pt y="3320" x="34889"/>
                  </a:lnTo>
                  <a:lnTo>
                    <a:pt y="3320" x="33501"/>
                  </a:lnTo>
                  <a:lnTo>
                    <a:pt y="3441" x="32233"/>
                  </a:lnTo>
                  <a:lnTo>
                    <a:pt y="3561" x="30905"/>
                  </a:lnTo>
                  <a:lnTo>
                    <a:pt y="3803" x="29638"/>
                  </a:lnTo>
                  <a:lnTo>
                    <a:pt y="4044" x="28370"/>
                  </a:lnTo>
                  <a:lnTo>
                    <a:pt y="4407" x="27163"/>
                  </a:lnTo>
                  <a:lnTo>
                    <a:pt y="4829" x="26016"/>
                  </a:lnTo>
                  <a:lnTo>
                    <a:pt y="5252" x="24809"/>
                  </a:lnTo>
                  <a:lnTo>
                    <a:pt y="5734" x="23722"/>
                  </a:lnTo>
                  <a:lnTo>
                    <a:pt y="6338" x="22636"/>
                  </a:lnTo>
                  <a:lnTo>
                    <a:pt y="6942" x="21549"/>
                  </a:lnTo>
                  <a:lnTo>
                    <a:pt y="7606" x="20523"/>
                  </a:lnTo>
                  <a:lnTo>
                    <a:pt y="8330" x="19557"/>
                  </a:lnTo>
                  <a:lnTo>
                    <a:pt y="9115" x="18591"/>
                  </a:lnTo>
                  <a:lnTo>
                    <a:pt y="9899" x="17686"/>
                  </a:lnTo>
                  <a:lnTo>
                    <a:pt y="10744" x="16841"/>
                  </a:lnTo>
                  <a:lnTo>
                    <a:pt y="11710" x="15996"/>
                  </a:lnTo>
                  <a:lnTo>
                    <a:pt y="12616" x="15211"/>
                  </a:lnTo>
                  <a:lnTo>
                    <a:pt y="13642" x="14487"/>
                  </a:lnTo>
                  <a:lnTo>
                    <a:pt y="14668" x="13763"/>
                  </a:lnTo>
                  <a:lnTo>
                    <a:pt y="15754" x="13159"/>
                  </a:lnTo>
                  <a:lnTo>
                    <a:pt y="16901" x="12555"/>
                  </a:lnTo>
                  <a:lnTo>
                    <a:pt y="18048" x="12012"/>
                  </a:lnTo>
                  <a:lnTo>
                    <a:pt y="19255" x="11469"/>
                  </a:lnTo>
                  <a:lnTo>
                    <a:pt y="20523" x="11046"/>
                  </a:lnTo>
                  <a:lnTo>
                    <a:pt y="21791" x="10684"/>
                  </a:lnTo>
                  <a:lnTo>
                    <a:pt y="23119" x="10322"/>
                  </a:lnTo>
                  <a:lnTo>
                    <a:pt y="24507" x="10080"/>
                  </a:lnTo>
                  <a:lnTo>
                    <a:pt y="25895" x="9839"/>
                  </a:lnTo>
                  <a:lnTo>
                    <a:pt y="27283" x="9718"/>
                  </a:lnTo>
                  <a:lnTo>
                    <a:pt y="28732" x="9598"/>
                  </a:lnTo>
                  <a:lnTo>
                    <a:pt y="30241" x="9598"/>
                  </a:lnTo>
                  <a:lnTo>
                    <a:pt y="30241" x="9598"/>
                  </a:lnTo>
                  <a:lnTo>
                    <a:pt y="31811" x="9598"/>
                  </a:lnTo>
                  <a:lnTo>
                    <a:pt y="33440" x="9718"/>
                  </a:lnTo>
                  <a:lnTo>
                    <a:pt y="35010" x="9899"/>
                  </a:lnTo>
                  <a:lnTo>
                    <a:pt y="36579" x="10141"/>
                  </a:lnTo>
                  <a:lnTo>
                    <a:pt y="38148" x="10443"/>
                  </a:lnTo>
                  <a:lnTo>
                    <a:pt y="39657" x="10865"/>
                  </a:lnTo>
                  <a:lnTo>
                    <a:pt y="41167" x="11288"/>
                  </a:lnTo>
                  <a:lnTo>
                    <a:pt y="42676" x="11831"/>
                  </a:lnTo>
                  <a:lnTo>
                    <a:pt y="44124" x="12435"/>
                  </a:lnTo>
                  <a:lnTo>
                    <a:pt y="45573" x="13038"/>
                  </a:lnTo>
                  <a:lnTo>
                    <a:pt y="46961" x="13763"/>
                  </a:lnTo>
                  <a:lnTo>
                    <a:pt y="48349" x="14547"/>
                  </a:lnTo>
                  <a:lnTo>
                    <a:pt y="49617" x="15392"/>
                  </a:lnTo>
                  <a:lnTo>
                    <a:pt y="50945" x="16298"/>
                  </a:lnTo>
                  <a:lnTo>
                    <a:pt y="52152" x="17263"/>
                  </a:lnTo>
                  <a:lnTo>
                    <a:pt y="53359" x="18290"/>
                  </a:lnTo>
                  <a:lnTo>
                    <a:pt y="54446" x="19376"/>
                  </a:lnTo>
                  <a:lnTo>
                    <a:pt y="55532" x="20463"/>
                  </a:lnTo>
                  <a:lnTo>
                    <a:pt y="56559" x="21670"/>
                  </a:lnTo>
                  <a:lnTo>
                    <a:pt y="57524" x="22937"/>
                  </a:lnTo>
                  <a:lnTo>
                    <a:pt y="58430" x="24205"/>
                  </a:lnTo>
                  <a:lnTo>
                    <a:pt y="59275" x="25593"/>
                  </a:lnTo>
                  <a:lnTo>
                    <a:pt y="60060" x="26982"/>
                  </a:lnTo>
                  <a:lnTo>
                    <a:pt y="60784" x="28430"/>
                  </a:lnTo>
                  <a:lnTo>
                    <a:pt y="61388" x="29939"/>
                  </a:lnTo>
                  <a:lnTo>
                    <a:pt y="61931" x="31509"/>
                  </a:lnTo>
                  <a:lnTo>
                    <a:pt y="62414" x="33138"/>
                  </a:lnTo>
                  <a:lnTo>
                    <a:pt y="62836" x="34768"/>
                  </a:lnTo>
                  <a:lnTo>
                    <a:pt y="63138" x="36519"/>
                  </a:lnTo>
                  <a:lnTo>
                    <a:pt y="63379" x="38269"/>
                  </a:lnTo>
                  <a:lnTo>
                    <a:pt y="63500" x="40080"/>
                  </a:lnTo>
                  <a:lnTo>
                    <a:pt y="63561" x="41891"/>
                  </a:lnTo>
                  <a:lnTo>
                    <a:pt y="63561" x="41891"/>
                  </a:lnTo>
                  <a:lnTo>
                    <a:pt y="63500" x="43943"/>
                  </a:lnTo>
                  <a:lnTo>
                    <a:pt y="63379" x="45814"/>
                  </a:lnTo>
                  <a:lnTo>
                    <a:pt y="63138" x="47444"/>
                  </a:lnTo>
                  <a:lnTo>
                    <a:pt y="62836" x="48893"/>
                  </a:lnTo>
                  <a:lnTo>
                    <a:pt y="62474" x="50160"/>
                  </a:lnTo>
                  <a:lnTo>
                    <a:pt y="62112" x="51368"/>
                  </a:lnTo>
                  <a:lnTo>
                    <a:pt y="61267" x="53480"/>
                  </a:lnTo>
                  <a:lnTo>
                    <a:pt y="46599" x="53480"/>
                  </a:lnTo>
                  <a:lnTo>
                    <a:pt y="47323" x="39718"/>
                  </a:lnTo>
                  <a:lnTo>
                    <a:pt y="43400" x="47022"/>
                  </a:lnTo>
                  <a:lnTo>
                    <a:pt y="43400" x="66398"/>
                  </a:lnTo>
                  <a:lnTo>
                    <a:pt y="45633" x="63983"/>
                  </a:lnTo>
                  <a:lnTo>
                    <a:pt y="45633" x="63983"/>
                  </a:lnTo>
                  <a:lnTo>
                    <a:pt y="45995" x="63621"/>
                  </a:lnTo>
                  <a:lnTo>
                    <a:pt y="46297" x="63379"/>
                  </a:lnTo>
                  <a:lnTo>
                    <a:pt y="46659" x="63198"/>
                  </a:lnTo>
                  <a:lnTo>
                    <a:pt y="47142" x="63078"/>
                  </a:lnTo>
                  <a:lnTo>
                    <a:pt y="47142" x="63078"/>
                  </a:lnTo>
                  <a:lnTo>
                    <a:pt y="49255" x="62957"/>
                  </a:lnTo>
                  <a:lnTo>
                    <a:pt y="51488" x="62897"/>
                  </a:lnTo>
                  <a:lnTo>
                    <a:pt y="62655" x="6289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2" id="52"/>
            <p:cNvSpPr/>
            <p:nvPr/>
          </p:nvSpPr>
          <p:spPr>
            <a:xfrm>
              <a:off y="1685724" x="5530275"/>
              <a:ext cy="1614700" cx="602125"/>
            </a:xfrm>
            <a:custGeom>
              <a:pathLst>
                <a:path extrusionOk="0" h="64588" w="24085">
                  <a:moveTo>
                    <a:pt y="1" x="6882"/>
                  </a:moveTo>
                  <a:lnTo>
                    <a:pt y="3320" x="1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close/>
                </a:path>
              </a:pathLst>
            </a:custGeom>
            <a:solidFill>
              <a:srgbClr val="49A94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3" id="53"/>
            <p:cNvSpPr/>
            <p:nvPr/>
          </p:nvSpPr>
          <p:spPr>
            <a:xfrm>
              <a:off y="1685724" x="5530275"/>
              <a:ext cy="1614700" cx="602125"/>
            </a:xfrm>
            <a:custGeom>
              <a:pathLst>
                <a:path extrusionOk="0" h="64588" w="24085" fill="none">
                  <a:moveTo>
                    <a:pt y="62112" x="19437"/>
                  </a:move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lnTo>
                    <a:pt y="1" x="6882"/>
                  </a:lnTo>
                  <a:lnTo>
                    <a:pt y="3320" x="1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4" id="54"/>
            <p:cNvSpPr/>
            <p:nvPr/>
          </p:nvSpPr>
          <p:spPr>
            <a:xfrm>
              <a:off y="2253125" x="6148976"/>
              <a:ext cy="1091050" cx="947700"/>
            </a:xfrm>
            <a:custGeom>
              <a:pathLst>
                <a:path extrusionOk="0" h="43642" w="37908">
                  <a:moveTo>
                    <a:pt y="3018" x="18230"/>
                  </a:moveTo>
                  <a:lnTo>
                    <a:pt y="3079" x="19135"/>
                  </a:lnTo>
                  <a:lnTo>
                    <a:pt y="3199" x="19980"/>
                  </a:lnTo>
                  <a:lnTo>
                    <a:pt y="3441" x="20886"/>
                  </a:lnTo>
                  <a:lnTo>
                    <a:pt y="3682" x="21671"/>
                  </a:lnTo>
                  <a:lnTo>
                    <a:pt y="4105" x="22455"/>
                  </a:lnTo>
                  <a:lnTo>
                    <a:pt y="4527" x="23180"/>
                  </a:lnTo>
                  <a:lnTo>
                    <a:pt y="5010" x="23904"/>
                  </a:lnTo>
                  <a:lnTo>
                    <a:pt y="5554" x="24568"/>
                  </a:lnTo>
                  <a:lnTo>
                    <a:pt y="6097" x="25111"/>
                  </a:lnTo>
                  <a:lnTo>
                    <a:pt y="6761" x="25654"/>
                  </a:lnTo>
                  <a:lnTo>
                    <a:pt y="7364" x="26077"/>
                  </a:lnTo>
                  <a:lnTo>
                    <a:pt y="8028" x="26499"/>
                  </a:lnTo>
                  <a:lnTo>
                    <a:pt y="8753" x="26801"/>
                  </a:lnTo>
                  <a:lnTo>
                    <a:pt y="9417" x="26982"/>
                  </a:lnTo>
                  <a:lnTo>
                    <a:pt y="10141" x="27163"/>
                  </a:lnTo>
                  <a:lnTo>
                    <a:pt y="10805" x="27224"/>
                  </a:lnTo>
                  <a:lnTo>
                    <a:pt y="11228" x="27163"/>
                  </a:lnTo>
                  <a:lnTo>
                    <a:pt y="11650" x="27043"/>
                  </a:lnTo>
                  <a:lnTo>
                    <a:pt y="11952" x="26801"/>
                  </a:lnTo>
                  <a:lnTo>
                    <a:pt y="12254" x="26499"/>
                  </a:lnTo>
                  <a:lnTo>
                    <a:pt y="12555" x="26137"/>
                  </a:lnTo>
                  <a:lnTo>
                    <a:pt y="12797" x="25715"/>
                  </a:lnTo>
                  <a:lnTo>
                    <a:pt y="13280" x="24568"/>
                  </a:lnTo>
                  <a:lnTo>
                    <a:pt y="20402" x="8089"/>
                  </a:lnTo>
                  <a:lnTo>
                    <a:pt y="17988" x="7908"/>
                  </a:lnTo>
                  <a:lnTo>
                    <a:pt y="16781" x="7787"/>
                  </a:lnTo>
                  <a:lnTo>
                    <a:pt y="15634" x="7787"/>
                  </a:lnTo>
                  <a:lnTo>
                    <a:pt y="14728" x="7787"/>
                  </a:lnTo>
                  <a:lnTo>
                    <a:pt y="13883" x="7848"/>
                  </a:lnTo>
                  <a:lnTo>
                    <a:pt y="13038" x="7969"/>
                  </a:lnTo>
                  <a:lnTo>
                    <a:pt y="12254" x="8089"/>
                  </a:lnTo>
                  <a:lnTo>
                    <a:pt y="11529" x="8270"/>
                  </a:lnTo>
                  <a:lnTo>
                    <a:pt y="10805" x="8451"/>
                  </a:lnTo>
                  <a:lnTo>
                    <a:pt y="10141" x="8633"/>
                  </a:lnTo>
                  <a:lnTo>
                    <a:pt y="9537" x="8934"/>
                  </a:lnTo>
                  <a:lnTo>
                    <a:pt y="8934" x="9176"/>
                  </a:lnTo>
                  <a:lnTo>
                    <a:pt y="8330" x="9478"/>
                  </a:lnTo>
                  <a:lnTo>
                    <a:pt y="7304" x="10142"/>
                  </a:lnTo>
                  <a:lnTo>
                    <a:pt y="6399" x="10866"/>
                  </a:lnTo>
                  <a:lnTo>
                    <a:pt y="5614" x="11651"/>
                  </a:lnTo>
                  <a:lnTo>
                    <a:pt y="4950" x="12435"/>
                  </a:lnTo>
                  <a:lnTo>
                    <a:pt y="4407" x="13341"/>
                  </a:lnTo>
                  <a:lnTo>
                    <a:pt y="3984" x="14186"/>
                  </a:lnTo>
                  <a:lnTo>
                    <a:pt y="3622" x="15031"/>
                  </a:lnTo>
                  <a:lnTo>
                    <a:pt y="3320" x="15876"/>
                  </a:lnTo>
                  <a:lnTo>
                    <a:pt y="3139" x="16721"/>
                  </a:lnTo>
                  <a:lnTo>
                    <a:pt y="3018" x="17506"/>
                  </a:lnTo>
                  <a:close/>
                  <a:moveTo>
                    <a:pt y="0" x="20765"/>
                  </a:moveTo>
                  <a:lnTo>
                    <a:pt y="61" x="19860"/>
                  </a:lnTo>
                  <a:lnTo>
                    <a:pt y="121" x="18954"/>
                  </a:lnTo>
                  <a:lnTo>
                    <a:pt y="181" x="18109"/>
                  </a:lnTo>
                  <a:lnTo>
                    <a:pt y="363" x="17204"/>
                  </a:lnTo>
                  <a:lnTo>
                    <a:pt y="544" x="16298"/>
                  </a:lnTo>
                  <a:lnTo>
                    <a:pt y="725" x="15393"/>
                  </a:lnTo>
                  <a:lnTo>
                    <a:pt y="1026" x="14488"/>
                  </a:lnTo>
                  <a:lnTo>
                    <a:pt y="1328" x="13582"/>
                  </a:lnTo>
                  <a:lnTo>
                    <a:pt y="1630" x="12677"/>
                  </a:lnTo>
                  <a:lnTo>
                    <a:pt y="2053" x="11771"/>
                  </a:lnTo>
                  <a:lnTo>
                    <a:pt y="2475" x="10926"/>
                  </a:lnTo>
                  <a:lnTo>
                    <a:pt y="2958" x="10081"/>
                  </a:lnTo>
                  <a:lnTo>
                    <a:pt y="3441" x="9236"/>
                  </a:lnTo>
                  <a:lnTo>
                    <a:pt y="3984" x="8451"/>
                  </a:lnTo>
                  <a:lnTo>
                    <a:pt y="4588" x="7667"/>
                  </a:lnTo>
                  <a:lnTo>
                    <a:pt y="5191" x="6882"/>
                  </a:lnTo>
                  <a:lnTo>
                    <a:pt y="5916" x="6158"/>
                  </a:lnTo>
                  <a:lnTo>
                    <a:pt y="6580" x="5433"/>
                  </a:lnTo>
                  <a:lnTo>
                    <a:pt y="7364" x="4769"/>
                  </a:lnTo>
                  <a:lnTo>
                    <a:pt y="8149" x="4105"/>
                  </a:lnTo>
                  <a:lnTo>
                    <a:pt y="8994" x="3502"/>
                  </a:lnTo>
                  <a:lnTo>
                    <a:pt y="9900" x="2898"/>
                  </a:lnTo>
                  <a:lnTo>
                    <a:pt y="10805" x="2415"/>
                  </a:lnTo>
                  <a:lnTo>
                    <a:pt y="11771" x="1932"/>
                  </a:lnTo>
                  <a:lnTo>
                    <a:pt y="12737" x="1510"/>
                  </a:lnTo>
                  <a:lnTo>
                    <a:pt y="13823" x="1087"/>
                  </a:lnTo>
                  <a:lnTo>
                    <a:pt y="14910" x="786"/>
                  </a:lnTo>
                  <a:lnTo>
                    <a:pt y="15996" x="484"/>
                  </a:lnTo>
                  <a:lnTo>
                    <a:pt y="17203" x="303"/>
                  </a:lnTo>
                  <a:lnTo>
                    <a:pt y="18411" x="122"/>
                  </a:lnTo>
                  <a:lnTo>
                    <a:pt y="19678" x="1"/>
                  </a:lnTo>
                  <a:lnTo>
                    <a:pt y="20946" x="1"/>
                  </a:lnTo>
                  <a:lnTo>
                    <a:pt y="22274" x="1"/>
                  </a:lnTo>
                  <a:lnTo>
                    <a:pt y="23541" x="122"/>
                  </a:lnTo>
                  <a:lnTo>
                    <a:pt y="24869" x="303"/>
                  </a:lnTo>
                  <a:lnTo>
                    <a:pt y="26197" x="544"/>
                  </a:lnTo>
                  <a:lnTo>
                    <a:pt y="27525" x="846"/>
                  </a:lnTo>
                  <a:lnTo>
                    <a:pt y="28793" x="1208"/>
                  </a:lnTo>
                  <a:lnTo>
                    <a:pt y="30121" x="1691"/>
                  </a:lnTo>
                  <a:lnTo>
                    <a:pt y="31388" x="2174"/>
                  </a:lnTo>
                  <a:lnTo>
                    <a:pt y="32656" x="2778"/>
                  </a:lnTo>
                  <a:lnTo>
                    <a:pt y="33863" x="3502"/>
                  </a:lnTo>
                  <a:lnTo>
                    <a:pt y="35010" x="4226"/>
                  </a:lnTo>
                  <a:lnTo>
                    <a:pt y="36157" x="5071"/>
                  </a:lnTo>
                  <a:lnTo>
                    <a:pt y="37243" x="5977"/>
                  </a:lnTo>
                  <a:lnTo>
                    <a:pt y="38269" x="7003"/>
                  </a:lnTo>
                  <a:lnTo>
                    <a:pt y="39235" x="8089"/>
                  </a:lnTo>
                  <a:lnTo>
                    <a:pt y="40080" x="9236"/>
                  </a:lnTo>
                  <a:lnTo>
                    <a:pt y="40684" x="10081"/>
                  </a:lnTo>
                  <a:lnTo>
                    <a:pt y="41227" x="10987"/>
                  </a:lnTo>
                  <a:lnTo>
                    <a:pt y="41650" x="11832"/>
                  </a:lnTo>
                  <a:lnTo>
                    <a:pt y="42072" x="12677"/>
                  </a:lnTo>
                  <a:lnTo>
                    <a:pt y="42374" x="13522"/>
                  </a:lnTo>
                  <a:lnTo>
                    <a:pt y="42676" x="14307"/>
                  </a:lnTo>
                  <a:lnTo>
                    <a:pt y="42917" x="15152"/>
                  </a:lnTo>
                  <a:lnTo>
                    <a:pt y="43098" x="15936"/>
                  </a:lnTo>
                  <a:lnTo>
                    <a:pt y="43400" x="17445"/>
                  </a:lnTo>
                  <a:lnTo>
                    <a:pt y="43581" x="18834"/>
                  </a:lnTo>
                  <a:lnTo>
                    <a:pt y="43641" x="20162"/>
                  </a:lnTo>
                  <a:lnTo>
                    <a:pt y="43641" x="22335"/>
                  </a:lnTo>
                  <a:lnTo>
                    <a:pt y="43581" x="23421"/>
                  </a:lnTo>
                  <a:lnTo>
                    <a:pt y="43460" x="24508"/>
                  </a:lnTo>
                  <a:lnTo>
                    <a:pt y="43279" x="25594"/>
                  </a:lnTo>
                  <a:lnTo>
                    <a:pt y="43038" x="26741"/>
                  </a:lnTo>
                  <a:lnTo>
                    <a:pt y="42736" x="27827"/>
                  </a:lnTo>
                  <a:lnTo>
                    <a:pt y="42374" x="28974"/>
                  </a:lnTo>
                  <a:lnTo>
                    <a:pt y="41891" x="30121"/>
                  </a:lnTo>
                  <a:lnTo>
                    <a:pt y="41529" x="30845"/>
                  </a:lnTo>
                  <a:lnTo>
                    <a:pt y="41106" x="31570"/>
                  </a:lnTo>
                  <a:lnTo>
                    <a:pt y="40261" x="33079"/>
                  </a:lnTo>
                  <a:lnTo>
                    <a:pt y="35734" x="37908"/>
                  </a:lnTo>
                  <a:lnTo>
                    <a:pt y="36881" x="35493"/>
                  </a:lnTo>
                  <a:lnTo>
                    <a:pt y="37424" x="34286"/>
                  </a:lnTo>
                  <a:lnTo>
                    <a:pt y="37907" x="32958"/>
                  </a:lnTo>
                  <a:lnTo>
                    <a:pt y="38330" x="31570"/>
                  </a:lnTo>
                  <a:lnTo>
                    <a:pt y="38632" x="30061"/>
                  </a:lnTo>
                  <a:lnTo>
                    <a:pt y="38813" x="28491"/>
                  </a:lnTo>
                  <a:lnTo>
                    <a:pt y="38873" x="27707"/>
                  </a:lnTo>
                  <a:lnTo>
                    <a:pt y="38933" x="26801"/>
                  </a:lnTo>
                  <a:lnTo>
                    <a:pt y="38873" x="26017"/>
                  </a:lnTo>
                  <a:lnTo>
                    <a:pt y="38813" x="25232"/>
                  </a:lnTo>
                  <a:lnTo>
                    <a:pt y="38752" x="24447"/>
                  </a:lnTo>
                  <a:lnTo>
                    <a:pt y="38632" x="23662"/>
                  </a:lnTo>
                  <a:lnTo>
                    <a:pt y="38450" x="22878"/>
                  </a:lnTo>
                  <a:lnTo>
                    <a:pt y="38209" x="22093"/>
                  </a:lnTo>
                  <a:lnTo>
                    <a:pt y="37968" x="21369"/>
                  </a:lnTo>
                  <a:lnTo>
                    <a:pt y="37666" x="20584"/>
                  </a:lnTo>
                  <a:lnTo>
                    <a:pt y="37364" x="19860"/>
                  </a:lnTo>
                  <a:lnTo>
                    <a:pt y="37002" x="19135"/>
                  </a:lnTo>
                  <a:lnTo>
                    <a:pt y="36640" x="18411"/>
                  </a:lnTo>
                  <a:lnTo>
                    <a:pt y="36157" x="17747"/>
                  </a:lnTo>
                  <a:lnTo>
                    <a:pt y="35734" x="17023"/>
                  </a:lnTo>
                  <a:lnTo>
                    <a:pt y="35251" x="16359"/>
                  </a:lnTo>
                  <a:lnTo>
                    <a:pt y="34708" x="15755"/>
                  </a:lnTo>
                  <a:lnTo>
                    <a:pt y="34104" x="15091"/>
                  </a:lnTo>
                  <a:lnTo>
                    <a:pt y="33501" x="14488"/>
                  </a:lnTo>
                  <a:lnTo>
                    <a:pt y="32897" x="13884"/>
                  </a:lnTo>
                  <a:lnTo>
                    <a:pt y="32233" x="13341"/>
                  </a:lnTo>
                  <a:lnTo>
                    <a:pt y="31509" x="12797"/>
                  </a:lnTo>
                  <a:lnTo>
                    <a:pt y="30785" x="12254"/>
                  </a:lnTo>
                  <a:lnTo>
                    <a:pt y="30000" x="11771"/>
                  </a:lnTo>
                  <a:lnTo>
                    <a:pt y="29215" x="11288"/>
                  </a:lnTo>
                  <a:lnTo>
                    <a:pt y="28370" x="10806"/>
                  </a:lnTo>
                  <a:lnTo>
                    <a:pt y="27525" x="10383"/>
                  </a:lnTo>
                  <a:lnTo>
                    <a:pt y="26620" x="9960"/>
                  </a:lnTo>
                  <a:lnTo>
                    <a:pt y="25714" x="9598"/>
                  </a:lnTo>
                  <a:lnTo>
                    <a:pt y="24748" x="9236"/>
                  </a:lnTo>
                  <a:lnTo>
                    <a:pt y="23783" x="8934"/>
                  </a:lnTo>
                  <a:lnTo>
                    <a:pt y="22817" x="8633"/>
                  </a:lnTo>
                  <a:lnTo>
                    <a:pt y="21730" x="8391"/>
                  </a:lnTo>
                  <a:lnTo>
                    <a:pt y="20704" x="8150"/>
                  </a:lnTo>
                  <a:lnTo>
                    <a:pt y="20161" x="15152"/>
                  </a:lnTo>
                  <a:lnTo>
                    <a:pt y="11529" x="36459"/>
                  </a:lnTo>
                  <a:lnTo>
                    <a:pt y="10684" x="36157"/>
                  </a:lnTo>
                  <a:lnTo>
                    <a:pt y="9658" x="35795"/>
                  </a:lnTo>
                  <a:lnTo>
                    <a:pt y="8572" x="35373"/>
                  </a:lnTo>
                  <a:lnTo>
                    <a:pt y="7364" x="34709"/>
                  </a:lnTo>
                  <a:lnTo>
                    <a:pt y="6761" x="34346"/>
                  </a:lnTo>
                  <a:lnTo>
                    <a:pt y="6157" x="33924"/>
                  </a:lnTo>
                  <a:lnTo>
                    <a:pt y="5554" x="33441"/>
                  </a:lnTo>
                  <a:lnTo>
                    <a:pt y="4950" x="32898"/>
                  </a:lnTo>
                  <a:lnTo>
                    <a:pt y="4286" x="32294"/>
                  </a:lnTo>
                  <a:lnTo>
                    <a:pt y="3682" x="31630"/>
                  </a:lnTo>
                  <a:lnTo>
                    <a:pt y="3139" x="30906"/>
                  </a:lnTo>
                  <a:lnTo>
                    <a:pt y="2536" x="30121"/>
                  </a:lnTo>
                  <a:lnTo>
                    <a:pt y="1932" x="29035"/>
                  </a:lnTo>
                  <a:lnTo>
                    <a:pt y="1449" x="27948"/>
                  </a:lnTo>
                  <a:lnTo>
                    <a:pt y="966" x="26801"/>
                  </a:lnTo>
                  <a:lnTo>
                    <a:pt y="664" x="25654"/>
                  </a:lnTo>
                  <a:lnTo>
                    <a:pt y="363" x="24447"/>
                  </a:lnTo>
                  <a:lnTo>
                    <a:pt y="181" x="23240"/>
                  </a:lnTo>
                  <a:lnTo>
                    <a:pt y="61" x="21972"/>
                  </a:lnTo>
                  <a:lnTo>
                    <a:pt y="0" x="20765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5" id="55"/>
            <p:cNvSpPr/>
            <p:nvPr/>
          </p:nvSpPr>
          <p:spPr>
            <a:xfrm>
              <a:off y="2328573" x="6343648"/>
              <a:ext cy="434625" cx="485925"/>
            </a:xfrm>
            <a:custGeom>
              <a:pathLst>
                <a:path extrusionOk="0" h="17385" w="19437" fill="none">
                  <a:moveTo>
                    <a:pt y="10262" x="16781"/>
                  </a:moveTo>
                  <a:lnTo>
                    <a:pt y="10262" x="16781"/>
                  </a:lnTo>
                  <a:lnTo>
                    <a:pt y="9779" x="17928"/>
                  </a:lnTo>
                  <a:lnTo>
                    <a:pt y="9537" x="18350"/>
                  </a:lnTo>
                  <a:lnTo>
                    <a:pt y="9236" x="18712"/>
                  </a:lnTo>
                  <a:lnTo>
                    <a:pt y="8934" x="19014"/>
                  </a:lnTo>
                  <a:lnTo>
                    <a:pt y="8632" x="19256"/>
                  </a:lnTo>
                  <a:lnTo>
                    <a:pt y="8210" x="19376"/>
                  </a:lnTo>
                  <a:lnTo>
                    <a:pt y="7787" x="19437"/>
                  </a:lnTo>
                  <a:lnTo>
                    <a:pt y="7787" x="19437"/>
                  </a:lnTo>
                  <a:lnTo>
                    <a:pt y="7123" x="19376"/>
                  </a:lnTo>
                  <a:lnTo>
                    <a:pt y="6399" x="19195"/>
                  </a:lnTo>
                  <a:lnTo>
                    <a:pt y="5735" x="19014"/>
                  </a:lnTo>
                  <a:lnTo>
                    <a:pt y="5010" x="18712"/>
                  </a:lnTo>
                  <a:lnTo>
                    <a:pt y="4346" x="18290"/>
                  </a:lnTo>
                  <a:lnTo>
                    <a:pt y="3743" x="17867"/>
                  </a:lnTo>
                  <a:lnTo>
                    <a:pt y="3079" x="17324"/>
                  </a:lnTo>
                  <a:lnTo>
                    <a:pt y="2536" x="16781"/>
                  </a:lnTo>
                  <a:lnTo>
                    <a:pt y="1992" x="16117"/>
                  </a:lnTo>
                  <a:lnTo>
                    <a:pt y="1509" x="15393"/>
                  </a:lnTo>
                  <a:lnTo>
                    <a:pt y="1087" x="14668"/>
                  </a:lnTo>
                  <a:lnTo>
                    <a:pt y="664" x="13884"/>
                  </a:lnTo>
                  <a:lnTo>
                    <a:pt y="423" x="13099"/>
                  </a:lnTo>
                  <a:lnTo>
                    <a:pt y="181" x="12193"/>
                  </a:lnTo>
                  <a:lnTo>
                    <a:pt y="61" x="11348"/>
                  </a:lnTo>
                  <a:lnTo>
                    <a:pt y="0" x="10443"/>
                  </a:lnTo>
                  <a:lnTo>
                    <a:pt y="0" x="10443"/>
                  </a:lnTo>
                  <a:lnTo>
                    <a:pt y="0" x="9719"/>
                  </a:lnTo>
                  <a:lnTo>
                    <a:pt y="121" x="8934"/>
                  </a:lnTo>
                  <a:lnTo>
                    <a:pt y="302" x="8089"/>
                  </a:lnTo>
                  <a:lnTo>
                    <a:pt y="604" x="7244"/>
                  </a:lnTo>
                  <a:lnTo>
                    <a:pt y="966" x="6399"/>
                  </a:lnTo>
                  <a:lnTo>
                    <a:pt y="1389" x="5554"/>
                  </a:lnTo>
                  <a:lnTo>
                    <a:pt y="1932" x="4648"/>
                  </a:lnTo>
                  <a:lnTo>
                    <a:pt y="2596" x="3864"/>
                  </a:lnTo>
                  <a:lnTo>
                    <a:pt y="3381" x="3079"/>
                  </a:lnTo>
                  <a:lnTo>
                    <a:pt y="4286" x="2355"/>
                  </a:lnTo>
                  <a:lnTo>
                    <a:pt y="5312" x="1691"/>
                  </a:lnTo>
                  <a:lnTo>
                    <a:pt y="5916" x="1389"/>
                  </a:lnTo>
                  <a:lnTo>
                    <a:pt y="6519" x="1147"/>
                  </a:lnTo>
                  <a:lnTo>
                    <a:pt y="7123" x="846"/>
                  </a:lnTo>
                  <a:lnTo>
                    <a:pt y="7787" x="664"/>
                  </a:lnTo>
                  <a:lnTo>
                    <a:pt y="8511" x="483"/>
                  </a:lnTo>
                  <a:lnTo>
                    <a:pt y="9236" x="302"/>
                  </a:lnTo>
                  <a:lnTo>
                    <a:pt y="10020" x="182"/>
                  </a:lnTo>
                  <a:lnTo>
                    <a:pt y="10865" x="61"/>
                  </a:lnTo>
                  <a:lnTo>
                    <a:pt y="11710" x="0"/>
                  </a:lnTo>
                  <a:lnTo>
                    <a:pt y="12616" x="0"/>
                  </a:lnTo>
                  <a:lnTo>
                    <a:pt y="12616" x="0"/>
                  </a:lnTo>
                  <a:lnTo>
                    <a:pt y="13763" x="0"/>
                  </a:lnTo>
                  <a:lnTo>
                    <a:pt y="14970" x="121"/>
                  </a:lnTo>
                  <a:lnTo>
                    <a:pt y="17384" x="302"/>
                  </a:lnTo>
                  <a:lnTo>
                    <a:pt y="10262" x="16781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6" id="56"/>
            <p:cNvSpPr/>
            <p:nvPr/>
          </p:nvSpPr>
          <p:spPr>
            <a:xfrm>
              <a:off y="2253125" x="6148976"/>
              <a:ext cy="1091050" cx="947700"/>
            </a:xfrm>
            <a:custGeom>
              <a:pathLst>
                <a:path extrusionOk="0" h="43642" w="37908" fill="none">
                  <a:moveTo>
                    <a:pt y="40261" x="33079"/>
                  </a:moveTo>
                  <a:lnTo>
                    <a:pt y="40261" x="33079"/>
                  </a:lnTo>
                  <a:lnTo>
                    <a:pt y="41106" x="31570"/>
                  </a:lnTo>
                  <a:lnTo>
                    <a:pt y="41529" x="30845"/>
                  </a:lnTo>
                  <a:lnTo>
                    <a:pt y="41891" x="30121"/>
                  </a:lnTo>
                  <a:lnTo>
                    <a:pt y="41891" x="30121"/>
                  </a:lnTo>
                  <a:lnTo>
                    <a:pt y="42374" x="28974"/>
                  </a:lnTo>
                  <a:lnTo>
                    <a:pt y="42736" x="27827"/>
                  </a:lnTo>
                  <a:lnTo>
                    <a:pt y="43038" x="26741"/>
                  </a:lnTo>
                  <a:lnTo>
                    <a:pt y="43279" x="25594"/>
                  </a:lnTo>
                  <a:lnTo>
                    <a:pt y="43460" x="24508"/>
                  </a:lnTo>
                  <a:lnTo>
                    <a:pt y="43581" x="23421"/>
                  </a:lnTo>
                  <a:lnTo>
                    <a:pt y="43641" x="22335"/>
                  </a:lnTo>
                  <a:lnTo>
                    <a:pt y="43641" x="21308"/>
                  </a:lnTo>
                  <a:lnTo>
                    <a:pt y="43641" x="21308"/>
                  </a:lnTo>
                  <a:lnTo>
                    <a:pt y="43641" x="20162"/>
                  </a:lnTo>
                  <a:lnTo>
                    <a:pt y="43581" x="18834"/>
                  </a:lnTo>
                  <a:lnTo>
                    <a:pt y="43400" x="17445"/>
                  </a:lnTo>
                  <a:lnTo>
                    <a:pt y="43098" x="15936"/>
                  </a:lnTo>
                  <a:lnTo>
                    <a:pt y="42917" x="15152"/>
                  </a:lnTo>
                  <a:lnTo>
                    <a:pt y="42676" x="14307"/>
                  </a:lnTo>
                  <a:lnTo>
                    <a:pt y="42374" x="13522"/>
                  </a:lnTo>
                  <a:lnTo>
                    <a:pt y="42072" x="12677"/>
                  </a:lnTo>
                  <a:lnTo>
                    <a:pt y="41650" x="11832"/>
                  </a:lnTo>
                  <a:lnTo>
                    <a:pt y="41227" x="10987"/>
                  </a:lnTo>
                  <a:lnTo>
                    <a:pt y="40684" x="10081"/>
                  </a:lnTo>
                  <a:lnTo>
                    <a:pt y="40080" x="9236"/>
                  </a:lnTo>
                  <a:lnTo>
                    <a:pt y="40080" x="9236"/>
                  </a:lnTo>
                  <a:lnTo>
                    <a:pt y="39235" x="8089"/>
                  </a:lnTo>
                  <a:lnTo>
                    <a:pt y="38269" x="7003"/>
                  </a:lnTo>
                  <a:lnTo>
                    <a:pt y="37243" x="5977"/>
                  </a:lnTo>
                  <a:lnTo>
                    <a:pt y="36157" x="5071"/>
                  </a:lnTo>
                  <a:lnTo>
                    <a:pt y="35010" x="4226"/>
                  </a:lnTo>
                  <a:lnTo>
                    <a:pt y="33863" x="3502"/>
                  </a:lnTo>
                  <a:lnTo>
                    <a:pt y="32656" x="2778"/>
                  </a:lnTo>
                  <a:lnTo>
                    <a:pt y="31388" x="2174"/>
                  </a:lnTo>
                  <a:lnTo>
                    <a:pt y="30121" x="1691"/>
                  </a:lnTo>
                  <a:lnTo>
                    <a:pt y="28793" x="1208"/>
                  </a:lnTo>
                  <a:lnTo>
                    <a:pt y="27525" x="846"/>
                  </a:lnTo>
                  <a:lnTo>
                    <a:pt y="26197" x="544"/>
                  </a:lnTo>
                  <a:lnTo>
                    <a:pt y="24869" x="303"/>
                  </a:lnTo>
                  <a:lnTo>
                    <a:pt y="23541" x="122"/>
                  </a:lnTo>
                  <a:lnTo>
                    <a:pt y="22274" x="1"/>
                  </a:lnTo>
                  <a:lnTo>
                    <a:pt y="20946" x="1"/>
                  </a:lnTo>
                  <a:lnTo>
                    <a:pt y="20946" x="1"/>
                  </a:lnTo>
                  <a:lnTo>
                    <a:pt y="19678" x="1"/>
                  </a:lnTo>
                  <a:lnTo>
                    <a:pt y="18411" x="122"/>
                  </a:lnTo>
                  <a:lnTo>
                    <a:pt y="17203" x="303"/>
                  </a:lnTo>
                  <a:lnTo>
                    <a:pt y="15996" x="484"/>
                  </a:lnTo>
                  <a:lnTo>
                    <a:pt y="14910" x="786"/>
                  </a:lnTo>
                  <a:lnTo>
                    <a:pt y="13823" x="1087"/>
                  </a:lnTo>
                  <a:lnTo>
                    <a:pt y="12737" x="1510"/>
                  </a:lnTo>
                  <a:lnTo>
                    <a:pt y="11771" x="1932"/>
                  </a:lnTo>
                  <a:lnTo>
                    <a:pt y="10805" x="2415"/>
                  </a:lnTo>
                  <a:lnTo>
                    <a:pt y="9900" x="2898"/>
                  </a:lnTo>
                  <a:lnTo>
                    <a:pt y="8994" x="3502"/>
                  </a:lnTo>
                  <a:lnTo>
                    <a:pt y="8149" x="4105"/>
                  </a:lnTo>
                  <a:lnTo>
                    <a:pt y="7364" x="4769"/>
                  </a:lnTo>
                  <a:lnTo>
                    <a:pt y="6580" x="5433"/>
                  </a:lnTo>
                  <a:lnTo>
                    <a:pt y="5916" x="6158"/>
                  </a:lnTo>
                  <a:lnTo>
                    <a:pt y="5191" x="6882"/>
                  </a:lnTo>
                  <a:lnTo>
                    <a:pt y="4588" x="7667"/>
                  </a:lnTo>
                  <a:lnTo>
                    <a:pt y="3984" x="8451"/>
                  </a:lnTo>
                  <a:lnTo>
                    <a:pt y="3441" x="9236"/>
                  </a:lnTo>
                  <a:lnTo>
                    <a:pt y="2958" x="10081"/>
                  </a:lnTo>
                  <a:lnTo>
                    <a:pt y="2475" x="10926"/>
                  </a:lnTo>
                  <a:lnTo>
                    <a:pt y="2053" x="11771"/>
                  </a:lnTo>
                  <a:lnTo>
                    <a:pt y="1630" x="12677"/>
                  </a:lnTo>
                  <a:lnTo>
                    <a:pt y="1328" x="13582"/>
                  </a:lnTo>
                  <a:lnTo>
                    <a:pt y="1026" x="14488"/>
                  </a:lnTo>
                  <a:lnTo>
                    <a:pt y="725" x="15393"/>
                  </a:lnTo>
                  <a:lnTo>
                    <a:pt y="544" x="16298"/>
                  </a:lnTo>
                  <a:lnTo>
                    <a:pt y="363" x="17204"/>
                  </a:lnTo>
                  <a:lnTo>
                    <a:pt y="181" x="18109"/>
                  </a:lnTo>
                  <a:lnTo>
                    <a:pt y="121" x="18954"/>
                  </a:lnTo>
                  <a:lnTo>
                    <a:pt y="61" x="19860"/>
                  </a:lnTo>
                  <a:lnTo>
                    <a:pt y="0" x="20765"/>
                  </a:lnTo>
                  <a:lnTo>
                    <a:pt y="0" x="20765"/>
                  </a:lnTo>
                  <a:lnTo>
                    <a:pt y="61" x="21972"/>
                  </a:lnTo>
                  <a:lnTo>
                    <a:pt y="181" x="23240"/>
                  </a:lnTo>
                  <a:lnTo>
                    <a:pt y="363" x="24447"/>
                  </a:lnTo>
                  <a:lnTo>
                    <a:pt y="664" x="25654"/>
                  </a:lnTo>
                  <a:lnTo>
                    <a:pt y="966" x="26801"/>
                  </a:lnTo>
                  <a:lnTo>
                    <a:pt y="1449" x="27948"/>
                  </a:lnTo>
                  <a:lnTo>
                    <a:pt y="1932" x="29035"/>
                  </a:lnTo>
                  <a:lnTo>
                    <a:pt y="2536" x="30121"/>
                  </a:lnTo>
                  <a:lnTo>
                    <a:pt y="2536" x="30121"/>
                  </a:lnTo>
                  <a:lnTo>
                    <a:pt y="3139" x="30906"/>
                  </a:lnTo>
                  <a:lnTo>
                    <a:pt y="3682" x="31630"/>
                  </a:lnTo>
                  <a:lnTo>
                    <a:pt y="4286" x="32294"/>
                  </a:lnTo>
                  <a:lnTo>
                    <a:pt y="4950" x="32898"/>
                  </a:lnTo>
                  <a:lnTo>
                    <a:pt y="5554" x="33441"/>
                  </a:lnTo>
                  <a:lnTo>
                    <a:pt y="6157" x="33924"/>
                  </a:lnTo>
                  <a:lnTo>
                    <a:pt y="6761" x="34346"/>
                  </a:lnTo>
                  <a:lnTo>
                    <a:pt y="7364" x="34709"/>
                  </a:lnTo>
                  <a:lnTo>
                    <a:pt y="8572" x="35373"/>
                  </a:lnTo>
                  <a:lnTo>
                    <a:pt y="9658" x="35795"/>
                  </a:lnTo>
                  <a:lnTo>
                    <a:pt y="10684" x="36157"/>
                  </a:lnTo>
                  <a:lnTo>
                    <a:pt y="11529" x="36459"/>
                  </a:lnTo>
                  <a:lnTo>
                    <a:pt y="20161" x="15152"/>
                  </a:lnTo>
                  <a:lnTo>
                    <a:pt y="20704" x="8150"/>
                  </a:lnTo>
                  <a:lnTo>
                    <a:pt y="20704" x="8150"/>
                  </a:lnTo>
                  <a:lnTo>
                    <a:pt y="21730" x="8391"/>
                  </a:lnTo>
                  <a:lnTo>
                    <a:pt y="22817" x="8633"/>
                  </a:lnTo>
                  <a:lnTo>
                    <a:pt y="23783" x="8934"/>
                  </a:lnTo>
                  <a:lnTo>
                    <a:pt y="24748" x="9236"/>
                  </a:lnTo>
                  <a:lnTo>
                    <a:pt y="25714" x="9598"/>
                  </a:lnTo>
                  <a:lnTo>
                    <a:pt y="26620" x="9960"/>
                  </a:lnTo>
                  <a:lnTo>
                    <a:pt y="27525" x="10383"/>
                  </a:lnTo>
                  <a:lnTo>
                    <a:pt y="28370" x="10806"/>
                  </a:lnTo>
                  <a:lnTo>
                    <a:pt y="29215" x="11288"/>
                  </a:lnTo>
                  <a:lnTo>
                    <a:pt y="30000" x="11771"/>
                  </a:lnTo>
                  <a:lnTo>
                    <a:pt y="30785" x="12254"/>
                  </a:lnTo>
                  <a:lnTo>
                    <a:pt y="31509" x="12797"/>
                  </a:lnTo>
                  <a:lnTo>
                    <a:pt y="32233" x="13341"/>
                  </a:lnTo>
                  <a:lnTo>
                    <a:pt y="32897" x="13884"/>
                  </a:lnTo>
                  <a:lnTo>
                    <a:pt y="33501" x="14488"/>
                  </a:lnTo>
                  <a:lnTo>
                    <a:pt y="34104" x="15091"/>
                  </a:lnTo>
                  <a:lnTo>
                    <a:pt y="34708" x="15755"/>
                  </a:lnTo>
                  <a:lnTo>
                    <a:pt y="35251" x="16359"/>
                  </a:lnTo>
                  <a:lnTo>
                    <a:pt y="35734" x="17023"/>
                  </a:lnTo>
                  <a:lnTo>
                    <a:pt y="36157" x="17747"/>
                  </a:lnTo>
                  <a:lnTo>
                    <a:pt y="36640" x="18411"/>
                  </a:lnTo>
                  <a:lnTo>
                    <a:pt y="37002" x="19135"/>
                  </a:lnTo>
                  <a:lnTo>
                    <a:pt y="37364" x="19860"/>
                  </a:lnTo>
                  <a:lnTo>
                    <a:pt y="37666" x="20584"/>
                  </a:lnTo>
                  <a:lnTo>
                    <a:pt y="37968" x="21369"/>
                  </a:lnTo>
                  <a:lnTo>
                    <a:pt y="38209" x="22093"/>
                  </a:lnTo>
                  <a:lnTo>
                    <a:pt y="38450" x="22878"/>
                  </a:lnTo>
                  <a:lnTo>
                    <a:pt y="38632" x="23662"/>
                  </a:lnTo>
                  <a:lnTo>
                    <a:pt y="38752" x="24447"/>
                  </a:lnTo>
                  <a:lnTo>
                    <a:pt y="38813" x="25232"/>
                  </a:lnTo>
                  <a:lnTo>
                    <a:pt y="38873" x="26017"/>
                  </a:lnTo>
                  <a:lnTo>
                    <a:pt y="38933" x="26801"/>
                  </a:lnTo>
                  <a:lnTo>
                    <a:pt y="38933" x="26801"/>
                  </a:lnTo>
                  <a:lnTo>
                    <a:pt y="38873" x="27707"/>
                  </a:lnTo>
                  <a:lnTo>
                    <a:pt y="38813" x="28491"/>
                  </a:lnTo>
                  <a:lnTo>
                    <a:pt y="38632" x="30061"/>
                  </a:lnTo>
                  <a:lnTo>
                    <a:pt y="38330" x="31570"/>
                  </a:lnTo>
                  <a:lnTo>
                    <a:pt y="37907" x="32958"/>
                  </a:lnTo>
                  <a:lnTo>
                    <a:pt y="37424" x="34286"/>
                  </a:lnTo>
                  <a:lnTo>
                    <a:pt y="36881" x="35493"/>
                  </a:lnTo>
                  <a:lnTo>
                    <a:pt y="35734" x="37908"/>
                  </a:lnTo>
                  <a:lnTo>
                    <a:pt y="40261" x="33079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cxnSp>
        <p:nvCxnSpPr>
          <p:cNvPr name="Shape 57" id="57"/>
          <p:cNvCxnSpPr/>
          <p:nvPr/>
        </p:nvCxnSpPr>
        <p:spPr>
          <a:xfrm>
            <a:off y="1175787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58" id="58"/>
          <p:cNvCxnSpPr/>
          <p:nvPr/>
        </p:nvCxnSpPr>
        <p:spPr>
          <a:xfrm>
            <a:off y="6324600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59" id="59"/>
          <p:cNvSpPr/>
          <p:nvPr/>
        </p:nvSpPr>
        <p:spPr>
          <a:xfrm>
            <a:off y="6400800" x="5791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None/>
            </a:pPr>
            <a:r>
              <a:rPr lang="en"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Google Confidential and Proprietary</a:t>
            </a:r>
          </a:p>
        </p:txBody>
      </p:sp>
      <p:sp>
        <p:nvSpPr>
          <p:cNvPr name="Shape 60" id="60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400"/>
            </a:lvl2pPr>
            <a:lvl3pPr rtl="0">
              <a:defRPr sz="24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parator (Green)">
  <p:cSld name="Separator (Green)">
    <p:bg>
      <p:bgPr>
        <a:solidFill>
          <a:schemeClr val="accent4"/>
        </a:solidFill>
      </p:bgPr>
    </p:bg>
    <p:spTree>
      <p:nvGrpSpPr>
        <p:cNvPr name="Shape 278" id="2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79" id="279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rtl="0"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rtl="0"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rtl="0"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rtl="0"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rtl="0"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rtl="0"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rtl="0"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name="Shape 280" id="280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indent="88900" marL="0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indent="889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cxnSp>
        <p:nvCxnSpPr>
          <p:cNvPr name="Shape 281" id="281"/>
          <p:cNvCxnSpPr/>
          <p:nvPr/>
        </p:nvCxnSpPr>
        <p:spPr>
          <a:xfrm>
            <a:off y="3382298" x="2864216"/>
            <a:ext cy="0" cx="62799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dash"/>
            <a:round/>
            <a:headEnd len="lg" type="none" w="lg"/>
            <a:tailEnd len="lg" type="none" w="lg"/>
          </a:ln>
        </p:spPr>
      </p:cxnSp>
      <p:grpSp>
        <p:nvGrpSpPr>
          <p:cNvPr name="Shape 282" id="282"/>
          <p:cNvGrpSpPr/>
          <p:nvPr/>
        </p:nvGrpSpPr>
        <p:grpSpPr>
          <a:xfrm>
            <a:off y="4361807" x="0"/>
            <a:ext cy="2491988" cx="9144308"/>
            <a:chOff y="4853348" x="17169"/>
            <a:chExt cy="2766724" cx="10133320"/>
          </a:xfrm>
        </p:grpSpPr>
        <p:sp>
          <p:nvSpPr>
            <p:cNvPr name="Shape 283" id="283"/>
            <p:cNvSpPr/>
            <p:nvPr/>
          </p:nvSpPr>
          <p:spPr>
            <a:xfrm>
              <a:off y="5793701" x="6455228"/>
              <a:ext cy="1826370" cx="1601355"/>
            </a:xfrm>
            <a:custGeom>
              <a:pathLst>
                <a:path extrusionOk="0" h="47864" w="41967">
                  <a:moveTo>
                    <a:pt y="3104" x="17507"/>
                  </a:moveTo>
                  <a:lnTo>
                    <a:pt y="3228" x="18252"/>
                  </a:lnTo>
                  <a:lnTo>
                    <a:pt y="3353" x="18873"/>
                  </a:lnTo>
                  <a:lnTo>
                    <a:pt y="3539" x="19556"/>
                  </a:lnTo>
                  <a:lnTo>
                    <a:pt y="3787" x="20177"/>
                  </a:lnTo>
                  <a:lnTo>
                    <a:pt y="4098" x="20797"/>
                  </a:lnTo>
                  <a:lnTo>
                    <a:pt y="4470" x="21356"/>
                  </a:lnTo>
                  <a:lnTo>
                    <a:pt y="4843" x="21915"/>
                  </a:lnTo>
                  <a:lnTo>
                    <a:pt y="5277" x="22474"/>
                  </a:lnTo>
                  <a:lnTo>
                    <a:pt y="5712" x="22970"/>
                  </a:lnTo>
                  <a:lnTo>
                    <a:pt y="6208" x="23467"/>
                  </a:lnTo>
                  <a:lnTo>
                    <a:pt y="6767" x="23963"/>
                  </a:lnTo>
                  <a:lnTo>
                    <a:pt y="7946" x="24833"/>
                  </a:lnTo>
                  <a:lnTo>
                    <a:pt y="9188" x="25640"/>
                  </a:lnTo>
                  <a:lnTo>
                    <a:pt y="10492" x="26322"/>
                  </a:lnTo>
                  <a:lnTo>
                    <a:pt y="11920" x="26943"/>
                  </a:lnTo>
                  <a:lnTo>
                    <a:pt y="13347" x="27440"/>
                  </a:lnTo>
                  <a:lnTo>
                    <a:pt y="14775" x="27874"/>
                  </a:lnTo>
                  <a:lnTo>
                    <a:pt y="16203" x="28185"/>
                  </a:lnTo>
                  <a:lnTo>
                    <a:pt y="17631" x="28433"/>
                  </a:lnTo>
                  <a:lnTo>
                    <a:pt y="18997" x="28557"/>
                  </a:lnTo>
                  <a:lnTo>
                    <a:pt y="20300" x="28619"/>
                  </a:lnTo>
                  <a:lnTo>
                    <a:pt y="20983" x="28619"/>
                  </a:lnTo>
                  <a:lnTo>
                    <a:pt y="21790" x="28557"/>
                  </a:lnTo>
                  <a:lnTo>
                    <a:pt y="22659" x="28433"/>
                  </a:lnTo>
                  <a:lnTo>
                    <a:pt y="23528" x="28247"/>
                  </a:lnTo>
                  <a:lnTo>
                    <a:pt y="24459" x="27937"/>
                  </a:lnTo>
                  <a:lnTo>
                    <a:pt y="25391" x="27564"/>
                  </a:lnTo>
                  <a:lnTo>
                    <a:pt y="25887" x="27254"/>
                  </a:lnTo>
                  <a:lnTo>
                    <a:pt y="26322" x="27005"/>
                  </a:lnTo>
                  <a:lnTo>
                    <a:pt y="26756" x="26633"/>
                  </a:lnTo>
                  <a:lnTo>
                    <a:pt y="27129" x="26260"/>
                  </a:lnTo>
                  <a:lnTo>
                    <a:pt y="27688" x="25640"/>
                  </a:lnTo>
                  <a:lnTo>
                    <a:pt y="28184" x="24957"/>
                  </a:lnTo>
                  <a:lnTo>
                    <a:pt y="28619" x="24212"/>
                  </a:lnTo>
                  <a:lnTo>
                    <a:pt y="28991" x="23405"/>
                  </a:lnTo>
                  <a:lnTo>
                    <a:pt y="29302" x="22536"/>
                  </a:lnTo>
                  <a:lnTo>
                    <a:pt y="29550" x="21667"/>
                  </a:lnTo>
                  <a:lnTo>
                    <a:pt y="29736" x="20797"/>
                  </a:lnTo>
                  <a:lnTo>
                    <a:pt y="29736" x="19183"/>
                  </a:lnTo>
                  <a:lnTo>
                    <a:pt y="29674" x="18438"/>
                  </a:lnTo>
                  <a:lnTo>
                    <a:pt y="29488" x="17756"/>
                  </a:lnTo>
                  <a:lnTo>
                    <a:pt y="29302" x="17073"/>
                  </a:lnTo>
                  <a:lnTo>
                    <a:pt y="29053" x="16452"/>
                  </a:lnTo>
                  <a:lnTo>
                    <a:pt y="28743" x="15831"/>
                  </a:lnTo>
                  <a:lnTo>
                    <a:pt y="28433" x="15272"/>
                  </a:lnTo>
                  <a:lnTo>
                    <a:pt y="28060" x="14652"/>
                  </a:lnTo>
                  <a:lnTo>
                    <a:pt y="27625" x="14155"/>
                  </a:lnTo>
                  <a:lnTo>
                    <a:pt y="27191" x="13596"/>
                  </a:lnTo>
                  <a:lnTo>
                    <a:pt y="26694" x="13162"/>
                  </a:lnTo>
                  <a:lnTo>
                    <a:pt y="26136" x="12665"/>
                  </a:lnTo>
                  <a:lnTo>
                    <a:pt y="25018" x="11796"/>
                  </a:lnTo>
                  <a:lnTo>
                    <a:pt y="23777" x="11051"/>
                  </a:lnTo>
                  <a:lnTo>
                    <a:pt y="22473" x="10368"/>
                  </a:lnTo>
                  <a:lnTo>
                    <a:pt y="21107" x="9809"/>
                  </a:lnTo>
                  <a:lnTo>
                    <a:pt y="19741" x="9313"/>
                  </a:lnTo>
                  <a:lnTo>
                    <a:pt y="18376" x="8878"/>
                  </a:lnTo>
                  <a:lnTo>
                    <a:pt y="16948" x="8568"/>
                  </a:lnTo>
                  <a:lnTo>
                    <a:pt y="15644" x="8382"/>
                  </a:lnTo>
                  <a:lnTo>
                    <a:pt y="14341" x="8257"/>
                  </a:lnTo>
                  <a:lnTo>
                    <a:pt y="13099" x="8195"/>
                  </a:lnTo>
                  <a:lnTo>
                    <a:pt y="12168" x="8257"/>
                  </a:lnTo>
                  <a:lnTo>
                    <a:pt y="11299" x="8320"/>
                  </a:lnTo>
                  <a:lnTo>
                    <a:pt y="10368" x="8444"/>
                  </a:lnTo>
                  <a:lnTo>
                    <a:pt y="9498" x="8630"/>
                  </a:lnTo>
                  <a:lnTo>
                    <a:pt y="8629" x="8940"/>
                  </a:lnTo>
                  <a:lnTo>
                    <a:pt y="7760" x="9251"/>
                  </a:lnTo>
                  <a:lnTo>
                    <a:pt y="6953" x="9747"/>
                  </a:lnTo>
                  <a:lnTo>
                    <a:pt y="6208" x="10244"/>
                  </a:lnTo>
                  <a:lnTo>
                    <a:pt y="5525" x="10865"/>
                  </a:lnTo>
                  <a:lnTo>
                    <a:pt y="4905" x="11548"/>
                  </a:lnTo>
                  <a:lnTo>
                    <a:pt y="4408" x="12355"/>
                  </a:lnTo>
                  <a:lnTo>
                    <a:pt y="3911" x="13162"/>
                  </a:lnTo>
                  <a:lnTo>
                    <a:pt y="3601" x="14093"/>
                  </a:lnTo>
                  <a:lnTo>
                    <a:pt y="3291" x="14962"/>
                  </a:lnTo>
                  <a:lnTo>
                    <a:pt y="3166" x="15893"/>
                  </a:lnTo>
                  <a:lnTo>
                    <a:pt y="3104" x="16824"/>
                  </a:lnTo>
                  <a:close/>
                  <a:moveTo>
                    <a:pt y="0" x="22722"/>
                  </a:moveTo>
                  <a:lnTo>
                    <a:pt y="62" x="20735"/>
                  </a:lnTo>
                  <a:lnTo>
                    <a:pt y="187" x="18687"/>
                  </a:lnTo>
                  <a:lnTo>
                    <a:pt y="311" x="17631"/>
                  </a:lnTo>
                  <a:lnTo>
                    <a:pt y="497" x="16576"/>
                  </a:lnTo>
                  <a:lnTo>
                    <a:pt y="683" x="15521"/>
                  </a:lnTo>
                  <a:lnTo>
                    <a:pt y="932" x="14465"/>
                  </a:lnTo>
                  <a:lnTo>
                    <a:pt y="1242" x="13348"/>
                  </a:lnTo>
                  <a:lnTo>
                    <a:pt y="1614" x="12293"/>
                  </a:lnTo>
                  <a:lnTo>
                    <a:pt y="1987" x="11175"/>
                  </a:lnTo>
                  <a:lnTo>
                    <a:pt y="2484" x="10120"/>
                  </a:lnTo>
                  <a:lnTo>
                    <a:pt y="3042" x="9064"/>
                  </a:lnTo>
                  <a:lnTo>
                    <a:pt y="3663" x="8009"/>
                  </a:lnTo>
                  <a:lnTo>
                    <a:pt y="4346" x="6954"/>
                  </a:lnTo>
                  <a:lnTo>
                    <a:pt y="5153" x="5961"/>
                  </a:lnTo>
                  <a:lnTo>
                    <a:pt y="5836" x="5216"/>
                  </a:lnTo>
                  <a:lnTo>
                    <a:pt y="6519" x="4533"/>
                  </a:lnTo>
                  <a:lnTo>
                    <a:pt y="7202" x="3912"/>
                  </a:lnTo>
                  <a:lnTo>
                    <a:pt y="7946" x="3353"/>
                  </a:lnTo>
                  <a:lnTo>
                    <a:pt y="8753" x="2795"/>
                  </a:lnTo>
                  <a:lnTo>
                    <a:pt y="9498" x="2298"/>
                  </a:lnTo>
                  <a:lnTo>
                    <a:pt y="10305" x="1863"/>
                  </a:lnTo>
                  <a:lnTo>
                    <a:pt y="11112" x="1429"/>
                  </a:lnTo>
                  <a:lnTo>
                    <a:pt y="11920" x="1118"/>
                  </a:lnTo>
                  <a:lnTo>
                    <a:pt y="12727" x="808"/>
                  </a:lnTo>
                  <a:lnTo>
                    <a:pt y="13596" x="560"/>
                  </a:lnTo>
                  <a:lnTo>
                    <a:pt y="14403" x="373"/>
                  </a:lnTo>
                  <a:lnTo>
                    <a:pt y="15210" x="187"/>
                  </a:lnTo>
                  <a:lnTo>
                    <a:pt y="16079" x="63"/>
                  </a:lnTo>
                  <a:lnTo>
                    <a:pt y="16886" x="1"/>
                  </a:lnTo>
                  <a:lnTo>
                    <a:pt y="17693" x="1"/>
                  </a:lnTo>
                  <a:lnTo>
                    <a:pt y="19059" x="63"/>
                  </a:lnTo>
                  <a:lnTo>
                    <a:pt y="20424" x="249"/>
                  </a:lnTo>
                  <a:lnTo>
                    <a:pt y="21728" x="560"/>
                  </a:lnTo>
                  <a:lnTo>
                    <a:pt y="23094" x="994"/>
                  </a:lnTo>
                  <a:lnTo>
                    <a:pt y="24335" x="1553"/>
                  </a:lnTo>
                  <a:lnTo>
                    <a:pt y="25577" x="2298"/>
                  </a:lnTo>
                  <a:lnTo>
                    <a:pt y="26694" x="3105"/>
                  </a:lnTo>
                  <a:lnTo>
                    <a:pt y="27750" x="4036"/>
                  </a:lnTo>
                  <a:lnTo>
                    <a:pt y="28743" x="5091"/>
                  </a:lnTo>
                  <a:lnTo>
                    <a:pt y="29240" x="5650"/>
                  </a:lnTo>
                  <a:lnTo>
                    <a:pt y="29674" x="6209"/>
                  </a:lnTo>
                  <a:lnTo>
                    <a:pt y="30047" x="6830"/>
                  </a:lnTo>
                  <a:lnTo>
                    <a:pt y="30419" x="7513"/>
                  </a:lnTo>
                  <a:lnTo>
                    <a:pt y="30792" x="8195"/>
                  </a:lnTo>
                  <a:lnTo>
                    <a:pt y="31102" x="8878"/>
                  </a:lnTo>
                  <a:lnTo>
                    <a:pt y="31412" x="9623"/>
                  </a:lnTo>
                  <a:lnTo>
                    <a:pt y="31661" x="10368"/>
                  </a:lnTo>
                  <a:lnTo>
                    <a:pt y="31847" x="11175"/>
                  </a:lnTo>
                  <a:lnTo>
                    <a:pt y="32033" x="11982"/>
                  </a:lnTo>
                  <a:lnTo>
                    <a:pt y="32219" x="12851"/>
                  </a:lnTo>
                  <a:lnTo>
                    <a:pt y="32281" x="13720"/>
                  </a:lnTo>
                  <a:lnTo>
                    <a:pt y="32343" x="14590"/>
                  </a:lnTo>
                  <a:lnTo>
                    <a:pt y="32406" x="15521"/>
                  </a:lnTo>
                  <a:lnTo>
                    <a:pt y="32343" x="16949"/>
                  </a:lnTo>
                  <a:lnTo>
                    <a:pt y="32219" x="18501"/>
                  </a:lnTo>
                  <a:lnTo>
                    <a:pt y="33026" x="18128"/>
                  </a:lnTo>
                  <a:lnTo>
                    <a:pt y="33833" x="17880"/>
                  </a:lnTo>
                  <a:lnTo>
                    <a:pt y="34765" x="17631"/>
                  </a:lnTo>
                  <a:lnTo>
                    <a:pt y="35261" x="17569"/>
                  </a:lnTo>
                  <a:lnTo>
                    <a:pt y="35820" x="17569"/>
                  </a:lnTo>
                  <a:lnTo>
                    <a:pt y="36875" x="17631"/>
                  </a:lnTo>
                  <a:lnTo>
                    <a:pt y="37806" x="17818"/>
                  </a:lnTo>
                  <a:lnTo>
                    <a:pt y="38676" x="18128"/>
                  </a:lnTo>
                  <a:lnTo>
                    <a:pt y="39483" x="18501"/>
                  </a:lnTo>
                  <a:lnTo>
                    <a:pt y="40228" x="18935"/>
                  </a:lnTo>
                  <a:lnTo>
                    <a:pt y="40910" x="19370"/>
                  </a:lnTo>
                  <a:lnTo>
                    <a:pt y="42214" x="20363"/>
                  </a:lnTo>
                  <a:lnTo>
                    <a:pt y="42338" x="18625"/>
                  </a:lnTo>
                  <a:lnTo>
                    <a:pt y="42524" x="16638"/>
                  </a:lnTo>
                  <a:lnTo>
                    <a:pt y="42773" x="14403"/>
                  </a:lnTo>
                  <a:lnTo>
                    <a:pt y="43145" x="12044"/>
                  </a:lnTo>
                  <a:lnTo>
                    <a:pt y="43394" x="10803"/>
                  </a:lnTo>
                  <a:lnTo>
                    <a:pt y="43642" x="9623"/>
                  </a:lnTo>
                  <a:lnTo>
                    <a:pt y="44014" x="8382"/>
                  </a:lnTo>
                  <a:lnTo>
                    <a:pt y="44387" x="7140"/>
                  </a:lnTo>
                  <a:lnTo>
                    <a:pt y="44821" x="5961"/>
                  </a:lnTo>
                  <a:lnTo>
                    <a:pt y="45318" x="4781"/>
                  </a:lnTo>
                  <a:lnTo>
                    <a:pt y="45877" x="3602"/>
                  </a:lnTo>
                  <a:lnTo>
                    <a:pt y="46497" x="2484"/>
                  </a:lnTo>
                  <a:lnTo>
                    <a:pt y="47180" x="1491"/>
                  </a:lnTo>
                  <a:lnTo>
                    <a:pt y="47863" x="560"/>
                  </a:lnTo>
                  <a:lnTo>
                    <a:pt y="47863" x="8257"/>
                  </a:lnTo>
                  <a:lnTo>
                    <a:pt y="47305" x="9251"/>
                  </a:lnTo>
                  <a:lnTo>
                    <a:pt y="46870" x="10120"/>
                  </a:lnTo>
                  <a:lnTo>
                    <a:pt y="46311" x="11548"/>
                  </a:lnTo>
                  <a:lnTo>
                    <a:pt y="45877" x="13100"/>
                  </a:lnTo>
                  <a:lnTo>
                    <a:pt y="45566" x="14652"/>
                  </a:lnTo>
                  <a:lnTo>
                    <a:pt y="45256" x="16204"/>
                  </a:lnTo>
                  <a:lnTo>
                    <a:pt y="45070" x="17631"/>
                  </a:lnTo>
                  <a:lnTo>
                    <a:pt y="44946" x="18935"/>
                  </a:lnTo>
                  <a:lnTo>
                    <a:pt y="44883" x="20052"/>
                  </a:lnTo>
                  <a:lnTo>
                    <a:pt y="44821" x="21418"/>
                  </a:lnTo>
                  <a:lnTo>
                    <a:pt y="44821" x="22536"/>
                  </a:lnTo>
                  <a:lnTo>
                    <a:pt y="44946" x="23529"/>
                  </a:lnTo>
                  <a:lnTo>
                    <a:pt y="46435" x="25702"/>
                  </a:lnTo>
                  <a:lnTo>
                    <a:pt y="47863" x="27564"/>
                  </a:lnTo>
                  <a:lnTo>
                    <a:pt y="47863" x="38738"/>
                  </a:lnTo>
                  <a:lnTo>
                    <a:pt y="46808" x="38180"/>
                  </a:lnTo>
                  <a:lnTo>
                    <a:pt y="45753" x="37497"/>
                  </a:lnTo>
                  <a:lnTo>
                    <a:pt y="44821" x="36752"/>
                  </a:lnTo>
                  <a:lnTo>
                    <a:pt y="43890" x="35945"/>
                  </a:lnTo>
                  <a:lnTo>
                    <a:pt y="43021" x="35014"/>
                  </a:lnTo>
                  <a:lnTo>
                    <a:pt y="42214" x="34144"/>
                  </a:lnTo>
                  <a:lnTo>
                    <a:pt y="40538" x="32158"/>
                  </a:lnTo>
                  <a:lnTo>
                    <a:pt y="37931" x="28806"/>
                  </a:lnTo>
                  <a:lnTo>
                    <a:pt y="37186" x="27999"/>
                  </a:lnTo>
                  <a:lnTo>
                    <a:pt y="36813" x="27564"/>
                  </a:lnTo>
                  <a:lnTo>
                    <a:pt y="36379" x="27192"/>
                  </a:lnTo>
                  <a:lnTo>
                    <a:pt y="35820" x="26881"/>
                  </a:lnTo>
                  <a:lnTo>
                    <a:pt y="35261" x="26571"/>
                  </a:lnTo>
                  <a:lnTo>
                    <a:pt y="34640" x="26447"/>
                  </a:lnTo>
                  <a:lnTo>
                    <a:pt y="33895" x="26385"/>
                  </a:lnTo>
                  <a:lnTo>
                    <a:pt y="33151" x="26447"/>
                  </a:lnTo>
                  <a:lnTo>
                    <a:pt y="32468" x="26571"/>
                  </a:lnTo>
                  <a:lnTo>
                    <a:pt y="31847" x="26881"/>
                  </a:lnTo>
                  <a:lnTo>
                    <a:pt y="31288" x="27192"/>
                  </a:lnTo>
                  <a:lnTo>
                    <a:pt y="30729" x="27626"/>
                  </a:lnTo>
                  <a:lnTo>
                    <a:pt y="30233" x="28061"/>
                  </a:lnTo>
                  <a:lnTo>
                    <a:pt y="29302" x="28992"/>
                  </a:lnTo>
                  <a:lnTo>
                    <a:pt y="28122" x="30420"/>
                  </a:lnTo>
                  <a:lnTo>
                    <a:pt y="26881" x="31848"/>
                  </a:lnTo>
                  <a:lnTo>
                    <a:pt y="26260" x="32530"/>
                  </a:lnTo>
                  <a:lnTo>
                    <a:pt y="25577" x="33213"/>
                  </a:lnTo>
                  <a:lnTo>
                    <a:pt y="24832" x="33834"/>
                  </a:lnTo>
                  <a:lnTo>
                    <a:pt y="24087" x="34393"/>
                  </a:lnTo>
                  <a:lnTo>
                    <a:pt y="23280" x="34889"/>
                  </a:lnTo>
                  <a:lnTo>
                    <a:pt y="22473" x="35386"/>
                  </a:lnTo>
                  <a:lnTo>
                    <a:pt y="21542" x="35821"/>
                  </a:lnTo>
                  <a:lnTo>
                    <a:pt y="20548" x="36131"/>
                  </a:lnTo>
                  <a:lnTo>
                    <a:pt y="19555" x="36441"/>
                  </a:lnTo>
                  <a:lnTo>
                    <a:pt y="18438" x="36690"/>
                  </a:lnTo>
                  <a:lnTo>
                    <a:pt y="17258" x="36814"/>
                  </a:lnTo>
                  <a:lnTo>
                    <a:pt y="16017" x="36814"/>
                  </a:lnTo>
                  <a:lnTo>
                    <a:pt y="14713" x="36814"/>
                  </a:lnTo>
                  <a:lnTo>
                    <a:pt y="13471" x="36628"/>
                  </a:lnTo>
                  <a:lnTo>
                    <a:pt y="12354" x="36379"/>
                  </a:lnTo>
                  <a:lnTo>
                    <a:pt y="11299" x="36131"/>
                  </a:lnTo>
                  <a:lnTo>
                    <a:pt y="10305" x="35758"/>
                  </a:lnTo>
                  <a:lnTo>
                    <a:pt y="9374" x="35324"/>
                  </a:lnTo>
                  <a:lnTo>
                    <a:pt y="8505" x="34827"/>
                  </a:lnTo>
                  <a:lnTo>
                    <a:pt y="7698" x="34331"/>
                  </a:lnTo>
                  <a:lnTo>
                    <a:pt y="6953" x="33772"/>
                  </a:lnTo>
                  <a:lnTo>
                    <a:pt y="6270" x="33213"/>
                  </a:lnTo>
                  <a:lnTo>
                    <a:pt y="5650" x="32717"/>
                  </a:lnTo>
                  <a:lnTo>
                    <a:pt y="5091" x="32158"/>
                  </a:lnTo>
                  <a:lnTo>
                    <a:pt y="4160" x="31103"/>
                  </a:lnTo>
                  <a:lnTo>
                    <a:pt y="3353" x="30171"/>
                  </a:lnTo>
                  <a:lnTo>
                    <a:pt y="3353" x="36007"/>
                  </a:lnTo>
                  <a:lnTo>
                    <a:pt y="0" x="41966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84" id="284"/>
            <p:cNvSpPr/>
            <p:nvPr/>
          </p:nvSpPr>
          <p:spPr>
            <a:xfrm>
              <a:off y="5743946" x="4484510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839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3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5"/>
                  </a:lnTo>
                  <a:lnTo>
                    <a:pt y="12665" x="34330"/>
                  </a:lnTo>
                  <a:lnTo>
                    <a:pt y="13658" x="34702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3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8"/>
                  </a:lnTo>
                  <a:lnTo>
                    <a:pt y="34765" x="35882"/>
                  </a:lnTo>
                  <a:lnTo>
                    <a:pt y="35386" x="35571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454"/>
                  </a:lnTo>
                  <a:lnTo>
                    <a:pt y="37683" x="34082"/>
                  </a:lnTo>
                  <a:lnTo>
                    <a:pt y="38241" x="33585"/>
                  </a:lnTo>
                  <a:lnTo>
                    <a:pt y="38738" x="33150"/>
                  </a:lnTo>
                  <a:lnTo>
                    <a:pt y="39173" x="32592"/>
                  </a:lnTo>
                  <a:lnTo>
                    <a:pt y="39607" x="32033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7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7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340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8"/>
                  </a:lnTo>
                  <a:lnTo>
                    <a:pt y="32220" x="12292"/>
                  </a:lnTo>
                  <a:lnTo>
                    <a:pt y="31226" x="11857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0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22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29"/>
                  </a:lnTo>
                  <a:lnTo>
                    <a:pt y="9313" x="10740"/>
                  </a:lnTo>
                  <a:lnTo>
                    <a:pt y="8630" x="11174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6"/>
                  </a:lnTo>
                  <a:lnTo>
                    <a:pt y="6084" x="13409"/>
                  </a:lnTo>
                  <a:lnTo>
                    <a:pt y="5339" x="14278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0"/>
                  </a:lnTo>
                  <a:lnTo>
                    <a:pt y="2856" x="21790"/>
                  </a:lnTo>
                  <a:close/>
                  <a:moveTo>
                    <a:pt y="1" x="22907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699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2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0"/>
                  </a:lnTo>
                  <a:lnTo>
                    <a:pt y="15024" x="1366"/>
                  </a:lnTo>
                  <a:lnTo>
                    <a:pt y="16017" x="1055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248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8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18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0"/>
                  </a:lnTo>
                  <a:lnTo>
                    <a:pt y="35137" x="3849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19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7"/>
                  </a:lnTo>
                  <a:lnTo>
                    <a:pt y="44760" x="22783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2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19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0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79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4945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7"/>
                  </a:lnTo>
                  <a:lnTo>
                    <a:pt y="22039" x="46559"/>
                  </a:lnTo>
                  <a:lnTo>
                    <a:pt y="20983" x="46497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7"/>
                  </a:lnTo>
                  <a:lnTo>
                    <a:pt y="12851" x="44573"/>
                  </a:lnTo>
                  <a:lnTo>
                    <a:pt y="11920" x="44138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447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33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85" id="285"/>
            <p:cNvSpPr/>
            <p:nvPr/>
          </p:nvSpPr>
          <p:spPr>
            <a:xfrm>
              <a:off y="5743946" x="2482961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901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4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6"/>
                  </a:lnTo>
                  <a:lnTo>
                    <a:pt y="12665" x="34330"/>
                  </a:lnTo>
                  <a:lnTo>
                    <a:pt y="13658" x="34703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4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9"/>
                  </a:lnTo>
                  <a:lnTo>
                    <a:pt y="34765" x="35882"/>
                  </a:lnTo>
                  <a:lnTo>
                    <a:pt y="35386" x="35572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516"/>
                  </a:lnTo>
                  <a:lnTo>
                    <a:pt y="37683" x="34082"/>
                  </a:lnTo>
                  <a:lnTo>
                    <a:pt y="38241" x="33647"/>
                  </a:lnTo>
                  <a:lnTo>
                    <a:pt y="38738" x="33151"/>
                  </a:lnTo>
                  <a:lnTo>
                    <a:pt y="39173" x="32592"/>
                  </a:lnTo>
                  <a:lnTo>
                    <a:pt y="39607" x="32095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8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8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403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9"/>
                  </a:lnTo>
                  <a:lnTo>
                    <a:pt y="32220" x="12354"/>
                  </a:lnTo>
                  <a:lnTo>
                    <a:pt y="31226" x="11920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1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85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30"/>
                  </a:lnTo>
                  <a:lnTo>
                    <a:pt y="9313" x="10740"/>
                  </a:lnTo>
                  <a:lnTo>
                    <a:pt y="8630" x="11175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7"/>
                  </a:lnTo>
                  <a:lnTo>
                    <a:pt y="6084" x="13409"/>
                  </a:lnTo>
                  <a:lnTo>
                    <a:pt y="5339" x="14279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1"/>
                  </a:lnTo>
                  <a:lnTo>
                    <a:pt y="2856" x="21790"/>
                  </a:lnTo>
                  <a:close/>
                  <a:moveTo>
                    <a:pt y="1" x="22908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700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3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1"/>
                  </a:lnTo>
                  <a:lnTo>
                    <a:pt y="15024" x="1366"/>
                  </a:lnTo>
                  <a:lnTo>
                    <a:pt y="16017" x="1056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311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9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80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1"/>
                  </a:lnTo>
                  <a:lnTo>
                    <a:pt y="35137" x="3911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20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8"/>
                  </a:lnTo>
                  <a:lnTo>
                    <a:pt y="44760" x="22845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3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20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1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80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5008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8"/>
                  </a:lnTo>
                  <a:lnTo>
                    <a:pt y="22039" x="46560"/>
                  </a:lnTo>
                  <a:lnTo>
                    <a:pt y="20983" x="46498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8"/>
                  </a:lnTo>
                  <a:lnTo>
                    <a:pt y="12851" x="44573"/>
                  </a:lnTo>
                  <a:lnTo>
                    <a:pt y="11920" x="44139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510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95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86" id="286"/>
            <p:cNvSpPr/>
            <p:nvPr/>
          </p:nvSpPr>
          <p:spPr>
            <a:xfrm>
              <a:off y="4936221" x="17169"/>
              <a:ext cy="2638858" cx="2309597"/>
            </a:xfrm>
            <a:custGeom>
              <a:pathLst>
                <a:path extrusionOk="0" h="69157" w="60528">
                  <a:moveTo>
                    <a:pt y="1" x="30170"/>
                  </a:moveTo>
                  <a:lnTo>
                    <a:pt y="63" x="27687"/>
                  </a:lnTo>
                  <a:lnTo>
                    <a:pt y="249" x="25266"/>
                  </a:lnTo>
                  <a:lnTo>
                    <a:pt y="559" x="22969"/>
                  </a:lnTo>
                  <a:lnTo>
                    <a:pt y="994" x="20672"/>
                  </a:lnTo>
                  <a:lnTo>
                    <a:pt y="1491" x="18500"/>
                  </a:lnTo>
                  <a:lnTo>
                    <a:pt y="2111" x="16451"/>
                  </a:lnTo>
                  <a:lnTo>
                    <a:pt y="2856" x="14402"/>
                  </a:lnTo>
                  <a:lnTo>
                    <a:pt y="3663" x="12478"/>
                  </a:lnTo>
                  <a:lnTo>
                    <a:pt y="4533" x="10616"/>
                  </a:lnTo>
                  <a:lnTo>
                    <a:pt y="5588" x="8815"/>
                  </a:lnTo>
                  <a:lnTo>
                    <a:pt y="6643" x="7139"/>
                  </a:lnTo>
                  <a:lnTo>
                    <a:pt y="7823" x="5525"/>
                  </a:lnTo>
                  <a:lnTo>
                    <a:pt y="9064" x="4035"/>
                  </a:lnTo>
                  <a:lnTo>
                    <a:pt y="10368" x="2607"/>
                  </a:lnTo>
                  <a:lnTo>
                    <a:pt y="11734" x="1242"/>
                  </a:lnTo>
                  <a:lnTo>
                    <a:pt y="13224" x="0"/>
                  </a:lnTo>
                  <a:lnTo>
                    <a:pt y="57238" x="0"/>
                  </a:lnTo>
                  <a:lnTo>
                    <a:pt y="58541" x="1117"/>
                  </a:lnTo>
                  <a:lnTo>
                    <a:pt y="59721" x="2297"/>
                  </a:lnTo>
                  <a:lnTo>
                    <a:pt y="60900" x="3539"/>
                  </a:lnTo>
                  <a:lnTo>
                    <a:pt y="62018" x="4904"/>
                  </a:lnTo>
                  <a:lnTo>
                    <a:pt y="63073" x="6332"/>
                  </a:lnTo>
                  <a:lnTo>
                    <a:pt y="64004" x="7884"/>
                  </a:lnTo>
                  <a:lnTo>
                    <a:pt y="64935" x="9436"/>
                  </a:lnTo>
                  <a:lnTo>
                    <a:pt y="65742" x="11174"/>
                  </a:lnTo>
                  <a:lnTo>
                    <a:pt y="66549" x="12912"/>
                  </a:lnTo>
                  <a:lnTo>
                    <a:pt y="67170" x="14837"/>
                  </a:lnTo>
                  <a:lnTo>
                    <a:pt y="67729" x="16761"/>
                  </a:lnTo>
                  <a:lnTo>
                    <a:pt y="68226" x="18810"/>
                  </a:lnTo>
                  <a:lnTo>
                    <a:pt y="68598" x="20983"/>
                  </a:lnTo>
                  <a:lnTo>
                    <a:pt y="68908" x="23218"/>
                  </a:lnTo>
                  <a:lnTo>
                    <a:pt y="69095" x="25577"/>
                  </a:lnTo>
                  <a:lnTo>
                    <a:pt y="69157" x="27998"/>
                  </a:lnTo>
                  <a:lnTo>
                    <a:pt y="69095" x="29922"/>
                  </a:lnTo>
                  <a:lnTo>
                    <a:pt y="68970" x="31847"/>
                  </a:lnTo>
                  <a:lnTo>
                    <a:pt y="68846" x="33771"/>
                  </a:lnTo>
                  <a:lnTo>
                    <a:pt y="68660" x="35633"/>
                  </a:lnTo>
                  <a:lnTo>
                    <a:pt y="68163" x="39482"/>
                  </a:lnTo>
                  <a:lnTo>
                    <a:pt y="67543" x="43517"/>
                  </a:lnTo>
                  <a:lnTo>
                    <a:pt y="64439" x="56927"/>
                  </a:lnTo>
                  <a:lnTo>
                    <a:pt y="52954" x="56927"/>
                  </a:lnTo>
                  <a:lnTo>
                    <a:pt y="50657" x="56989"/>
                  </a:lnTo>
                  <a:lnTo>
                    <a:pt y="48484" x="57113"/>
                  </a:lnTo>
                  <a:lnTo>
                    <a:pt y="47988" x="57237"/>
                  </a:lnTo>
                  <a:lnTo>
                    <a:pt y="47615" x="57423"/>
                  </a:lnTo>
                  <a:lnTo>
                    <a:pt y="47305" x="57671"/>
                  </a:lnTo>
                  <a:lnTo>
                    <a:pt y="46932" x="58044"/>
                  </a:lnTo>
                  <a:lnTo>
                    <a:pt y="44636" x="60527"/>
                  </a:lnTo>
                  <a:lnTo>
                    <a:pt y="44636" x="40600"/>
                  </a:lnTo>
                  <a:lnTo>
                    <a:pt y="48671" x="33088"/>
                  </a:lnTo>
                  <a:lnTo>
                    <a:pt y="47926" x="47242"/>
                  </a:lnTo>
                  <a:lnTo>
                    <a:pt y="63011" x="47242"/>
                  </a:lnTo>
                  <a:lnTo>
                    <a:pt y="63880" x="45069"/>
                  </a:lnTo>
                  <a:lnTo>
                    <a:pt y="64252" x="43828"/>
                  </a:lnTo>
                  <a:lnTo>
                    <a:pt y="64625" x="42524"/>
                  </a:lnTo>
                  <a:lnTo>
                    <a:pt y="64935" x="41034"/>
                  </a:lnTo>
                  <a:lnTo>
                    <a:pt y="65184" x="39358"/>
                  </a:lnTo>
                  <a:lnTo>
                    <a:pt y="65308" x="37434"/>
                  </a:lnTo>
                  <a:lnTo>
                    <a:pt y="65370" x="35323"/>
                  </a:lnTo>
                  <a:lnTo>
                    <a:pt y="65308" x="33461"/>
                  </a:lnTo>
                  <a:lnTo>
                    <a:pt y="65184" x="31598"/>
                  </a:lnTo>
                  <a:lnTo>
                    <a:pt y="64935" x="29798"/>
                  </a:lnTo>
                  <a:lnTo>
                    <a:pt y="64625" x="27998"/>
                  </a:lnTo>
                  <a:lnTo>
                    <a:pt y="64190" x="26322"/>
                  </a:lnTo>
                  <a:lnTo>
                    <a:pt y="63694" x="24645"/>
                  </a:lnTo>
                  <a:lnTo>
                    <a:pt y="63135" x="23031"/>
                  </a:lnTo>
                  <a:lnTo>
                    <a:pt y="62514" x="21479"/>
                  </a:lnTo>
                  <a:lnTo>
                    <a:pt y="61769" x="19989"/>
                  </a:lnTo>
                  <a:lnTo>
                    <a:pt y="60962" x="18562"/>
                  </a:lnTo>
                  <a:lnTo>
                    <a:pt y="60093" x="17134"/>
                  </a:lnTo>
                  <a:lnTo>
                    <a:pt y="59162" x="15830"/>
                  </a:lnTo>
                  <a:lnTo>
                    <a:pt y="58169" x="14527"/>
                  </a:lnTo>
                  <a:lnTo>
                    <a:pt y="57113" x="13285"/>
                  </a:lnTo>
                  <a:lnTo>
                    <a:pt y="55996" x="12168"/>
                  </a:lnTo>
                  <a:lnTo>
                    <a:pt y="54879" x="11050"/>
                  </a:lnTo>
                  <a:lnTo>
                    <a:pt y="53637" x="9995"/>
                  </a:lnTo>
                  <a:lnTo>
                    <a:pt y="52395" x="9001"/>
                  </a:lnTo>
                  <a:lnTo>
                    <a:pt y="51030" x="8070"/>
                  </a:lnTo>
                  <a:lnTo>
                    <a:pt y="49726" x="7201"/>
                  </a:lnTo>
                  <a:lnTo>
                    <a:pt y="48298" x="6394"/>
                  </a:lnTo>
                  <a:lnTo>
                    <a:pt y="46870" x="5649"/>
                  </a:lnTo>
                  <a:lnTo>
                    <a:pt y="45380" x="5028"/>
                  </a:lnTo>
                  <a:lnTo>
                    <a:pt y="43891" x="4408"/>
                  </a:lnTo>
                  <a:lnTo>
                    <a:pt y="42339" x="3849"/>
                  </a:lnTo>
                  <a:lnTo>
                    <a:pt y="40787" x="3414"/>
                  </a:lnTo>
                  <a:lnTo>
                    <a:pt y="39235" x="2980"/>
                  </a:lnTo>
                  <a:lnTo>
                    <a:pt y="37621" x="2669"/>
                  </a:lnTo>
                  <a:lnTo>
                    <a:pt y="36007" x="2421"/>
                  </a:lnTo>
                  <a:lnTo>
                    <a:pt y="34393" x="2235"/>
                  </a:lnTo>
                  <a:lnTo>
                    <a:pt y="32716" x="2111"/>
                  </a:lnTo>
                  <a:lnTo>
                    <a:pt y="31102" x="2111"/>
                  </a:lnTo>
                  <a:lnTo>
                    <a:pt y="29550" x="2111"/>
                  </a:lnTo>
                  <a:lnTo>
                    <a:pt y="28060" x="2235"/>
                  </a:lnTo>
                  <a:lnTo>
                    <a:pt y="26633" x="2359"/>
                  </a:lnTo>
                  <a:lnTo>
                    <a:pt y="25205" x="2607"/>
                  </a:lnTo>
                  <a:lnTo>
                    <a:pt y="23777" x="2856"/>
                  </a:lnTo>
                  <a:lnTo>
                    <a:pt y="22411" x="3228"/>
                  </a:lnTo>
                  <a:lnTo>
                    <a:pt y="21108" x="3601"/>
                  </a:lnTo>
                  <a:lnTo>
                    <a:pt y="19804" x="4035"/>
                  </a:lnTo>
                  <a:lnTo>
                    <a:pt y="18562" x="4594"/>
                  </a:lnTo>
                  <a:lnTo>
                    <a:pt y="17383" x="5153"/>
                  </a:lnTo>
                  <a:lnTo>
                    <a:pt y="16203" x="5773"/>
                  </a:lnTo>
                  <a:lnTo>
                    <a:pt y="15086" x="6394"/>
                  </a:lnTo>
                  <a:lnTo>
                    <a:pt y="14031" x="7139"/>
                  </a:lnTo>
                  <a:lnTo>
                    <a:pt y="12975" x="7884"/>
                  </a:lnTo>
                  <a:lnTo>
                    <a:pt y="12044" x="8691"/>
                  </a:lnTo>
                  <a:lnTo>
                    <a:pt y="11051" x="9560"/>
                  </a:lnTo>
                  <a:lnTo>
                    <a:pt y="10182" x="10429"/>
                  </a:lnTo>
                  <a:lnTo>
                    <a:pt y="9375" x="11360"/>
                  </a:lnTo>
                  <a:lnTo>
                    <a:pt y="8568" x="12354"/>
                  </a:lnTo>
                  <a:lnTo>
                    <a:pt y="7823" x="13347"/>
                  </a:lnTo>
                  <a:lnTo>
                    <a:pt y="7140" x="14402"/>
                  </a:lnTo>
                  <a:lnTo>
                    <a:pt y="6519" x="15520"/>
                  </a:lnTo>
                  <a:lnTo>
                    <a:pt y="5898" x="16637"/>
                  </a:lnTo>
                  <a:lnTo>
                    <a:pt y="5402" x="17755"/>
                  </a:lnTo>
                  <a:lnTo>
                    <a:pt y="4967" x="18996"/>
                  </a:lnTo>
                  <a:lnTo>
                    <a:pt y="4533" x="20176"/>
                  </a:lnTo>
                  <a:lnTo>
                    <a:pt y="4160" x="21417"/>
                  </a:lnTo>
                  <a:lnTo>
                    <a:pt y="3912" x="22721"/>
                  </a:lnTo>
                  <a:lnTo>
                    <a:pt y="3663" x="24025"/>
                  </a:lnTo>
                  <a:lnTo>
                    <a:pt y="3539" x="25390"/>
                  </a:lnTo>
                  <a:lnTo>
                    <a:pt y="3415" x="26694"/>
                  </a:lnTo>
                  <a:lnTo>
                    <a:pt y="3415" x="28122"/>
                  </a:lnTo>
                  <a:lnTo>
                    <a:pt y="3477" x="30108"/>
                  </a:lnTo>
                  <a:lnTo>
                    <a:pt y="3663" x="32033"/>
                  </a:lnTo>
                  <a:lnTo>
                    <a:pt y="3912" x="33771"/>
                  </a:lnTo>
                  <a:lnTo>
                    <a:pt y="4346" x="35447"/>
                  </a:lnTo>
                  <a:lnTo>
                    <a:pt y="4781" x="36999"/>
                  </a:lnTo>
                  <a:lnTo>
                    <a:pt y="5340" x="38489"/>
                  </a:lnTo>
                  <a:lnTo>
                    <a:pt y="5960" x="39855"/>
                  </a:lnTo>
                  <a:lnTo>
                    <a:pt y="6643" x="41096"/>
                  </a:lnTo>
                  <a:lnTo>
                    <a:pt y="7326" x="42276"/>
                  </a:lnTo>
                  <a:lnTo>
                    <a:pt y="8071" x="43331"/>
                  </a:lnTo>
                  <a:lnTo>
                    <a:pt y="8816" x="44324"/>
                  </a:lnTo>
                  <a:lnTo>
                    <a:pt y="9499" x="45256"/>
                  </a:lnTo>
                  <a:lnTo>
                    <a:pt y="10927" x="46870"/>
                  </a:lnTo>
                  <a:lnTo>
                    <a:pt y="12230" x="48173"/>
                  </a:lnTo>
                  <a:lnTo>
                    <a:pt y="15955" x="45876"/>
                  </a:lnTo>
                  <a:lnTo>
                    <a:pt y="15210" x="49167"/>
                  </a:lnTo>
                  <a:lnTo>
                    <a:pt y="7823" x="56927"/>
                  </a:lnTo>
                  <a:lnTo>
                    <a:pt y="6581" x="55126"/>
                  </a:lnTo>
                  <a:lnTo>
                    <a:pt y="5836" x="53947"/>
                  </a:lnTo>
                  <a:lnTo>
                    <a:pt y="5091" x="52581"/>
                  </a:lnTo>
                  <a:lnTo>
                    <a:pt y="4346" x="51029"/>
                  </a:lnTo>
                  <a:lnTo>
                    <a:pt y="3539" x="49167"/>
                  </a:lnTo>
                  <a:lnTo>
                    <a:pt y="2732" x="46994"/>
                  </a:lnTo>
                  <a:lnTo>
                    <a:pt y="1987" x="44511"/>
                  </a:lnTo>
                  <a:lnTo>
                    <a:pt y="1553" x="42835"/>
                  </a:lnTo>
                  <a:lnTo>
                    <a:pt y="1180" x="41158"/>
                  </a:lnTo>
                  <a:lnTo>
                    <a:pt y="808" x="39358"/>
                  </a:lnTo>
                  <a:lnTo>
                    <a:pt y="559" x="37620"/>
                  </a:lnTo>
                  <a:lnTo>
                    <a:pt y="311" x="35758"/>
                  </a:lnTo>
                  <a:lnTo>
                    <a:pt y="125" x="33957"/>
                  </a:lnTo>
                  <a:lnTo>
                    <a:pt y="63" x="32033"/>
                  </a:lnTo>
                  <a:lnTo>
                    <a:pt y="1" x="30170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87" id="287"/>
            <p:cNvSpPr/>
            <p:nvPr/>
          </p:nvSpPr>
          <p:spPr>
            <a:xfrm>
              <a:off y="4853348" x="8013824"/>
              <a:ext cy="2534611" cx="945199"/>
            </a:xfrm>
            <a:custGeom>
              <a:pathLst>
                <a:path extrusionOk="0" h="66425" w="24771">
                  <a:moveTo>
                    <a:pt y="0" x="7078"/>
                  </a:moveTo>
                  <a:lnTo>
                    <a:pt y="3414" x="1"/>
                  </a:lnTo>
                  <a:lnTo>
                    <a:pt y="3414" x="7202"/>
                  </a:lnTo>
                  <a:lnTo>
                    <a:pt y="58354" x="7202"/>
                  </a:lnTo>
                  <a:lnTo>
                    <a:pt y="61458" x="7202"/>
                  </a:lnTo>
                  <a:lnTo>
                    <a:pt y="62079" x="7202"/>
                  </a:lnTo>
                  <a:lnTo>
                    <a:pt y="62638" x="7140"/>
                  </a:lnTo>
                  <a:lnTo>
                    <a:pt y="63134" x="6954"/>
                  </a:lnTo>
                  <a:lnTo>
                    <a:pt y="63569" x="6768"/>
                  </a:lnTo>
                  <a:lnTo>
                    <a:pt y="64128" x="6395"/>
                  </a:lnTo>
                  <a:lnTo>
                    <a:pt y="64748" x="5961"/>
                  </a:lnTo>
                  <a:lnTo>
                    <a:pt y="66424" x="4657"/>
                  </a:lnTo>
                  <a:lnTo>
                    <a:pt y="66424" x="21294"/>
                  </a:lnTo>
                  <a:lnTo>
                    <a:pt y="64376" x="24771"/>
                  </a:lnTo>
                  <a:lnTo>
                    <a:pt y="64128" x="22349"/>
                  </a:lnTo>
                  <a:lnTo>
                    <a:pt y="63879" x="19990"/>
                  </a:lnTo>
                  <a:lnTo>
                    <a:pt y="63755" x="18935"/>
                  </a:lnTo>
                  <a:lnTo>
                    <a:pt y="63569" x="18066"/>
                  </a:lnTo>
                  <a:lnTo>
                    <a:pt y="63445" x="17756"/>
                  </a:lnTo>
                  <a:lnTo>
                    <a:pt y="63321" x="17445"/>
                  </a:lnTo>
                  <a:lnTo>
                    <a:pt y="63134" x="17135"/>
                  </a:lnTo>
                  <a:lnTo>
                    <a:pt y="62886" x="16949"/>
                  </a:lnTo>
                  <a:lnTo>
                    <a:pt y="62638" x="16762"/>
                  </a:lnTo>
                  <a:lnTo>
                    <a:pt y="62327" x="16576"/>
                  </a:lnTo>
                  <a:lnTo>
                    <a:pt y="62017" x="16452"/>
                  </a:lnTo>
                  <a:lnTo>
                    <a:pt y="61582" x="16390"/>
                  </a:lnTo>
                  <a:lnTo>
                    <a:pt y="60651" x="16266"/>
                  </a:lnTo>
                  <a:lnTo>
                    <a:pt y="59410" x="16204"/>
                  </a:lnTo>
                  <a:lnTo>
                    <a:pt y="58354" x="16204"/>
                  </a:lnTo>
                  <a:lnTo>
                    <a:pt y="6146" x="16204"/>
                  </a:lnTo>
                  <a:lnTo>
                    <a:pt y="5587" x="16266"/>
                  </a:lnTo>
                  <a:lnTo>
                    <a:pt y="4470" x="16452"/>
                  </a:lnTo>
                  <a:lnTo>
                    <a:pt y="3539" x="16700"/>
                  </a:lnTo>
                  <a:lnTo>
                    <a:pt y="2794" x="17011"/>
                  </a:lnTo>
                  <a:lnTo>
                    <a:pt y="2173" x="17445"/>
                  </a:lnTo>
                  <a:lnTo>
                    <a:pt y="1676" x="18004"/>
                  </a:lnTo>
                  <a:lnTo>
                    <a:pt y="1117" x="18687"/>
                  </a:lnTo>
                  <a:lnTo>
                    <a:pt y="621" x="19494"/>
                  </a:lnTo>
                  <a:lnTo>
                    <a:pt y="0" x="20487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88" id="288"/>
            <p:cNvSpPr/>
            <p:nvPr/>
          </p:nvSpPr>
          <p:spPr>
            <a:xfrm>
              <a:off y="5743946" x="8985007"/>
              <a:ext cy="1712661" cx="1165482"/>
            </a:xfrm>
            <a:custGeom>
              <a:pathLst>
                <a:path extrusionOk="0" h="44884" w="30544">
                  <a:moveTo>
                    <a:pt y="3105" x="18748"/>
                  </a:moveTo>
                  <a:lnTo>
                    <a:pt y="3167" x="19679"/>
                  </a:lnTo>
                  <a:lnTo>
                    <a:pt y="3291" x="20549"/>
                  </a:lnTo>
                  <a:lnTo>
                    <a:pt y="3539" x="21480"/>
                  </a:lnTo>
                  <a:lnTo>
                    <a:pt y="3788" x="22287"/>
                  </a:lnTo>
                  <a:lnTo>
                    <a:pt y="4222" x="23094"/>
                  </a:lnTo>
                  <a:lnTo>
                    <a:pt y="4657" x="23839"/>
                  </a:lnTo>
                  <a:lnTo>
                    <a:pt y="5153" x="24584"/>
                  </a:lnTo>
                  <a:lnTo>
                    <a:pt y="5712" x="25267"/>
                  </a:lnTo>
                  <a:lnTo>
                    <a:pt y="6271" x="25825"/>
                  </a:lnTo>
                  <a:lnTo>
                    <a:pt y="6954" x="26384"/>
                  </a:lnTo>
                  <a:lnTo>
                    <a:pt y="7574" x="26819"/>
                  </a:lnTo>
                  <a:lnTo>
                    <a:pt y="8257" x="27253"/>
                  </a:lnTo>
                  <a:lnTo>
                    <a:pt y="9002" x="27564"/>
                  </a:lnTo>
                  <a:lnTo>
                    <a:pt y="9685" x="27750"/>
                  </a:lnTo>
                  <a:lnTo>
                    <a:pt y="10430" x="27936"/>
                  </a:lnTo>
                  <a:lnTo>
                    <a:pt y="11113" x="27998"/>
                  </a:lnTo>
                  <a:lnTo>
                    <a:pt y="11547" x="27936"/>
                  </a:lnTo>
                  <a:lnTo>
                    <a:pt y="11982" x="27812"/>
                  </a:lnTo>
                  <a:lnTo>
                    <a:pt y="12292" x="27564"/>
                  </a:lnTo>
                  <a:lnTo>
                    <a:pt y="12603" x="27253"/>
                  </a:lnTo>
                  <a:lnTo>
                    <a:pt y="12913" x="26881"/>
                  </a:lnTo>
                  <a:lnTo>
                    <a:pt y="13161" x="26446"/>
                  </a:lnTo>
                  <a:lnTo>
                    <a:pt y="13658" x="25267"/>
                  </a:lnTo>
                  <a:lnTo>
                    <a:pt y="20983" x="8319"/>
                  </a:lnTo>
                  <a:lnTo>
                    <a:pt y="18500" x="8133"/>
                  </a:lnTo>
                  <a:lnTo>
                    <a:pt y="17259" x="8009"/>
                  </a:lnTo>
                  <a:lnTo>
                    <a:pt y="16079" x="8009"/>
                  </a:lnTo>
                  <a:lnTo>
                    <a:pt y="15148" x="8009"/>
                  </a:lnTo>
                  <a:lnTo>
                    <a:pt y="14279" x="8071"/>
                  </a:lnTo>
                  <a:lnTo>
                    <a:pt y="13410" x="8195"/>
                  </a:lnTo>
                  <a:lnTo>
                    <a:pt y="12603" x="8319"/>
                  </a:lnTo>
                  <a:lnTo>
                    <a:pt y="11858" x="8505"/>
                  </a:lnTo>
                  <a:lnTo>
                    <a:pt y="11113" x="8691"/>
                  </a:lnTo>
                  <a:lnTo>
                    <a:pt y="10430" x="8878"/>
                  </a:lnTo>
                  <a:lnTo>
                    <a:pt y="9809" x="9188"/>
                  </a:lnTo>
                  <a:lnTo>
                    <a:pt y="9188" x="9436"/>
                  </a:lnTo>
                  <a:lnTo>
                    <a:pt y="8568" x="9747"/>
                  </a:lnTo>
                  <a:lnTo>
                    <a:pt y="7512" x="10430"/>
                  </a:lnTo>
                  <a:lnTo>
                    <a:pt y="6581" x="11175"/>
                  </a:lnTo>
                  <a:lnTo>
                    <a:pt y="5774" x="11982"/>
                  </a:lnTo>
                  <a:lnTo>
                    <a:pt y="5091" x="12789"/>
                  </a:lnTo>
                  <a:lnTo>
                    <a:pt y="4532" x="13720"/>
                  </a:lnTo>
                  <a:lnTo>
                    <a:pt y="4098" x="14589"/>
                  </a:lnTo>
                  <a:lnTo>
                    <a:pt y="3725" x="15458"/>
                  </a:lnTo>
                  <a:lnTo>
                    <a:pt y="3415" x="16327"/>
                  </a:lnTo>
                  <a:lnTo>
                    <a:pt y="3229" x="17196"/>
                  </a:lnTo>
                  <a:lnTo>
                    <a:pt y="3105" x="18003"/>
                  </a:lnTo>
                  <a:close/>
                  <a:moveTo>
                    <a:pt y="1" x="21356"/>
                  </a:moveTo>
                  <a:lnTo>
                    <a:pt y="63" x="20424"/>
                  </a:lnTo>
                  <a:lnTo>
                    <a:pt y="125" x="19493"/>
                  </a:lnTo>
                  <a:lnTo>
                    <a:pt y="187" x="18624"/>
                  </a:lnTo>
                  <a:lnTo>
                    <a:pt y="373" x="17693"/>
                  </a:lnTo>
                  <a:lnTo>
                    <a:pt y="559" x="16762"/>
                  </a:lnTo>
                  <a:lnTo>
                    <a:pt y="746" x="15831"/>
                  </a:lnTo>
                  <a:lnTo>
                    <a:pt y="1056" x="14899"/>
                  </a:lnTo>
                  <a:lnTo>
                    <a:pt y="1366" x="13968"/>
                  </a:lnTo>
                  <a:lnTo>
                    <a:pt y="1677" x="13037"/>
                  </a:lnTo>
                  <a:lnTo>
                    <a:pt y="2111" x="12106"/>
                  </a:lnTo>
                  <a:lnTo>
                    <a:pt y="2546" x="11237"/>
                  </a:lnTo>
                  <a:lnTo>
                    <a:pt y="3043" x="10368"/>
                  </a:lnTo>
                  <a:lnTo>
                    <a:pt y="3539" x="9498"/>
                  </a:lnTo>
                  <a:lnTo>
                    <a:pt y="4098" x="8691"/>
                  </a:lnTo>
                  <a:lnTo>
                    <a:pt y="4719" x="7884"/>
                  </a:lnTo>
                  <a:lnTo>
                    <a:pt y="5339" x="7077"/>
                  </a:lnTo>
                  <a:lnTo>
                    <a:pt y="6084" x="6332"/>
                  </a:lnTo>
                  <a:lnTo>
                    <a:pt y="6767" x="5588"/>
                  </a:lnTo>
                  <a:lnTo>
                    <a:pt y="7574" x="4905"/>
                  </a:lnTo>
                  <a:lnTo>
                    <a:pt y="8381" x="4222"/>
                  </a:lnTo>
                  <a:lnTo>
                    <a:pt y="9250" x="3601"/>
                  </a:lnTo>
                  <a:lnTo>
                    <a:pt y="10182" x="2980"/>
                  </a:lnTo>
                  <a:lnTo>
                    <a:pt y="11113" x="2484"/>
                  </a:lnTo>
                  <a:lnTo>
                    <a:pt y="12106" x="1987"/>
                  </a:lnTo>
                  <a:lnTo>
                    <a:pt y="13099" x="1552"/>
                  </a:lnTo>
                  <a:lnTo>
                    <a:pt y="14217" x="1118"/>
                  </a:lnTo>
                  <a:lnTo>
                    <a:pt y="15334" x="807"/>
                  </a:lnTo>
                  <a:lnTo>
                    <a:pt y="16452" x="497"/>
                  </a:lnTo>
                  <a:lnTo>
                    <a:pt y="17693" x="311"/>
                  </a:lnTo>
                  <a:lnTo>
                    <a:pt y="18935" x="125"/>
                  </a:lnTo>
                  <a:lnTo>
                    <a:pt y="20238" x="0"/>
                  </a:lnTo>
                  <a:lnTo>
                    <a:pt y="21542" x="0"/>
                  </a:lnTo>
                  <a:lnTo>
                    <a:pt y="22908" x="0"/>
                  </a:lnTo>
                  <a:lnTo>
                    <a:pt y="24211" x="125"/>
                  </a:lnTo>
                  <a:lnTo>
                    <a:pt y="25577" x="311"/>
                  </a:lnTo>
                  <a:lnTo>
                    <a:pt y="26943" x="559"/>
                  </a:lnTo>
                  <a:lnTo>
                    <a:pt y="28309" x="870"/>
                  </a:lnTo>
                  <a:lnTo>
                    <a:pt y="29612" x="1242"/>
                  </a:lnTo>
                  <a:lnTo>
                    <a:pt y="30978" x="1739"/>
                  </a:lnTo>
                  <a:lnTo>
                    <a:pt y="32282" x="2235"/>
                  </a:lnTo>
                  <a:lnTo>
                    <a:pt y="33585" x="2856"/>
                  </a:lnTo>
                  <a:lnTo>
                    <a:pt y="34827" x="3601"/>
                  </a:lnTo>
                  <a:lnTo>
                    <a:pt y="36006" x="4346"/>
                  </a:lnTo>
                  <a:lnTo>
                    <a:pt y="37186" x="5215"/>
                  </a:lnTo>
                  <a:lnTo>
                    <a:pt y="38303" x="6146"/>
                  </a:lnTo>
                  <a:lnTo>
                    <a:pt y="39359" x="7202"/>
                  </a:lnTo>
                  <a:lnTo>
                    <a:pt y="40352" x="8319"/>
                  </a:lnTo>
                  <a:lnTo>
                    <a:pt y="41221" x="9498"/>
                  </a:lnTo>
                  <a:lnTo>
                    <a:pt y="41842" x="10368"/>
                  </a:lnTo>
                  <a:lnTo>
                    <a:pt y="42401" x="11299"/>
                  </a:lnTo>
                  <a:lnTo>
                    <a:pt y="42835" x="12168"/>
                  </a:lnTo>
                  <a:lnTo>
                    <a:pt y="43270" x="13037"/>
                  </a:lnTo>
                  <a:lnTo>
                    <a:pt y="43580" x="13906"/>
                  </a:lnTo>
                  <a:lnTo>
                    <a:pt y="43891" x="14713"/>
                  </a:lnTo>
                  <a:lnTo>
                    <a:pt y="44139" x="15582"/>
                  </a:lnTo>
                  <a:lnTo>
                    <a:pt y="44325" x="16389"/>
                  </a:lnTo>
                  <a:lnTo>
                    <a:pt y="44635" x="17941"/>
                  </a:lnTo>
                  <a:lnTo>
                    <a:pt y="44822" x="19369"/>
                  </a:lnTo>
                  <a:lnTo>
                    <a:pt y="44884" x="20735"/>
                  </a:lnTo>
                  <a:lnTo>
                    <a:pt y="44884" x="22908"/>
                  </a:lnTo>
                  <a:lnTo>
                    <a:pt y="44822" x="23963"/>
                  </a:lnTo>
                  <a:lnTo>
                    <a:pt y="44698" x="25018"/>
                  </a:lnTo>
                  <a:lnTo>
                    <a:pt y="44573" x="26136"/>
                  </a:lnTo>
                  <a:lnTo>
                    <a:pt y="44325" x="27191"/>
                  </a:lnTo>
                  <a:lnTo>
                    <a:pt y="44077" x="28308"/>
                  </a:lnTo>
                  <a:lnTo>
                    <a:pt y="43704" x="29426"/>
                  </a:lnTo>
                  <a:lnTo>
                    <a:pt y="43270" x="30543"/>
                  </a:lnTo>
                  <a:lnTo>
                    <a:pt y="39793" x="30543"/>
                  </a:lnTo>
                  <a:lnTo>
                    <a:pt y="39980" x="29115"/>
                  </a:lnTo>
                  <a:lnTo>
                    <a:pt y="40042" x="27564"/>
                  </a:lnTo>
                  <a:lnTo>
                    <a:pt y="39980" x="26756"/>
                  </a:lnTo>
                  <a:lnTo>
                    <a:pt y="39917" x="25949"/>
                  </a:lnTo>
                  <a:lnTo>
                    <a:pt y="39855" x="25142"/>
                  </a:lnTo>
                  <a:lnTo>
                    <a:pt y="39731" x="24335"/>
                  </a:lnTo>
                  <a:lnTo>
                    <a:pt y="39545" x="23528"/>
                  </a:lnTo>
                  <a:lnTo>
                    <a:pt y="39297" x="22721"/>
                  </a:lnTo>
                  <a:lnTo>
                    <a:pt y="39048" x="21976"/>
                  </a:lnTo>
                  <a:lnTo>
                    <a:pt y="38738" x="21169"/>
                  </a:lnTo>
                  <a:lnTo>
                    <a:pt y="38428" x="20424"/>
                  </a:lnTo>
                  <a:lnTo>
                    <a:pt y="38055" x="19679"/>
                  </a:lnTo>
                  <a:lnTo>
                    <a:pt y="37683" x="18935"/>
                  </a:lnTo>
                  <a:lnTo>
                    <a:pt y="37186" x="18252"/>
                  </a:lnTo>
                  <a:lnTo>
                    <a:pt y="36751" x="17507"/>
                  </a:lnTo>
                  <a:lnTo>
                    <a:pt y="36255" x="16824"/>
                  </a:lnTo>
                  <a:lnTo>
                    <a:pt y="35696" x="16203"/>
                  </a:lnTo>
                  <a:lnTo>
                    <a:pt y="35075" x="15520"/>
                  </a:lnTo>
                  <a:lnTo>
                    <a:pt y="34455" x="14899"/>
                  </a:lnTo>
                  <a:lnTo>
                    <a:pt y="33834" x="14279"/>
                  </a:lnTo>
                  <a:lnTo>
                    <a:pt y="33151" x="13720"/>
                  </a:lnTo>
                  <a:lnTo>
                    <a:pt y="32406" x="13161"/>
                  </a:lnTo>
                  <a:lnTo>
                    <a:pt y="31661" x="12602"/>
                  </a:lnTo>
                  <a:lnTo>
                    <a:pt y="30854" x="12106"/>
                  </a:lnTo>
                  <a:lnTo>
                    <a:pt y="30047" x="11609"/>
                  </a:lnTo>
                  <a:lnTo>
                    <a:pt y="29178" x="11113"/>
                  </a:lnTo>
                  <a:lnTo>
                    <a:pt y="28309" x="10678"/>
                  </a:lnTo>
                  <a:lnTo>
                    <a:pt y="27378" x="10243"/>
                  </a:lnTo>
                  <a:lnTo>
                    <a:pt y="26446" x="9871"/>
                  </a:lnTo>
                  <a:lnTo>
                    <a:pt y="25453" x="9498"/>
                  </a:lnTo>
                  <a:lnTo>
                    <a:pt y="24460" x="9188"/>
                  </a:lnTo>
                  <a:lnTo>
                    <a:pt y="23467" x="8878"/>
                  </a:lnTo>
                  <a:lnTo>
                    <a:pt y="22349" x="8629"/>
                  </a:lnTo>
                  <a:lnTo>
                    <a:pt y="21294" x="8381"/>
                  </a:lnTo>
                  <a:lnTo>
                    <a:pt y="20735" x="15582"/>
                  </a:lnTo>
                  <a:lnTo>
                    <a:pt y="14651" x="30543"/>
                  </a:lnTo>
                  <a:lnTo>
                    <a:pt y="2360" x="30543"/>
                  </a:lnTo>
                  <a:lnTo>
                    <a:pt y="1801" x="29488"/>
                  </a:lnTo>
                  <a:lnTo>
                    <a:pt y="1304" x="28371"/>
                  </a:lnTo>
                  <a:lnTo>
                    <a:pt y="932" x="27253"/>
                  </a:lnTo>
                  <a:lnTo>
                    <a:pt y="621" x="26136"/>
                  </a:lnTo>
                  <a:lnTo>
                    <a:pt y="311" x="24956"/>
                  </a:lnTo>
                  <a:lnTo>
                    <a:pt y="187" x="23715"/>
                  </a:lnTo>
                  <a:lnTo>
                    <a:pt y="63" x="22535"/>
                  </a:lnTo>
                  <a:lnTo>
                    <a:pt y="1" x="21356"/>
                  </a:lnTo>
                  <a:close/>
                </a:path>
              </a:pathLst>
            </a:custGeom>
            <a:solidFill>
              <a:srgbClr val="FFFFFF">
                <a:alpha val="14510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sp>
        <p:nvSpPr>
          <p:cNvPr name="Shape 289" id="289"/>
          <p:cNvSpPr/>
          <p:nvPr/>
        </p:nvSpPr>
        <p:spPr>
          <a:xfrm>
            <a:off y="6400800" x="5788151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algn="r" rtl="0" lvl="0">
              <a:buClr>
                <a:srgbClr val="000000"/>
              </a:buClr>
              <a:buSzPct val="157142"/>
              <a:buFont typeface="Arial"/>
              <a:buNone/>
            </a:pPr>
            <a:r>
              <a:rPr lang="en" sz="700">
                <a:solidFill>
                  <a:schemeClr val="lt1"/>
                </a:solidFill>
              </a:rPr>
              <a:t>Google Confidential and Proprietary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93" id="2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4" id="294"/>
          <p:cNvSpPr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95" id="295"/>
          <p:cNvSpPr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96" id="2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7" id="297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98" id="298"/>
          <p:cNvSpPr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299" id="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00" id="300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01" id="301"/>
          <p:cNvSpPr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02" id="302"/>
          <p:cNvSpPr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03" id="3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04" id="304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05" id="3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06" id="306"/>
          <p:cNvSpPr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07" id="30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312" id="3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3" id="313"/>
          <p:cNvSpPr/>
          <p:nvPr>
            <p:ph type="ctrTitle"/>
          </p:nvPr>
        </p:nvSpPr>
        <p:spPr>
          <a:xfrm>
            <a:off y="2209800" x="2895600"/>
            <a:ext cy="1171799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14" id="314"/>
          <p:cNvSpPr/>
          <p:nvPr>
            <p:ph type="subTitle" idx="1"/>
          </p:nvPr>
        </p:nvSpPr>
        <p:spPr>
          <a:xfrm>
            <a:off y="3429000" x="2895600"/>
            <a:ext cy="685799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143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143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143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143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143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143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143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143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143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name="Shape 315" id="315"/>
          <p:cNvGrpSpPr/>
          <p:nvPr/>
        </p:nvGrpSpPr>
        <p:grpSpPr>
          <a:xfrm>
            <a:off y="2895599" x="502525"/>
            <a:ext cy="773380" cx="2369433"/>
            <a:chOff y="1685725" x="247175"/>
            <a:chExt cy="2332975" cx="7134700"/>
          </a:xfrm>
        </p:grpSpPr>
        <p:sp>
          <p:nvSpPr>
            <p:cNvPr name="Shape 316" id="316"/>
            <p:cNvSpPr/>
            <p:nvPr/>
          </p:nvSpPr>
          <p:spPr>
            <a:xfrm>
              <a:off y="2271225" x="7066475"/>
              <a:ext cy="166025" cx="315400"/>
            </a:xfrm>
            <a:custGeom>
              <a:pathLst>
                <a:path extrusionOk="0" h="6641" w="12616">
                  <a:moveTo>
                    <a:pt y="1" x="1"/>
                  </a:move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  <a:lnTo>
                    <a:pt y="665" x="5011"/>
                  </a:lnTo>
                  <a:lnTo>
                    <a:pt y="1" x="5011"/>
                  </a:lnTo>
                  <a:close/>
                  <a:moveTo>
                    <a:pt y="1" x="5976"/>
                  </a:moveTo>
                  <a:lnTo>
                    <a:pt y="6640" x="5976"/>
                  </a:lnTo>
                  <a:lnTo>
                    <a:pt y="6640" x="6701"/>
                  </a:lnTo>
                  <a:lnTo>
                    <a:pt y="2415" x="6701"/>
                  </a:lnTo>
                  <a:lnTo>
                    <a:pt y="1510" x="6701"/>
                  </a:lnTo>
                  <a:lnTo>
                    <a:pt y="725" x="6640"/>
                  </a:lnTo>
                  <a:lnTo>
                    <a:pt y="725" x="6701"/>
                  </a:lnTo>
                  <a:lnTo>
                    <a:pt y="6640" x="8934"/>
                  </a:lnTo>
                  <a:lnTo>
                    <a:pt y="6640" x="9538"/>
                  </a:lnTo>
                  <a:lnTo>
                    <a:pt y="725" x="11831"/>
                  </a:lnTo>
                  <a:lnTo>
                    <a:pt y="725" x="11892"/>
                  </a:lnTo>
                  <a:lnTo>
                    <a:pt y="2355" x="11831"/>
                  </a:lnTo>
                  <a:lnTo>
                    <a:pt y="6640" x="11831"/>
                  </a:lnTo>
                  <a:lnTo>
                    <a:pt y="6640" x="12616"/>
                  </a:lnTo>
                  <a:lnTo>
                    <a:pt y="1" x="12616"/>
                  </a:lnTo>
                  <a:lnTo>
                    <a:pt y="1" x="11409"/>
                  </a:lnTo>
                  <a:lnTo>
                    <a:pt y="5494" x="9296"/>
                  </a:lnTo>
                  <a:lnTo>
                    <a:pt y="1" x="7184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17" id="317"/>
            <p:cNvSpPr/>
            <p:nvPr/>
          </p:nvSpPr>
          <p:spPr>
            <a:xfrm>
              <a:off y="2271225" x="7215875"/>
              <a:ext cy="166025" cx="166000"/>
            </a:xfrm>
            <a:custGeom>
              <a:pathLst>
                <a:path extrusionOk="0" h="6641" w="6640" fill="none">
                  <a:moveTo>
                    <a:pt y="6640" x="3562"/>
                  </a:moveTo>
                  <a:lnTo>
                    <a:pt y="725" x="5855"/>
                  </a:lnTo>
                  <a:lnTo>
                    <a:pt y="725" x="5916"/>
                  </a:lnTo>
                  <a:lnTo>
                    <a:pt y="725" x="5916"/>
                  </a:lnTo>
                  <a:lnTo>
                    <a:pt y="2355" x="5855"/>
                  </a:lnTo>
                  <a:lnTo>
                    <a:pt y="6640" x="5855"/>
                  </a:lnTo>
                  <a:lnTo>
                    <a:pt y="6640" x="6640"/>
                  </a:lnTo>
                  <a:lnTo>
                    <a:pt y="1" x="6640"/>
                  </a:lnTo>
                  <a:lnTo>
                    <a:pt y="1" x="5433"/>
                  </a:lnTo>
                  <a:lnTo>
                    <a:pt y="5494" x="3320"/>
                  </a:lnTo>
                  <a:lnTo>
                    <a:pt y="5494" x="3320"/>
                  </a:lnTo>
                  <a:lnTo>
                    <a:pt y="1" x="1208"/>
                  </a:lnTo>
                  <a:lnTo>
                    <a:pt y="1" x="0"/>
                  </a:lnTo>
                  <a:lnTo>
                    <a:pt y="6640" x="0"/>
                  </a:lnTo>
                  <a:lnTo>
                    <a:pt y="6640" x="725"/>
                  </a:lnTo>
                  <a:lnTo>
                    <a:pt y="2415" x="725"/>
                  </a:lnTo>
                  <a:lnTo>
                    <a:pt y="2415" x="725"/>
                  </a:lnTo>
                  <a:lnTo>
                    <a:pt y="1510" x="725"/>
                  </a:lnTo>
                  <a:lnTo>
                    <a:pt y="725" x="664"/>
                  </a:lnTo>
                  <a:lnTo>
                    <a:pt y="725" x="725"/>
                  </a:lnTo>
                  <a:lnTo>
                    <a:pt y="6640" x="2958"/>
                  </a:lnTo>
                  <a:lnTo>
                    <a:pt y="6640" x="3562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18" id="318"/>
            <p:cNvSpPr/>
            <p:nvPr/>
          </p:nvSpPr>
          <p:spPr>
            <a:xfrm>
              <a:off y="2271225" x="7066475"/>
              <a:ext cy="166025" cx="125275"/>
            </a:xfrm>
            <a:custGeom>
              <a:pathLst>
                <a:path extrusionOk="0" h="6641" w="5011" fill="none">
                  <a:moveTo>
                    <a:pt y="665" x="2898"/>
                  </a:moveTo>
                  <a:lnTo>
                    <a:pt y="665" x="5011"/>
                  </a:lnTo>
                  <a:lnTo>
                    <a:pt y="1" x="5011"/>
                  </a:lnTo>
                  <a:lnTo>
                    <a:pt y="1" x="1"/>
                  </a:ln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19" id="319"/>
            <p:cNvSpPr/>
            <p:nvPr/>
          </p:nvSpPr>
          <p:spPr>
            <a:xfrm>
              <a:off y="2284800" x="4422650"/>
              <a:ext cy="1733900" cx="1134825"/>
            </a:xfrm>
            <a:custGeom>
              <a:pathLst>
                <a:path extrusionOk="0" h="69356" w="45393">
                  <a:moveTo>
                    <a:pt y="3019" x="21610"/>
                  </a:moveTo>
                  <a:lnTo>
                    <a:pt y="3140" x="22334"/>
                  </a:lnTo>
                  <a:lnTo>
                    <a:pt y="3260" x="22938"/>
                  </a:lnTo>
                  <a:lnTo>
                    <a:pt y="3442" x="23602"/>
                  </a:lnTo>
                  <a:lnTo>
                    <a:pt y="3683" x="24206"/>
                  </a:lnTo>
                  <a:lnTo>
                    <a:pt y="3985" x="24809"/>
                  </a:lnTo>
                  <a:lnTo>
                    <a:pt y="4347" x="25352"/>
                  </a:lnTo>
                  <a:lnTo>
                    <a:pt y="4709" x="25896"/>
                  </a:lnTo>
                  <a:lnTo>
                    <a:pt y="5132" x="26439"/>
                  </a:lnTo>
                  <a:lnTo>
                    <a:pt y="5554" x="26922"/>
                  </a:lnTo>
                  <a:lnTo>
                    <a:pt y="6037" x="27405"/>
                  </a:lnTo>
                  <a:lnTo>
                    <a:pt y="6580" x="27888"/>
                  </a:lnTo>
                  <a:lnTo>
                    <a:pt y="7727" x="28733"/>
                  </a:lnTo>
                  <a:lnTo>
                    <a:pt y="8934" x="29517"/>
                  </a:lnTo>
                  <a:lnTo>
                    <a:pt y="10202" x="30181"/>
                  </a:lnTo>
                  <a:lnTo>
                    <a:pt y="11590" x="30785"/>
                  </a:lnTo>
                  <a:lnTo>
                    <a:pt y="12979" x="31268"/>
                  </a:lnTo>
                  <a:lnTo>
                    <a:pt y="14367" x="31690"/>
                  </a:lnTo>
                  <a:lnTo>
                    <a:pt y="15755" x="31992"/>
                  </a:lnTo>
                  <a:lnTo>
                    <a:pt y="17144" x="32234"/>
                  </a:lnTo>
                  <a:lnTo>
                    <a:pt y="18471" x="32354"/>
                  </a:lnTo>
                  <a:lnTo>
                    <a:pt y="19739" x="32415"/>
                  </a:lnTo>
                  <a:lnTo>
                    <a:pt y="20403" x="32415"/>
                  </a:lnTo>
                  <a:lnTo>
                    <a:pt y="21188" x="32354"/>
                  </a:lnTo>
                  <a:lnTo>
                    <a:pt y="22033" x="32234"/>
                  </a:lnTo>
                  <a:lnTo>
                    <a:pt y="22878" x="32052"/>
                  </a:lnTo>
                  <a:lnTo>
                    <a:pt y="23783" x="31751"/>
                  </a:lnTo>
                  <a:lnTo>
                    <a:pt y="24689" x="31388"/>
                  </a:lnTo>
                  <a:lnTo>
                    <a:pt y="25172" x="31087"/>
                  </a:lnTo>
                  <a:lnTo>
                    <a:pt y="25594" x="30845"/>
                  </a:lnTo>
                  <a:lnTo>
                    <a:pt y="26017" x="30483"/>
                  </a:lnTo>
                  <a:lnTo>
                    <a:pt y="26379" x="30121"/>
                  </a:lnTo>
                  <a:lnTo>
                    <a:pt y="26922" x="29517"/>
                  </a:lnTo>
                  <a:lnTo>
                    <a:pt y="27405" x="28853"/>
                  </a:lnTo>
                  <a:lnTo>
                    <a:pt y="27827" x="28129"/>
                  </a:lnTo>
                  <a:lnTo>
                    <a:pt y="28190" x="27344"/>
                  </a:lnTo>
                  <a:lnTo>
                    <a:pt y="28491" x="26499"/>
                  </a:lnTo>
                  <a:lnTo>
                    <a:pt y="28733" x="25654"/>
                  </a:lnTo>
                  <a:lnTo>
                    <a:pt y="28914" x="24809"/>
                  </a:lnTo>
                  <a:lnTo>
                    <a:pt y="28914" x="23240"/>
                  </a:lnTo>
                  <a:lnTo>
                    <a:pt y="28854" x="22515"/>
                  </a:lnTo>
                  <a:lnTo>
                    <a:pt y="28672" x="21851"/>
                  </a:lnTo>
                  <a:lnTo>
                    <a:pt y="28491" x="21187"/>
                  </a:lnTo>
                  <a:lnTo>
                    <a:pt y="28250" x="20584"/>
                  </a:lnTo>
                  <a:lnTo>
                    <a:pt y="27948" x="19980"/>
                  </a:lnTo>
                  <a:lnTo>
                    <a:pt y="27646" x="19437"/>
                  </a:lnTo>
                  <a:lnTo>
                    <a:pt y="27284" x="18833"/>
                  </a:lnTo>
                  <a:lnTo>
                    <a:pt y="26862" x="18350"/>
                  </a:lnTo>
                  <a:lnTo>
                    <a:pt y="26439" x="17807"/>
                  </a:lnTo>
                  <a:lnTo>
                    <a:pt y="25956" x="17385"/>
                  </a:lnTo>
                  <a:lnTo>
                    <a:pt y="25413" x="16902"/>
                  </a:lnTo>
                  <a:lnTo>
                    <a:pt y="24326" x="16057"/>
                  </a:lnTo>
                  <a:lnTo>
                    <a:pt y="23119" x="15332"/>
                  </a:lnTo>
                  <a:lnTo>
                    <a:pt y="21852" x="14668"/>
                  </a:lnTo>
                  <a:lnTo>
                    <a:pt y="20524" x="14125"/>
                  </a:lnTo>
                  <a:lnTo>
                    <a:pt y="19196" x="13642"/>
                  </a:lnTo>
                  <a:lnTo>
                    <a:pt y="17868" x="13220"/>
                  </a:lnTo>
                  <a:lnTo>
                    <a:pt y="16480" x="12918"/>
                  </a:lnTo>
                  <a:lnTo>
                    <a:pt y="15212" x="12737"/>
                  </a:lnTo>
                  <a:lnTo>
                    <a:pt y="13944" x="12616"/>
                  </a:lnTo>
                  <a:lnTo>
                    <a:pt y="12737" x="12556"/>
                  </a:lnTo>
                  <a:lnTo>
                    <a:pt y="11832" x="12616"/>
                  </a:lnTo>
                  <a:lnTo>
                    <a:pt y="10987" x="12677"/>
                  </a:lnTo>
                  <a:lnTo>
                    <a:pt y="10081" x="12797"/>
                  </a:lnTo>
                  <a:lnTo>
                    <a:pt y="9236" x="12978"/>
                  </a:lnTo>
                  <a:lnTo>
                    <a:pt y="8391" x="13280"/>
                  </a:lnTo>
                  <a:lnTo>
                    <a:pt y="7546" x="13582"/>
                  </a:lnTo>
                  <a:lnTo>
                    <a:pt y="6761" x="14065"/>
                  </a:lnTo>
                  <a:lnTo>
                    <a:pt y="6037" x="14548"/>
                  </a:lnTo>
                  <a:lnTo>
                    <a:pt y="5373" x="15151"/>
                  </a:lnTo>
                  <a:lnTo>
                    <a:pt y="4769" x="15815"/>
                  </a:lnTo>
                  <a:lnTo>
                    <a:pt y="4287" x="16600"/>
                  </a:lnTo>
                  <a:lnTo>
                    <a:pt y="3804" x="17385"/>
                  </a:lnTo>
                  <a:lnTo>
                    <a:pt y="3502" x="18290"/>
                  </a:lnTo>
                  <a:lnTo>
                    <a:pt y="3200" x="19135"/>
                  </a:lnTo>
                  <a:lnTo>
                    <a:pt y="3079" x="20041"/>
                  </a:lnTo>
                  <a:lnTo>
                    <a:pt y="3019" x="20946"/>
                  </a:lnTo>
                  <a:close/>
                  <a:moveTo>
                    <a:pt y="43582" x="26499"/>
                  </a:moveTo>
                  <a:lnTo>
                    <a:pt y="43702" x="27465"/>
                  </a:lnTo>
                  <a:lnTo>
                    <a:pt y="45393" x="29879"/>
                  </a:lnTo>
                  <a:lnTo>
                    <a:pt y="46962" x="31932"/>
                  </a:lnTo>
                  <a:lnTo>
                    <a:pt y="47686" x="32837"/>
                  </a:lnTo>
                  <a:lnTo>
                    <a:pt y="48411" x="33682"/>
                  </a:lnTo>
                  <a:lnTo>
                    <a:pt y="49075" x="34407"/>
                  </a:lnTo>
                  <a:lnTo>
                    <a:pt y="49799" x="35010"/>
                  </a:lnTo>
                  <a:lnTo>
                    <a:pt y="50463" x="35614"/>
                  </a:lnTo>
                  <a:lnTo>
                    <a:pt y="51127" x="36097"/>
                  </a:lnTo>
                  <a:lnTo>
                    <a:pt y="51851" x="36519"/>
                  </a:lnTo>
                  <a:lnTo>
                    <a:pt y="52515" x="36821"/>
                  </a:lnTo>
                  <a:lnTo>
                    <a:pt y="53300" x="37062"/>
                  </a:lnTo>
                  <a:lnTo>
                    <a:pt y="54024" x="37244"/>
                  </a:lnTo>
                  <a:lnTo>
                    <a:pt y="54869" x="37364"/>
                  </a:lnTo>
                  <a:lnTo>
                    <a:pt y="55714" x="37425"/>
                  </a:lnTo>
                  <a:lnTo>
                    <a:pt y="56740" x="37364"/>
                  </a:lnTo>
                  <a:lnTo>
                    <a:pt y="57706" x="37183"/>
                  </a:lnTo>
                  <a:lnTo>
                    <a:pt y="58672" x="36942"/>
                  </a:lnTo>
                  <a:lnTo>
                    <a:pt y="59577" x="36519"/>
                  </a:lnTo>
                  <a:lnTo>
                    <a:pt y="60483" x="36036"/>
                  </a:lnTo>
                  <a:lnTo>
                    <a:pt y="61268" x="35493"/>
                  </a:lnTo>
                  <a:lnTo>
                    <a:pt y="62052" x="34769"/>
                  </a:lnTo>
                  <a:lnTo>
                    <a:pt y="62716" x="33984"/>
                  </a:lnTo>
                  <a:lnTo>
                    <a:pt y="63320" x="33079"/>
                  </a:lnTo>
                  <a:lnTo>
                    <a:pt y="63863" x="32113"/>
                  </a:lnTo>
                  <a:lnTo>
                    <a:pt y="64346" x="31026"/>
                  </a:lnTo>
                  <a:lnTo>
                    <a:pt y="64768" x="29819"/>
                  </a:lnTo>
                  <a:lnTo>
                    <a:pt y="65070" x="28491"/>
                  </a:lnTo>
                  <a:lnTo>
                    <a:pt y="65312" x="27103"/>
                  </a:lnTo>
                  <a:lnTo>
                    <a:pt y="65493" x="25594"/>
                  </a:lnTo>
                  <a:lnTo>
                    <a:pt y="65493" x="24024"/>
                  </a:lnTo>
                  <a:lnTo>
                    <a:pt y="65432" x="22274"/>
                  </a:lnTo>
                  <a:lnTo>
                    <a:pt y="65312" x="20523"/>
                  </a:lnTo>
                  <a:lnTo>
                    <a:pt y="65070" x="18954"/>
                  </a:lnTo>
                  <a:lnTo>
                    <a:pt y="64708" x="17445"/>
                  </a:lnTo>
                  <a:lnTo>
                    <a:pt y="64225" x="15996"/>
                  </a:lnTo>
                  <a:lnTo>
                    <a:pt y="63682" x="14668"/>
                  </a:lnTo>
                  <a:lnTo>
                    <a:pt y="63078" x="13461"/>
                  </a:lnTo>
                  <a:lnTo>
                    <a:pt y="62414" x="12375"/>
                  </a:lnTo>
                  <a:lnTo>
                    <a:pt y="61630" x="11409"/>
                  </a:lnTo>
                  <a:lnTo>
                    <a:pt y="60785" x="10504"/>
                  </a:lnTo>
                  <a:lnTo>
                    <a:pt y="59879" x="9779"/>
                  </a:lnTo>
                  <a:lnTo>
                    <a:pt y="58853" x="9176"/>
                  </a:lnTo>
                  <a:lnTo>
                    <a:pt y="57827" x="8693"/>
                  </a:lnTo>
                  <a:lnTo>
                    <a:pt y="57284" x="8451"/>
                  </a:lnTo>
                  <a:lnTo>
                    <a:pt y="56740" x="8331"/>
                  </a:lnTo>
                  <a:lnTo>
                    <a:pt y="56197" x="8210"/>
                  </a:lnTo>
                  <a:lnTo>
                    <a:pt y="55594" x="8089"/>
                  </a:lnTo>
                  <a:lnTo>
                    <a:pt y="54990" x="8029"/>
                  </a:lnTo>
                  <a:lnTo>
                    <a:pt y="54386" x="8029"/>
                  </a:lnTo>
                  <a:lnTo>
                    <a:pt y="53240" x="8089"/>
                  </a:lnTo>
                  <a:lnTo>
                    <a:pt y="52213" x="8270"/>
                  </a:lnTo>
                  <a:lnTo>
                    <a:pt y="51187" x="8572"/>
                  </a:lnTo>
                  <a:lnTo>
                    <a:pt y="50342" x="8934"/>
                  </a:lnTo>
                  <a:lnTo>
                    <a:pt y="49497" x="9417"/>
                  </a:lnTo>
                  <a:lnTo>
                    <a:pt y="48773" x="9960"/>
                  </a:lnTo>
                  <a:lnTo>
                    <a:pt y="48169" x="10564"/>
                  </a:lnTo>
                  <a:lnTo>
                    <a:pt y="47566" x="11167"/>
                  </a:lnTo>
                  <a:lnTo>
                    <a:pt y="47083" x="11831"/>
                  </a:lnTo>
                  <a:lnTo>
                    <a:pt y="46600" x="12495"/>
                  </a:lnTo>
                  <a:lnTo>
                    <a:pt y="46238" x="13159"/>
                  </a:lnTo>
                  <a:lnTo>
                    <a:pt y="45936" x="13763"/>
                  </a:lnTo>
                  <a:lnTo>
                    <a:pt y="45393" x="14910"/>
                  </a:lnTo>
                  <a:lnTo>
                    <a:pt y="45030" x="15815"/>
                  </a:lnTo>
                  <a:lnTo>
                    <a:pt y="44608" x="17324"/>
                  </a:lnTo>
                  <a:lnTo>
                    <a:pt y="44306" x="18833"/>
                  </a:lnTo>
                  <a:lnTo>
                    <a:pt y="44004" x="20342"/>
                  </a:lnTo>
                  <a:lnTo>
                    <a:pt y="43823" x="21731"/>
                  </a:lnTo>
                  <a:lnTo>
                    <a:pt y="43702" x="22998"/>
                  </a:lnTo>
                  <a:lnTo>
                    <a:pt y="43642" x="24085"/>
                  </a:lnTo>
                  <a:lnTo>
                    <a:pt y="43582" x="25413"/>
                  </a:lnTo>
                  <a:close/>
                  <a:moveTo>
                    <a:pt y="1" x="26680"/>
                  </a:moveTo>
                  <a:lnTo>
                    <a:pt y="61" x="24749"/>
                  </a:lnTo>
                  <a:lnTo>
                    <a:pt y="182" x="22757"/>
                  </a:lnTo>
                  <a:lnTo>
                    <a:pt y="303" x="21731"/>
                  </a:lnTo>
                  <a:lnTo>
                    <a:pt y="484" x="20705"/>
                  </a:lnTo>
                  <a:lnTo>
                    <a:pt y="665" x="19678"/>
                  </a:lnTo>
                  <a:lnTo>
                    <a:pt y="906" x="18652"/>
                  </a:lnTo>
                  <a:lnTo>
                    <a:pt y="1208" x="17566"/>
                  </a:lnTo>
                  <a:lnTo>
                    <a:pt y="1570" x="16540"/>
                  </a:lnTo>
                  <a:lnTo>
                    <a:pt y="1932" x="15453"/>
                  </a:lnTo>
                  <a:lnTo>
                    <a:pt y="2415" x="14427"/>
                  </a:lnTo>
                  <a:lnTo>
                    <a:pt y="2959" x="13401"/>
                  </a:lnTo>
                  <a:lnTo>
                    <a:pt y="3562" x="12375"/>
                  </a:lnTo>
                  <a:lnTo>
                    <a:pt y="4226" x="11349"/>
                  </a:lnTo>
                  <a:lnTo>
                    <a:pt y="5011" x="10383"/>
                  </a:lnTo>
                  <a:lnTo>
                    <a:pt y="5675" x="9658"/>
                  </a:lnTo>
                  <a:lnTo>
                    <a:pt y="6339" x="8994"/>
                  </a:lnTo>
                  <a:lnTo>
                    <a:pt y="7003" x="8391"/>
                  </a:lnTo>
                  <a:lnTo>
                    <a:pt y="7727" x="7848"/>
                  </a:lnTo>
                  <a:lnTo>
                    <a:pt y="8512" x="7304"/>
                  </a:lnTo>
                  <a:lnTo>
                    <a:pt y="9236" x="6821"/>
                  </a:lnTo>
                  <a:lnTo>
                    <a:pt y="10021" x="6399"/>
                  </a:lnTo>
                  <a:lnTo>
                    <a:pt y="10806" x="5976"/>
                  </a:lnTo>
                  <a:lnTo>
                    <a:pt y="11590" x="5675"/>
                  </a:lnTo>
                  <a:lnTo>
                    <a:pt y="12375" x="5373"/>
                  </a:lnTo>
                  <a:lnTo>
                    <a:pt y="13220" x="5131"/>
                  </a:lnTo>
                  <a:lnTo>
                    <a:pt y="14005" x="4950"/>
                  </a:lnTo>
                  <a:lnTo>
                    <a:pt y="14789" x="4769"/>
                  </a:lnTo>
                  <a:lnTo>
                    <a:pt y="15634" x="4648"/>
                  </a:lnTo>
                  <a:lnTo>
                    <a:pt y="16419" x="4588"/>
                  </a:lnTo>
                  <a:lnTo>
                    <a:pt y="17204" x="4588"/>
                  </a:lnTo>
                  <a:lnTo>
                    <a:pt y="18532" x="4648"/>
                  </a:lnTo>
                  <a:lnTo>
                    <a:pt y="19860" x="4830"/>
                  </a:lnTo>
                  <a:lnTo>
                    <a:pt y="21127" x="5131"/>
                  </a:lnTo>
                  <a:lnTo>
                    <a:pt y="22455" x="5554"/>
                  </a:lnTo>
                  <a:lnTo>
                    <a:pt y="23663" x="6097"/>
                  </a:lnTo>
                  <a:lnTo>
                    <a:pt y="24870" x="6821"/>
                  </a:lnTo>
                  <a:lnTo>
                    <a:pt y="25956" x="7606"/>
                  </a:lnTo>
                  <a:lnTo>
                    <a:pt y="26982" x="8512"/>
                  </a:lnTo>
                  <a:lnTo>
                    <a:pt y="27948" x="9538"/>
                  </a:lnTo>
                  <a:lnTo>
                    <a:pt y="28431" x="10081"/>
                  </a:lnTo>
                  <a:lnTo>
                    <a:pt y="28854" x="10624"/>
                  </a:lnTo>
                  <a:lnTo>
                    <a:pt y="29216" x="11228"/>
                  </a:lnTo>
                  <a:lnTo>
                    <a:pt y="29578" x="11892"/>
                  </a:lnTo>
                  <a:lnTo>
                    <a:pt y="29940" x="12556"/>
                  </a:lnTo>
                  <a:lnTo>
                    <a:pt y="30242" x="13220"/>
                  </a:lnTo>
                  <a:lnTo>
                    <a:pt y="30544" x="13944"/>
                  </a:lnTo>
                  <a:lnTo>
                    <a:pt y="30785" x="14668"/>
                  </a:lnTo>
                  <a:lnTo>
                    <a:pt y="30966" x="15453"/>
                  </a:lnTo>
                  <a:lnTo>
                    <a:pt y="31147" x="16238"/>
                  </a:lnTo>
                  <a:lnTo>
                    <a:pt y="31328" x="17083"/>
                  </a:lnTo>
                  <a:lnTo>
                    <a:pt y="31389" x="17928"/>
                  </a:lnTo>
                  <a:lnTo>
                    <a:pt y="31449" x="18773"/>
                  </a:lnTo>
                  <a:lnTo>
                    <a:pt y="31509" x="19678"/>
                  </a:lnTo>
                  <a:lnTo>
                    <a:pt y="31449" x="21067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2113" x="22214"/>
                  </a:lnTo>
                  <a:lnTo>
                    <a:pt y="32898" x="21972"/>
                  </a:lnTo>
                  <a:lnTo>
                    <a:pt y="33803" x="21731"/>
                  </a:lnTo>
                  <a:lnTo>
                    <a:pt y="34286" x="21670"/>
                  </a:lnTo>
                  <a:lnTo>
                    <a:pt y="34829" x="21670"/>
                  </a:lnTo>
                  <a:lnTo>
                    <a:pt y="35855" x="21731"/>
                  </a:lnTo>
                  <a:lnTo>
                    <a:pt y="36761" x="21912"/>
                  </a:lnTo>
                  <a:lnTo>
                    <a:pt y="37606" x="22214"/>
                  </a:lnTo>
                  <a:lnTo>
                    <a:pt y="38391" x="22576"/>
                  </a:lnTo>
                  <a:lnTo>
                    <a:pt y="39115" x="22998"/>
                  </a:lnTo>
                  <a:lnTo>
                    <a:pt y="39779" x="23421"/>
                  </a:lnTo>
                  <a:lnTo>
                    <a:pt y="41047" x="24387"/>
                  </a:lnTo>
                  <a:lnTo>
                    <a:pt y="41167" x="22696"/>
                  </a:lnTo>
                  <a:lnTo>
                    <a:pt y="41348" x="20765"/>
                  </a:lnTo>
                  <a:lnTo>
                    <a:pt y="41590" x="18592"/>
                  </a:lnTo>
                  <a:lnTo>
                    <a:pt y="41952" x="16298"/>
                  </a:lnTo>
                  <a:lnTo>
                    <a:pt y="42193" x="15091"/>
                  </a:lnTo>
                  <a:lnTo>
                    <a:pt y="42435" x="13944"/>
                  </a:lnTo>
                  <a:lnTo>
                    <a:pt y="42797" x="12737"/>
                  </a:lnTo>
                  <a:lnTo>
                    <a:pt y="43159" x="11530"/>
                  </a:lnTo>
                  <a:lnTo>
                    <a:pt y="43582" x="10383"/>
                  </a:lnTo>
                  <a:lnTo>
                    <a:pt y="44065" x="9236"/>
                  </a:lnTo>
                  <a:lnTo>
                    <a:pt y="44608" x="8089"/>
                  </a:lnTo>
                  <a:lnTo>
                    <a:pt y="45211" x="7003"/>
                  </a:lnTo>
                  <a:lnTo>
                    <a:pt y="45815" x="6037"/>
                  </a:lnTo>
                  <a:lnTo>
                    <a:pt y="46479" x="5192"/>
                  </a:lnTo>
                  <a:lnTo>
                    <a:pt y="47143" x="4407"/>
                  </a:lnTo>
                  <a:lnTo>
                    <a:pt y="47867" x="3683"/>
                  </a:lnTo>
                  <a:lnTo>
                    <a:pt y="48531" x="3019"/>
                  </a:lnTo>
                  <a:lnTo>
                    <a:pt y="49256" x="2415"/>
                  </a:lnTo>
                  <a:lnTo>
                    <a:pt y="49980" x="1932"/>
                  </a:lnTo>
                  <a:lnTo>
                    <a:pt y="50765" x="1510"/>
                  </a:lnTo>
                  <a:lnTo>
                    <a:pt y="51489" x="1148"/>
                  </a:lnTo>
                  <a:lnTo>
                    <a:pt y="52213" x="785"/>
                  </a:lnTo>
                  <a:lnTo>
                    <a:pt y="52938" x="544"/>
                  </a:lnTo>
                  <a:lnTo>
                    <a:pt y="53662" x="363"/>
                  </a:lnTo>
                  <a:lnTo>
                    <a:pt y="54326" x="182"/>
                  </a:lnTo>
                  <a:lnTo>
                    <a:pt y="55050" x="121"/>
                  </a:lnTo>
                  <a:lnTo>
                    <a:pt y="55714" x="61"/>
                  </a:lnTo>
                  <a:lnTo>
                    <a:pt y="56318" x="1"/>
                  </a:lnTo>
                  <a:lnTo>
                    <a:pt y="56982" x="61"/>
                  </a:lnTo>
                  <a:lnTo>
                    <a:pt y="57586" x="61"/>
                  </a:lnTo>
                  <a:lnTo>
                    <a:pt y="58189" x="182"/>
                  </a:lnTo>
                  <a:lnTo>
                    <a:pt y="58793" x="302"/>
                  </a:lnTo>
                  <a:lnTo>
                    <a:pt y="59396" x="484"/>
                  </a:lnTo>
                  <a:lnTo>
                    <a:pt y="60000" x="665"/>
                  </a:lnTo>
                  <a:lnTo>
                    <a:pt y="60604" x="906"/>
                  </a:lnTo>
                  <a:lnTo>
                    <a:pt y="61207" x="1208"/>
                  </a:lnTo>
                  <a:lnTo>
                    <a:pt y="61750" x="1510"/>
                  </a:lnTo>
                  <a:lnTo>
                    <a:pt y="62354" x="1872"/>
                  </a:lnTo>
                  <a:lnTo>
                    <a:pt y="62897" x="2294"/>
                  </a:lnTo>
                  <a:lnTo>
                    <a:pt y="63380" x="2717"/>
                  </a:lnTo>
                  <a:lnTo>
                    <a:pt y="63923" x="3200"/>
                  </a:lnTo>
                  <a:lnTo>
                    <a:pt y="64406" x="3683"/>
                  </a:lnTo>
                  <a:lnTo>
                    <a:pt y="64889" x="4286"/>
                  </a:lnTo>
                  <a:lnTo>
                    <a:pt y="65372" x="4830"/>
                  </a:lnTo>
                  <a:lnTo>
                    <a:pt y="65795" x="5494"/>
                  </a:lnTo>
                  <a:lnTo>
                    <a:pt y="66217" x="6158"/>
                  </a:lnTo>
                  <a:lnTo>
                    <a:pt y="66640" x="6821"/>
                  </a:lnTo>
                  <a:lnTo>
                    <a:pt y="67002" x="7606"/>
                  </a:lnTo>
                  <a:lnTo>
                    <a:pt y="67364" x="8391"/>
                  </a:lnTo>
                  <a:lnTo>
                    <a:pt y="67666" x="9176"/>
                  </a:lnTo>
                  <a:lnTo>
                    <a:pt y="67968" x="10021"/>
                  </a:lnTo>
                  <a:lnTo>
                    <a:pt y="68269" x="10926"/>
                  </a:lnTo>
                  <a:lnTo>
                    <a:pt y="68511" x="11892"/>
                  </a:lnTo>
                  <a:lnTo>
                    <a:pt y="68692" x="12858"/>
                  </a:lnTo>
                  <a:lnTo>
                    <a:pt y="68873" x="13884"/>
                  </a:lnTo>
                  <a:lnTo>
                    <a:pt y="69054" x="14970"/>
                  </a:lnTo>
                  <a:lnTo>
                    <a:pt y="69175" x="16057"/>
                  </a:lnTo>
                  <a:lnTo>
                    <a:pt y="69235" x="17204"/>
                  </a:lnTo>
                  <a:lnTo>
                    <a:pt y="69296" x="18350"/>
                  </a:lnTo>
                  <a:lnTo>
                    <a:pt y="69356" x="19558"/>
                  </a:lnTo>
                  <a:lnTo>
                    <a:pt y="69296" x="21006"/>
                  </a:lnTo>
                  <a:lnTo>
                    <a:pt y="69235" x="22395"/>
                  </a:lnTo>
                  <a:lnTo>
                    <a:pt y="69115" x="23783"/>
                  </a:lnTo>
                  <a:lnTo>
                    <a:pt y="68933" x="25111"/>
                  </a:lnTo>
                  <a:lnTo>
                    <a:pt y="68752" x="26379"/>
                  </a:lnTo>
                  <a:lnTo>
                    <a:pt y="68451" x="27586"/>
                  </a:lnTo>
                  <a:lnTo>
                    <a:pt y="68209" x="28793"/>
                  </a:lnTo>
                  <a:lnTo>
                    <a:pt y="67847" x="29940"/>
                  </a:lnTo>
                  <a:lnTo>
                    <a:pt y="67485" x="31026"/>
                  </a:lnTo>
                  <a:lnTo>
                    <a:pt y="67062" x="32052"/>
                  </a:lnTo>
                  <a:lnTo>
                    <a:pt y="66640" x="33079"/>
                  </a:lnTo>
                  <a:lnTo>
                    <a:pt y="66157" x="34044"/>
                  </a:lnTo>
                  <a:lnTo>
                    <a:pt y="65614" x="34950"/>
                  </a:lnTo>
                  <a:lnTo>
                    <a:pt y="65131" x="35795"/>
                  </a:lnTo>
                  <a:lnTo>
                    <a:pt y="64527" x="36640"/>
                  </a:lnTo>
                  <a:lnTo>
                    <a:pt y="63923" x="37425"/>
                  </a:lnTo>
                  <a:lnTo>
                    <a:pt y="63320" x="38149"/>
                  </a:lnTo>
                  <a:lnTo>
                    <a:pt y="62656" x="38813"/>
                  </a:lnTo>
                  <a:lnTo>
                    <a:pt y="62052" x="39477"/>
                  </a:lnTo>
                  <a:lnTo>
                    <a:pt y="61328" x="40081"/>
                  </a:lnTo>
                  <a:lnTo>
                    <a:pt y="60664" x="40624"/>
                  </a:lnTo>
                  <a:lnTo>
                    <a:pt y="59940" x="41107"/>
                  </a:lnTo>
                  <a:lnTo>
                    <a:pt y="59155" x="41529"/>
                  </a:lnTo>
                  <a:lnTo>
                    <a:pt y="58431" x="41952"/>
                  </a:lnTo>
                  <a:lnTo>
                    <a:pt y="57646" x="42314"/>
                  </a:lnTo>
                  <a:lnTo>
                    <a:pt y="56922" x="42616"/>
                  </a:lnTo>
                  <a:lnTo>
                    <a:pt y="56137" x="42917"/>
                  </a:lnTo>
                  <a:lnTo>
                    <a:pt y="55352" x="43099"/>
                  </a:lnTo>
                  <a:lnTo>
                    <a:pt y="54567" x="43280"/>
                  </a:lnTo>
                  <a:lnTo>
                    <a:pt y="53722" x="43400"/>
                  </a:lnTo>
                  <a:lnTo>
                    <a:pt y="52938" x="43461"/>
                  </a:lnTo>
                  <a:lnTo>
                    <a:pt y="52153" x="43521"/>
                  </a:lnTo>
                  <a:lnTo>
                    <a:pt y="51006" x="43461"/>
                  </a:lnTo>
                  <a:lnTo>
                    <a:pt y="49920" x="43340"/>
                  </a:lnTo>
                  <a:lnTo>
                    <a:pt y="48894" x="43159"/>
                  </a:lnTo>
                  <a:lnTo>
                    <a:pt y="47988" x="42857"/>
                  </a:lnTo>
                  <a:lnTo>
                    <a:pt y="47083" x="42555"/>
                  </a:lnTo>
                  <a:lnTo>
                    <a:pt y="46238" x="42133"/>
                  </a:lnTo>
                  <a:lnTo>
                    <a:pt y="45453" x="41710"/>
                  </a:lnTo>
                  <a:lnTo>
                    <a:pt y="44668" x="41167"/>
                  </a:lnTo>
                  <a:lnTo>
                    <a:pt y="43944" x="40624"/>
                  </a:lnTo>
                  <a:lnTo>
                    <a:pt y="43280" x="40020"/>
                  </a:lnTo>
                  <a:lnTo>
                    <a:pt y="42556" x="39417"/>
                  </a:lnTo>
                  <a:lnTo>
                    <a:pt y="41952" x="38753"/>
                  </a:lnTo>
                  <a:lnTo>
                    <a:pt y="40684" x="37364"/>
                  </a:lnTo>
                  <a:lnTo>
                    <a:pt y="39417" x="35855"/>
                  </a:lnTo>
                  <a:lnTo>
                    <a:pt y="36882" x="32596"/>
                  </a:lnTo>
                  <a:lnTo>
                    <a:pt y="36157" x="31811"/>
                  </a:lnTo>
                  <a:lnTo>
                    <a:pt y="35795" x="31388"/>
                  </a:lnTo>
                  <a:lnTo>
                    <a:pt y="35373" x="31026"/>
                  </a:lnTo>
                  <a:lnTo>
                    <a:pt y="34829" x="30725"/>
                  </a:lnTo>
                  <a:lnTo>
                    <a:pt y="34286" x="30423"/>
                  </a:lnTo>
                  <a:lnTo>
                    <a:pt y="33682" x="30302"/>
                  </a:lnTo>
                  <a:lnTo>
                    <a:pt y="32958" x="30242"/>
                  </a:lnTo>
                  <a:lnTo>
                    <a:pt y="32234" x="30302"/>
                  </a:lnTo>
                  <a:lnTo>
                    <a:pt y="31570" x="30423"/>
                  </a:lnTo>
                  <a:lnTo>
                    <a:pt y="30966" x="30725"/>
                  </a:lnTo>
                  <a:lnTo>
                    <a:pt y="30423" x="31026"/>
                  </a:lnTo>
                  <a:lnTo>
                    <a:pt y="29880" x="31449"/>
                  </a:lnTo>
                  <a:lnTo>
                    <a:pt y="29397" x="31871"/>
                  </a:lnTo>
                  <a:lnTo>
                    <a:pt y="28491" x="32777"/>
                  </a:lnTo>
                  <a:lnTo>
                    <a:pt y="27345" x="34165"/>
                  </a:lnTo>
                  <a:lnTo>
                    <a:pt y="26137" x="35553"/>
                  </a:lnTo>
                  <a:lnTo>
                    <a:pt y="25534" x="36217"/>
                  </a:lnTo>
                  <a:lnTo>
                    <a:pt y="24870" x="36881"/>
                  </a:lnTo>
                  <a:lnTo>
                    <a:pt y="24145" x="37485"/>
                  </a:lnTo>
                  <a:lnTo>
                    <a:pt y="23421" x="38028"/>
                  </a:lnTo>
                  <a:lnTo>
                    <a:pt y="22636" x="38511"/>
                  </a:lnTo>
                  <a:lnTo>
                    <a:pt y="21852" x="38994"/>
                  </a:lnTo>
                  <a:lnTo>
                    <a:pt y="20946" x="39417"/>
                  </a:lnTo>
                  <a:lnTo>
                    <a:pt y="19980" x="39718"/>
                  </a:lnTo>
                  <a:lnTo>
                    <a:pt y="19015" x="40020"/>
                  </a:lnTo>
                  <a:lnTo>
                    <a:pt y="17928" x="40262"/>
                  </a:lnTo>
                  <a:lnTo>
                    <a:pt y="16781" x="40382"/>
                  </a:lnTo>
                  <a:lnTo>
                    <a:pt y="15574" x="40382"/>
                  </a:lnTo>
                  <a:lnTo>
                    <a:pt y="14307" x="40382"/>
                  </a:lnTo>
                  <a:lnTo>
                    <a:pt y="13099" x="40201"/>
                  </a:lnTo>
                  <a:lnTo>
                    <a:pt y="12013" x="39960"/>
                  </a:lnTo>
                  <a:lnTo>
                    <a:pt y="10987" x="39718"/>
                  </a:lnTo>
                  <a:lnTo>
                    <a:pt y="10021" x="39356"/>
                  </a:lnTo>
                  <a:lnTo>
                    <a:pt y="9115" x="38934"/>
                  </a:lnTo>
                  <a:lnTo>
                    <a:pt y="8270" x="38451"/>
                  </a:lnTo>
                  <a:lnTo>
                    <a:pt y="7486" x="37968"/>
                  </a:lnTo>
                  <a:lnTo>
                    <a:pt y="6761" x="37425"/>
                  </a:lnTo>
                  <a:lnTo>
                    <a:pt y="6097" x="36881"/>
                  </a:lnTo>
                  <a:lnTo>
                    <a:pt y="5494" x="36398"/>
                  </a:lnTo>
                  <a:lnTo>
                    <a:pt y="4951" x="35855"/>
                  </a:lnTo>
                  <a:lnTo>
                    <a:pt y="4045" x="34829"/>
                  </a:lnTo>
                  <a:lnTo>
                    <a:pt y="3260" x="33924"/>
                  </a:lnTo>
                  <a:lnTo>
                    <a:pt y="3260" x="39598"/>
                  </a:lnTo>
                  <a:lnTo>
                    <a:pt y="1" x="45392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20" id="320"/>
            <p:cNvSpPr/>
            <p:nvPr/>
          </p:nvSpPr>
          <p:spPr>
            <a:xfrm>
              <a:off y="2360250" x="4736525"/>
              <a:ext cy="647400" cx="496500"/>
            </a:xfrm>
            <a:custGeom>
              <a:pathLst>
                <a:path extrusionOk="0" h="25896" w="19860" fill="none">
                  <a:moveTo>
                    <a:pt y="23361" x="17566"/>
                  </a:moveTo>
                  <a:lnTo>
                    <a:pt y="23361" x="17566"/>
                  </a:lnTo>
                  <a:lnTo>
                    <a:pt y="22999" x="17928"/>
                  </a:lnTo>
                  <a:lnTo>
                    <a:pt y="22576" x="18290"/>
                  </a:lnTo>
                  <a:lnTo>
                    <a:pt y="22154" x="18532"/>
                  </a:lnTo>
                  <a:lnTo>
                    <a:pt y="21671" x="18833"/>
                  </a:lnTo>
                  <a:lnTo>
                    <a:pt y="20765" x="19196"/>
                  </a:lnTo>
                  <a:lnTo>
                    <a:pt y="19860" x="19497"/>
                  </a:lnTo>
                  <a:lnTo>
                    <a:pt y="19015" x="19679"/>
                  </a:lnTo>
                  <a:lnTo>
                    <a:pt y="18170" x="19799"/>
                  </a:lnTo>
                  <a:lnTo>
                    <a:pt y="17385" x="19860"/>
                  </a:lnTo>
                  <a:lnTo>
                    <a:pt y="16721" x="19860"/>
                  </a:lnTo>
                  <a:lnTo>
                    <a:pt y="16721" x="19860"/>
                  </a:lnTo>
                  <a:lnTo>
                    <a:pt y="15453" x="19799"/>
                  </a:lnTo>
                  <a:lnTo>
                    <a:pt y="14126" x="19679"/>
                  </a:lnTo>
                  <a:lnTo>
                    <a:pt y="12737" x="19437"/>
                  </a:lnTo>
                  <a:lnTo>
                    <a:pt y="11349" x="19135"/>
                  </a:lnTo>
                  <a:lnTo>
                    <a:pt y="9961" x="18713"/>
                  </a:lnTo>
                  <a:lnTo>
                    <a:pt y="8572" x="18230"/>
                  </a:lnTo>
                  <a:lnTo>
                    <a:pt y="7184" x="17626"/>
                  </a:lnTo>
                  <a:lnTo>
                    <a:pt y="5916" x="16962"/>
                  </a:lnTo>
                  <a:lnTo>
                    <a:pt y="4709" x="16178"/>
                  </a:lnTo>
                  <a:lnTo>
                    <a:pt y="3562" x="15333"/>
                  </a:lnTo>
                  <a:lnTo>
                    <a:pt y="3019" x="14850"/>
                  </a:lnTo>
                  <a:lnTo>
                    <a:pt y="2536" x="14367"/>
                  </a:lnTo>
                  <a:lnTo>
                    <a:pt y="2114" x="13884"/>
                  </a:lnTo>
                  <a:lnTo>
                    <a:pt y="1691" x="13341"/>
                  </a:lnTo>
                  <a:lnTo>
                    <a:pt y="1329" x="12797"/>
                  </a:lnTo>
                  <a:lnTo>
                    <a:pt y="967" x="12254"/>
                  </a:lnTo>
                  <a:lnTo>
                    <a:pt y="665" x="11651"/>
                  </a:lnTo>
                  <a:lnTo>
                    <a:pt y="424" x="11047"/>
                  </a:lnTo>
                  <a:lnTo>
                    <a:pt y="242" x="10383"/>
                  </a:lnTo>
                  <a:lnTo>
                    <a:pt y="122" x="9779"/>
                  </a:lnTo>
                  <a:lnTo>
                    <a:pt y="1" x="9055"/>
                  </a:lnTo>
                  <a:lnTo>
                    <a:pt y="1" x="8391"/>
                  </a:lnTo>
                  <a:lnTo>
                    <a:pt y="1" x="8391"/>
                  </a:lnTo>
                  <a:lnTo>
                    <a:pt y="61" x="7486"/>
                  </a:lnTo>
                  <a:lnTo>
                    <a:pt y="182" x="6580"/>
                  </a:lnTo>
                  <a:lnTo>
                    <a:pt y="484" x="5735"/>
                  </a:lnTo>
                  <a:lnTo>
                    <a:pt y="786" x="4830"/>
                  </a:lnTo>
                  <a:lnTo>
                    <a:pt y="1269" x="4045"/>
                  </a:lnTo>
                  <a:lnTo>
                    <a:pt y="1751" x="3260"/>
                  </a:lnTo>
                  <a:lnTo>
                    <a:pt y="2355" x="2596"/>
                  </a:lnTo>
                  <a:lnTo>
                    <a:pt y="3019" x="1993"/>
                  </a:lnTo>
                  <a:lnTo>
                    <a:pt y="3019" x="1993"/>
                  </a:lnTo>
                  <a:lnTo>
                    <a:pt y="3743" x="1510"/>
                  </a:lnTo>
                  <a:lnTo>
                    <a:pt y="4528" x="1027"/>
                  </a:lnTo>
                  <a:lnTo>
                    <a:pt y="5373" x="725"/>
                  </a:lnTo>
                  <a:lnTo>
                    <a:pt y="6218" x="423"/>
                  </a:lnTo>
                  <a:lnTo>
                    <a:pt y="7063" x="242"/>
                  </a:lnTo>
                  <a:lnTo>
                    <a:pt y="7969" x="122"/>
                  </a:lnTo>
                  <a:lnTo>
                    <a:pt y="8814" x="61"/>
                  </a:lnTo>
                  <a:lnTo>
                    <a:pt y="9719" x="1"/>
                  </a:lnTo>
                  <a:lnTo>
                    <a:pt y="9719" x="1"/>
                  </a:lnTo>
                  <a:lnTo>
                    <a:pt y="10926" x="61"/>
                  </a:lnTo>
                  <a:lnTo>
                    <a:pt y="12194" x="182"/>
                  </a:lnTo>
                  <a:lnTo>
                    <a:pt y="13462" x="363"/>
                  </a:lnTo>
                  <a:lnTo>
                    <a:pt y="14850" x="665"/>
                  </a:lnTo>
                  <a:lnTo>
                    <a:pt y="16178" x="1087"/>
                  </a:lnTo>
                  <a:lnTo>
                    <a:pt y="17506" x="1570"/>
                  </a:lnTo>
                  <a:lnTo>
                    <a:pt y="18834" x="2113"/>
                  </a:lnTo>
                  <a:lnTo>
                    <a:pt y="20101" x="2777"/>
                  </a:lnTo>
                  <a:lnTo>
                    <a:pt y="21308" x="3502"/>
                  </a:lnTo>
                  <a:lnTo>
                    <a:pt y="22395" x="4347"/>
                  </a:lnTo>
                  <a:lnTo>
                    <a:pt y="22938" x="4830"/>
                  </a:lnTo>
                  <a:lnTo>
                    <a:pt y="23421" x="5252"/>
                  </a:lnTo>
                  <a:lnTo>
                    <a:pt y="23844" x="5795"/>
                  </a:lnTo>
                  <a:lnTo>
                    <a:pt y="24266" x="6278"/>
                  </a:lnTo>
                  <a:lnTo>
                    <a:pt y="24628" x="6882"/>
                  </a:lnTo>
                  <a:lnTo>
                    <a:pt y="24930" x="7425"/>
                  </a:lnTo>
                  <a:lnTo>
                    <a:pt y="25232" x="8029"/>
                  </a:lnTo>
                  <a:lnTo>
                    <a:pt y="25473" x="8632"/>
                  </a:lnTo>
                  <a:lnTo>
                    <a:pt y="25654" x="9296"/>
                  </a:lnTo>
                  <a:lnTo>
                    <a:pt y="25836" x="9960"/>
                  </a:lnTo>
                  <a:lnTo>
                    <a:pt y="25896" x="10685"/>
                  </a:lnTo>
                  <a:lnTo>
                    <a:pt y="25896" x="11409"/>
                  </a:lnTo>
                  <a:lnTo>
                    <a:pt y="25896" x="11409"/>
                  </a:lnTo>
                  <a:lnTo>
                    <a:pt y="25896" x="12254"/>
                  </a:lnTo>
                  <a:lnTo>
                    <a:pt y="25715" x="13099"/>
                  </a:lnTo>
                  <a:lnTo>
                    <a:pt y="25473" x="13944"/>
                  </a:lnTo>
                  <a:lnTo>
                    <a:pt y="25172" x="14789"/>
                  </a:lnTo>
                  <a:lnTo>
                    <a:pt y="24809" x="15574"/>
                  </a:lnTo>
                  <a:lnTo>
                    <a:pt y="24387" x="16298"/>
                  </a:lnTo>
                  <a:lnTo>
                    <a:pt y="23904" x="16962"/>
                  </a:lnTo>
                  <a:lnTo>
                    <a:pt y="23361" x="17566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21" id="321"/>
            <p:cNvSpPr/>
            <p:nvPr/>
          </p:nvSpPr>
          <p:spPr>
            <a:xfrm>
              <a:off y="3374325" x="4623350"/>
              <a:ext cy="547800" cx="734925"/>
            </a:xfrm>
            <a:custGeom>
              <a:pathLst>
                <a:path extrusionOk="0" h="21912" w="29397" fill="none">
                  <a:moveTo>
                    <a:pt y="121" x="19437"/>
                  </a:moveTo>
                  <a:lnTo>
                    <a:pt y="121" x="19437"/>
                  </a:lnTo>
                  <a:lnTo>
                    <a:pt y="1" x="18471"/>
                  </a:lnTo>
                  <a:lnTo>
                    <a:pt y="1" x="17385"/>
                  </a:lnTo>
                  <a:lnTo>
                    <a:pt y="1" x="17385"/>
                  </a:lnTo>
                  <a:lnTo>
                    <a:pt y="61" x="16057"/>
                  </a:lnTo>
                  <a:lnTo>
                    <a:pt y="121" x="14970"/>
                  </a:lnTo>
                  <a:lnTo>
                    <a:pt y="242" x="13703"/>
                  </a:lnTo>
                  <a:lnTo>
                    <a:pt y="423" x="12314"/>
                  </a:lnTo>
                  <a:lnTo>
                    <a:pt y="725" x="10805"/>
                  </a:lnTo>
                  <a:lnTo>
                    <a:pt y="1027" x="9296"/>
                  </a:lnTo>
                  <a:lnTo>
                    <a:pt y="1449" x="7787"/>
                  </a:lnTo>
                  <a:lnTo>
                    <a:pt y="1449" x="7787"/>
                  </a:lnTo>
                  <a:lnTo>
                    <a:pt y="1812" x="6882"/>
                  </a:lnTo>
                  <a:lnTo>
                    <a:pt y="2355" x="5735"/>
                  </a:lnTo>
                  <a:lnTo>
                    <a:pt y="2657" x="5131"/>
                  </a:lnTo>
                  <a:lnTo>
                    <a:pt y="3019" x="4467"/>
                  </a:lnTo>
                  <a:lnTo>
                    <a:pt y="3502" x="3803"/>
                  </a:lnTo>
                  <a:lnTo>
                    <a:pt y="3985" x="3139"/>
                  </a:lnTo>
                  <a:lnTo>
                    <a:pt y="4588" x="2536"/>
                  </a:lnTo>
                  <a:lnTo>
                    <a:pt y="5192" x="1932"/>
                  </a:lnTo>
                  <a:lnTo>
                    <a:pt y="5916" x="1389"/>
                  </a:lnTo>
                  <a:lnTo>
                    <a:pt y="6761" x="906"/>
                  </a:lnTo>
                  <a:lnTo>
                    <a:pt y="7606" x="544"/>
                  </a:lnTo>
                  <a:lnTo>
                    <a:pt y="8632" x="242"/>
                  </a:lnTo>
                  <a:lnTo>
                    <a:pt y="9659" x="61"/>
                  </a:lnTo>
                  <a:lnTo>
                    <a:pt y="10805" x="1"/>
                  </a:lnTo>
                  <a:lnTo>
                    <a:pt y="10805" x="1"/>
                  </a:lnTo>
                  <a:lnTo>
                    <a:pt y="11409" x="1"/>
                  </a:lnTo>
                  <a:lnTo>
                    <a:pt y="12013" x="61"/>
                  </a:lnTo>
                  <a:lnTo>
                    <a:pt y="12616" x="182"/>
                  </a:lnTo>
                  <a:lnTo>
                    <a:pt y="13159" x="303"/>
                  </a:lnTo>
                  <a:lnTo>
                    <a:pt y="13703" x="423"/>
                  </a:lnTo>
                  <a:lnTo>
                    <a:pt y="14246" x="665"/>
                  </a:lnTo>
                  <a:lnTo>
                    <a:pt y="15272" x="1148"/>
                  </a:lnTo>
                  <a:lnTo>
                    <a:pt y="16298" x="1751"/>
                  </a:lnTo>
                  <a:lnTo>
                    <a:pt y="17204" x="2476"/>
                  </a:lnTo>
                  <a:lnTo>
                    <a:pt y="18049" x="3381"/>
                  </a:lnTo>
                  <a:lnTo>
                    <a:pt y="18833" x="4347"/>
                  </a:lnTo>
                  <a:lnTo>
                    <a:pt y="19497" x="5433"/>
                  </a:lnTo>
                  <a:lnTo>
                    <a:pt y="20101" x="6640"/>
                  </a:lnTo>
                  <a:lnTo>
                    <a:pt y="20644" x="7968"/>
                  </a:lnTo>
                  <a:lnTo>
                    <a:pt y="21127" x="9417"/>
                  </a:lnTo>
                  <a:lnTo>
                    <a:pt y="21489" x="10926"/>
                  </a:lnTo>
                  <a:lnTo>
                    <a:pt y="21731" x="12495"/>
                  </a:lnTo>
                  <a:lnTo>
                    <a:pt y="21851" x="14246"/>
                  </a:lnTo>
                  <a:lnTo>
                    <a:pt y="21912" x="15996"/>
                  </a:lnTo>
                  <a:lnTo>
                    <a:pt y="21912" x="15996"/>
                  </a:lnTo>
                  <a:lnTo>
                    <a:pt y="21912" x="17566"/>
                  </a:lnTo>
                  <a:lnTo>
                    <a:pt y="21731" x="19075"/>
                  </a:lnTo>
                  <a:lnTo>
                    <a:pt y="21489" x="20463"/>
                  </a:lnTo>
                  <a:lnTo>
                    <a:pt y="21187" x="21791"/>
                  </a:lnTo>
                  <a:lnTo>
                    <a:pt y="20765" x="22998"/>
                  </a:lnTo>
                  <a:lnTo>
                    <a:pt y="20282" x="24085"/>
                  </a:lnTo>
                  <a:lnTo>
                    <a:pt y="19739" x="25051"/>
                  </a:lnTo>
                  <a:lnTo>
                    <a:pt y="19135" x="25956"/>
                  </a:lnTo>
                  <a:lnTo>
                    <a:pt y="18471" x="26741"/>
                  </a:lnTo>
                  <a:lnTo>
                    <a:pt y="17687" x="27465"/>
                  </a:lnTo>
                  <a:lnTo>
                    <a:pt y="16902" x="28008"/>
                  </a:lnTo>
                  <a:lnTo>
                    <a:pt y="15996" x="28491"/>
                  </a:lnTo>
                  <a:lnTo>
                    <a:pt y="15091" x="28914"/>
                  </a:lnTo>
                  <a:lnTo>
                    <a:pt y="14125" x="29155"/>
                  </a:lnTo>
                  <a:lnTo>
                    <a:pt y="13159" x="29336"/>
                  </a:lnTo>
                  <a:lnTo>
                    <a:pt y="12133" x="29397"/>
                  </a:lnTo>
                  <a:lnTo>
                    <a:pt y="12133" x="29397"/>
                  </a:lnTo>
                  <a:lnTo>
                    <a:pt y="11288" x="29336"/>
                  </a:lnTo>
                  <a:lnTo>
                    <a:pt y="10443" x="29216"/>
                  </a:lnTo>
                  <a:lnTo>
                    <a:pt y="9719" x="29034"/>
                  </a:lnTo>
                  <a:lnTo>
                    <a:pt y="8934" x="28793"/>
                  </a:lnTo>
                  <a:lnTo>
                    <a:pt y="8270" x="28491"/>
                  </a:lnTo>
                  <a:lnTo>
                    <a:pt y="7546" x="28069"/>
                  </a:lnTo>
                  <a:lnTo>
                    <a:pt y="6882" x="27586"/>
                  </a:lnTo>
                  <a:lnTo>
                    <a:pt y="6218" x="26982"/>
                  </a:lnTo>
                  <a:lnTo>
                    <a:pt y="5494" x="26379"/>
                  </a:lnTo>
                  <a:lnTo>
                    <a:pt y="4830" x="25654"/>
                  </a:lnTo>
                  <a:lnTo>
                    <a:pt y="4105" x="24809"/>
                  </a:lnTo>
                  <a:lnTo>
                    <a:pt y="3381" x="23904"/>
                  </a:lnTo>
                  <a:lnTo>
                    <a:pt y="1812" x="21851"/>
                  </a:lnTo>
                  <a:lnTo>
                    <a:pt y="121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22" id="322"/>
            <p:cNvSpPr/>
            <p:nvPr/>
          </p:nvSpPr>
          <p:spPr>
            <a:xfrm>
              <a:off y="2284800" x="4422650"/>
              <a:ext cy="1733900" cx="1134825"/>
            </a:xfrm>
            <a:custGeom>
              <a:pathLst>
                <a:path extrusionOk="0" h="69356" w="45393" fill="none">
                  <a:moveTo>
                    <a:pt y="3260" x="33924"/>
                  </a:moveTo>
                  <a:lnTo>
                    <a:pt y="3260" x="33924"/>
                  </a:lnTo>
                  <a:lnTo>
                    <a:pt y="4045" x="34829"/>
                  </a:lnTo>
                  <a:lnTo>
                    <a:pt y="4951" x="35855"/>
                  </a:lnTo>
                  <a:lnTo>
                    <a:pt y="5494" x="36398"/>
                  </a:lnTo>
                  <a:lnTo>
                    <a:pt y="6097" x="36881"/>
                  </a:lnTo>
                  <a:lnTo>
                    <a:pt y="6761" x="37425"/>
                  </a:lnTo>
                  <a:lnTo>
                    <a:pt y="7486" x="37968"/>
                  </a:lnTo>
                  <a:lnTo>
                    <a:pt y="8270" x="38451"/>
                  </a:lnTo>
                  <a:lnTo>
                    <a:pt y="9115" x="38934"/>
                  </a:lnTo>
                  <a:lnTo>
                    <a:pt y="10021" x="39356"/>
                  </a:lnTo>
                  <a:lnTo>
                    <a:pt y="10987" x="39718"/>
                  </a:lnTo>
                  <a:lnTo>
                    <a:pt y="12013" x="39960"/>
                  </a:lnTo>
                  <a:lnTo>
                    <a:pt y="13099" x="40201"/>
                  </a:lnTo>
                  <a:lnTo>
                    <a:pt y="14307" x="40382"/>
                  </a:lnTo>
                  <a:lnTo>
                    <a:pt y="15574" x="40382"/>
                  </a:lnTo>
                  <a:lnTo>
                    <a:pt y="15574" x="40382"/>
                  </a:lnTo>
                  <a:lnTo>
                    <a:pt y="16781" x="40382"/>
                  </a:lnTo>
                  <a:lnTo>
                    <a:pt y="17928" x="40262"/>
                  </a:lnTo>
                  <a:lnTo>
                    <a:pt y="19015" x="40020"/>
                  </a:lnTo>
                  <a:lnTo>
                    <a:pt y="19980" x="39718"/>
                  </a:lnTo>
                  <a:lnTo>
                    <a:pt y="20946" x="39417"/>
                  </a:lnTo>
                  <a:lnTo>
                    <a:pt y="21852" x="38994"/>
                  </a:lnTo>
                  <a:lnTo>
                    <a:pt y="22636" x="38511"/>
                  </a:lnTo>
                  <a:lnTo>
                    <a:pt y="23421" x="38028"/>
                  </a:lnTo>
                  <a:lnTo>
                    <a:pt y="24145" x="37485"/>
                  </a:lnTo>
                  <a:lnTo>
                    <a:pt y="24870" x="36881"/>
                  </a:lnTo>
                  <a:lnTo>
                    <a:pt y="25534" x="36217"/>
                  </a:lnTo>
                  <a:lnTo>
                    <a:pt y="26137" x="35553"/>
                  </a:lnTo>
                  <a:lnTo>
                    <a:pt y="27345" x="34165"/>
                  </a:lnTo>
                  <a:lnTo>
                    <a:pt y="28491" x="32777"/>
                  </a:lnTo>
                  <a:lnTo>
                    <a:pt y="28491" x="32777"/>
                  </a:lnTo>
                  <a:lnTo>
                    <a:pt y="29397" x="31871"/>
                  </a:lnTo>
                  <a:lnTo>
                    <a:pt y="29880" x="31449"/>
                  </a:lnTo>
                  <a:lnTo>
                    <a:pt y="30423" x="31026"/>
                  </a:lnTo>
                  <a:lnTo>
                    <a:pt y="30966" x="30725"/>
                  </a:lnTo>
                  <a:lnTo>
                    <a:pt y="31570" x="30423"/>
                  </a:lnTo>
                  <a:lnTo>
                    <a:pt y="32234" x="30302"/>
                  </a:lnTo>
                  <a:lnTo>
                    <a:pt y="32958" x="30242"/>
                  </a:lnTo>
                  <a:lnTo>
                    <a:pt y="32958" x="30242"/>
                  </a:lnTo>
                  <a:lnTo>
                    <a:pt y="33682" x="30302"/>
                  </a:lnTo>
                  <a:lnTo>
                    <a:pt y="34286" x="30423"/>
                  </a:lnTo>
                  <a:lnTo>
                    <a:pt y="34829" x="30725"/>
                  </a:lnTo>
                  <a:lnTo>
                    <a:pt y="35373" x="31026"/>
                  </a:lnTo>
                  <a:lnTo>
                    <a:pt y="35795" x="31388"/>
                  </a:lnTo>
                  <a:lnTo>
                    <a:pt y="36157" x="31811"/>
                  </a:lnTo>
                  <a:lnTo>
                    <a:pt y="36882" x="32596"/>
                  </a:lnTo>
                  <a:lnTo>
                    <a:pt y="39417" x="35855"/>
                  </a:lnTo>
                  <a:lnTo>
                    <a:pt y="39417" x="35855"/>
                  </a:lnTo>
                  <a:lnTo>
                    <a:pt y="40684" x="37364"/>
                  </a:lnTo>
                  <a:lnTo>
                    <a:pt y="41952" x="38753"/>
                  </a:lnTo>
                  <a:lnTo>
                    <a:pt y="42556" x="39417"/>
                  </a:lnTo>
                  <a:lnTo>
                    <a:pt y="43280" x="40020"/>
                  </a:lnTo>
                  <a:lnTo>
                    <a:pt y="43944" x="40624"/>
                  </a:lnTo>
                  <a:lnTo>
                    <a:pt y="44668" x="41167"/>
                  </a:lnTo>
                  <a:lnTo>
                    <a:pt y="45453" x="41710"/>
                  </a:lnTo>
                  <a:lnTo>
                    <a:pt y="46238" x="42133"/>
                  </a:lnTo>
                  <a:lnTo>
                    <a:pt y="47083" x="42555"/>
                  </a:lnTo>
                  <a:lnTo>
                    <a:pt y="47988" x="42857"/>
                  </a:lnTo>
                  <a:lnTo>
                    <a:pt y="48894" x="43159"/>
                  </a:lnTo>
                  <a:lnTo>
                    <a:pt y="49920" x="43340"/>
                  </a:lnTo>
                  <a:lnTo>
                    <a:pt y="51006" x="43461"/>
                  </a:lnTo>
                  <a:lnTo>
                    <a:pt y="52153" x="43521"/>
                  </a:lnTo>
                  <a:lnTo>
                    <a:pt y="52153" x="43521"/>
                  </a:lnTo>
                  <a:lnTo>
                    <a:pt y="52938" x="43461"/>
                  </a:lnTo>
                  <a:lnTo>
                    <a:pt y="53722" x="43400"/>
                  </a:lnTo>
                  <a:lnTo>
                    <a:pt y="54567" x="43280"/>
                  </a:lnTo>
                  <a:lnTo>
                    <a:pt y="55352" x="43099"/>
                  </a:lnTo>
                  <a:lnTo>
                    <a:pt y="56137" x="42917"/>
                  </a:lnTo>
                  <a:lnTo>
                    <a:pt y="56922" x="42616"/>
                  </a:lnTo>
                  <a:lnTo>
                    <a:pt y="57646" x="42314"/>
                  </a:lnTo>
                  <a:lnTo>
                    <a:pt y="58431" x="41952"/>
                  </a:lnTo>
                  <a:lnTo>
                    <a:pt y="59155" x="41529"/>
                  </a:lnTo>
                  <a:lnTo>
                    <a:pt y="59940" x="41107"/>
                  </a:lnTo>
                  <a:lnTo>
                    <a:pt y="60664" x="40624"/>
                  </a:lnTo>
                  <a:lnTo>
                    <a:pt y="61328" x="40081"/>
                  </a:lnTo>
                  <a:lnTo>
                    <a:pt y="62052" x="39477"/>
                  </a:lnTo>
                  <a:lnTo>
                    <a:pt y="62656" x="38813"/>
                  </a:lnTo>
                  <a:lnTo>
                    <a:pt y="63320" x="38149"/>
                  </a:lnTo>
                  <a:lnTo>
                    <a:pt y="63923" x="37425"/>
                  </a:lnTo>
                  <a:lnTo>
                    <a:pt y="64527" x="36640"/>
                  </a:lnTo>
                  <a:lnTo>
                    <a:pt y="65131" x="35795"/>
                  </a:lnTo>
                  <a:lnTo>
                    <a:pt y="65614" x="34950"/>
                  </a:lnTo>
                  <a:lnTo>
                    <a:pt y="66157" x="34044"/>
                  </a:lnTo>
                  <a:lnTo>
                    <a:pt y="66640" x="33079"/>
                  </a:lnTo>
                  <a:lnTo>
                    <a:pt y="67062" x="32052"/>
                  </a:lnTo>
                  <a:lnTo>
                    <a:pt y="67485" x="31026"/>
                  </a:lnTo>
                  <a:lnTo>
                    <a:pt y="67847" x="29940"/>
                  </a:lnTo>
                  <a:lnTo>
                    <a:pt y="68209" x="28793"/>
                  </a:lnTo>
                  <a:lnTo>
                    <a:pt y="68451" x="27586"/>
                  </a:lnTo>
                  <a:lnTo>
                    <a:pt y="68752" x="26379"/>
                  </a:lnTo>
                  <a:lnTo>
                    <a:pt y="68933" x="25111"/>
                  </a:lnTo>
                  <a:lnTo>
                    <a:pt y="69115" x="23783"/>
                  </a:lnTo>
                  <a:lnTo>
                    <a:pt y="69235" x="22395"/>
                  </a:lnTo>
                  <a:lnTo>
                    <a:pt y="69296" x="21006"/>
                  </a:lnTo>
                  <a:lnTo>
                    <a:pt y="69356" x="19558"/>
                  </a:lnTo>
                  <a:lnTo>
                    <a:pt y="69356" x="19558"/>
                  </a:lnTo>
                  <a:lnTo>
                    <a:pt y="69296" x="18350"/>
                  </a:lnTo>
                  <a:lnTo>
                    <a:pt y="69235" x="17204"/>
                  </a:lnTo>
                  <a:lnTo>
                    <a:pt y="69175" x="16057"/>
                  </a:lnTo>
                  <a:lnTo>
                    <a:pt y="69054" x="14970"/>
                  </a:lnTo>
                  <a:lnTo>
                    <a:pt y="68873" x="13884"/>
                  </a:lnTo>
                  <a:lnTo>
                    <a:pt y="68692" x="12858"/>
                  </a:lnTo>
                  <a:lnTo>
                    <a:pt y="68511" x="11892"/>
                  </a:lnTo>
                  <a:lnTo>
                    <a:pt y="68269" x="10926"/>
                  </a:lnTo>
                  <a:lnTo>
                    <a:pt y="67968" x="10021"/>
                  </a:lnTo>
                  <a:lnTo>
                    <a:pt y="67666" x="9176"/>
                  </a:lnTo>
                  <a:lnTo>
                    <a:pt y="67364" x="8391"/>
                  </a:lnTo>
                  <a:lnTo>
                    <a:pt y="67002" x="7606"/>
                  </a:lnTo>
                  <a:lnTo>
                    <a:pt y="66640" x="6821"/>
                  </a:lnTo>
                  <a:lnTo>
                    <a:pt y="66217" x="6158"/>
                  </a:lnTo>
                  <a:lnTo>
                    <a:pt y="65795" x="5494"/>
                  </a:lnTo>
                  <a:lnTo>
                    <a:pt y="65372" x="4830"/>
                  </a:lnTo>
                  <a:lnTo>
                    <a:pt y="64889" x="4286"/>
                  </a:lnTo>
                  <a:lnTo>
                    <a:pt y="64406" x="3683"/>
                  </a:lnTo>
                  <a:lnTo>
                    <a:pt y="63923" x="3200"/>
                  </a:lnTo>
                  <a:lnTo>
                    <a:pt y="63380" x="2717"/>
                  </a:lnTo>
                  <a:lnTo>
                    <a:pt y="62897" x="2294"/>
                  </a:lnTo>
                  <a:lnTo>
                    <a:pt y="62354" x="1872"/>
                  </a:lnTo>
                  <a:lnTo>
                    <a:pt y="61750" x="1510"/>
                  </a:lnTo>
                  <a:lnTo>
                    <a:pt y="61207" x="1208"/>
                  </a:lnTo>
                  <a:lnTo>
                    <a:pt y="60604" x="906"/>
                  </a:lnTo>
                  <a:lnTo>
                    <a:pt y="60000" x="665"/>
                  </a:lnTo>
                  <a:lnTo>
                    <a:pt y="59396" x="484"/>
                  </a:lnTo>
                  <a:lnTo>
                    <a:pt y="58793" x="302"/>
                  </a:lnTo>
                  <a:lnTo>
                    <a:pt y="58189" x="182"/>
                  </a:lnTo>
                  <a:lnTo>
                    <a:pt y="57586" x="61"/>
                  </a:lnTo>
                  <a:lnTo>
                    <a:pt y="56982" x="61"/>
                  </a:lnTo>
                  <a:lnTo>
                    <a:pt y="56318" x="1"/>
                  </a:lnTo>
                  <a:lnTo>
                    <a:pt y="56318" x="1"/>
                  </a:lnTo>
                  <a:lnTo>
                    <a:pt y="55714" x="61"/>
                  </a:lnTo>
                  <a:lnTo>
                    <a:pt y="55050" x="121"/>
                  </a:lnTo>
                  <a:lnTo>
                    <a:pt y="54326" x="182"/>
                  </a:lnTo>
                  <a:lnTo>
                    <a:pt y="53662" x="363"/>
                  </a:lnTo>
                  <a:lnTo>
                    <a:pt y="52938" x="544"/>
                  </a:lnTo>
                  <a:lnTo>
                    <a:pt y="52213" x="785"/>
                  </a:lnTo>
                  <a:lnTo>
                    <a:pt y="51489" x="1148"/>
                  </a:lnTo>
                  <a:lnTo>
                    <a:pt y="50765" x="1510"/>
                  </a:lnTo>
                  <a:lnTo>
                    <a:pt y="49980" x="1932"/>
                  </a:lnTo>
                  <a:lnTo>
                    <a:pt y="49256" x="2415"/>
                  </a:lnTo>
                  <a:lnTo>
                    <a:pt y="48531" x="3019"/>
                  </a:lnTo>
                  <a:lnTo>
                    <a:pt y="47867" x="3683"/>
                  </a:lnTo>
                  <a:lnTo>
                    <a:pt y="47143" x="4407"/>
                  </a:lnTo>
                  <a:lnTo>
                    <a:pt y="46479" x="5192"/>
                  </a:lnTo>
                  <a:lnTo>
                    <a:pt y="45815" x="6037"/>
                  </a:lnTo>
                  <a:lnTo>
                    <a:pt y="45211" x="7003"/>
                  </a:lnTo>
                  <a:lnTo>
                    <a:pt y="45211" x="7003"/>
                  </a:lnTo>
                  <a:lnTo>
                    <a:pt y="44608" x="8089"/>
                  </a:lnTo>
                  <a:lnTo>
                    <a:pt y="44065" x="9236"/>
                  </a:lnTo>
                  <a:lnTo>
                    <a:pt y="43582" x="10383"/>
                  </a:lnTo>
                  <a:lnTo>
                    <a:pt y="43159" x="11530"/>
                  </a:lnTo>
                  <a:lnTo>
                    <a:pt y="42797" x="12737"/>
                  </a:lnTo>
                  <a:lnTo>
                    <a:pt y="42435" x="13944"/>
                  </a:lnTo>
                  <a:lnTo>
                    <a:pt y="42193" x="15091"/>
                  </a:lnTo>
                  <a:lnTo>
                    <a:pt y="41952" x="16298"/>
                  </a:lnTo>
                  <a:lnTo>
                    <a:pt y="41590" x="18592"/>
                  </a:lnTo>
                  <a:lnTo>
                    <a:pt y="41348" x="20765"/>
                  </a:lnTo>
                  <a:lnTo>
                    <a:pt y="41167" x="22696"/>
                  </a:lnTo>
                  <a:lnTo>
                    <a:pt y="41047" x="24387"/>
                  </a:lnTo>
                  <a:lnTo>
                    <a:pt y="41047" x="24387"/>
                  </a:lnTo>
                  <a:lnTo>
                    <a:pt y="39779" x="23421"/>
                  </a:lnTo>
                  <a:lnTo>
                    <a:pt y="39115" x="22998"/>
                  </a:lnTo>
                  <a:lnTo>
                    <a:pt y="38391" x="22576"/>
                  </a:lnTo>
                  <a:lnTo>
                    <a:pt y="37606" x="22214"/>
                  </a:lnTo>
                  <a:lnTo>
                    <a:pt y="36761" x="21912"/>
                  </a:lnTo>
                  <a:lnTo>
                    <a:pt y="35855" x="21731"/>
                  </a:lnTo>
                  <a:lnTo>
                    <a:pt y="34829" x="21670"/>
                  </a:lnTo>
                  <a:lnTo>
                    <a:pt y="34829" x="21670"/>
                  </a:lnTo>
                  <a:lnTo>
                    <a:pt y="34286" x="21670"/>
                  </a:lnTo>
                  <a:lnTo>
                    <a:pt y="33803" x="21731"/>
                  </a:lnTo>
                  <a:lnTo>
                    <a:pt y="32898" x="21972"/>
                  </a:lnTo>
                  <a:lnTo>
                    <a:pt y="32113" x="22214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1449" x="21067"/>
                  </a:lnTo>
                  <a:lnTo>
                    <a:pt y="31509" x="19678"/>
                  </a:lnTo>
                  <a:lnTo>
                    <a:pt y="31509" x="19678"/>
                  </a:lnTo>
                  <a:lnTo>
                    <a:pt y="31449" x="18773"/>
                  </a:lnTo>
                  <a:lnTo>
                    <a:pt y="31389" x="17928"/>
                  </a:lnTo>
                  <a:lnTo>
                    <a:pt y="31328" x="17083"/>
                  </a:lnTo>
                  <a:lnTo>
                    <a:pt y="31147" x="16238"/>
                  </a:lnTo>
                  <a:lnTo>
                    <a:pt y="30966" x="15453"/>
                  </a:lnTo>
                  <a:lnTo>
                    <a:pt y="30785" x="14668"/>
                  </a:lnTo>
                  <a:lnTo>
                    <a:pt y="30544" x="13944"/>
                  </a:lnTo>
                  <a:lnTo>
                    <a:pt y="30242" x="13220"/>
                  </a:lnTo>
                  <a:lnTo>
                    <a:pt y="29940" x="12556"/>
                  </a:lnTo>
                  <a:lnTo>
                    <a:pt y="29578" x="11892"/>
                  </a:lnTo>
                  <a:lnTo>
                    <a:pt y="29216" x="11228"/>
                  </a:lnTo>
                  <a:lnTo>
                    <a:pt y="28854" x="10624"/>
                  </a:lnTo>
                  <a:lnTo>
                    <a:pt y="28431" x="10081"/>
                  </a:lnTo>
                  <a:lnTo>
                    <a:pt y="27948" x="9538"/>
                  </a:lnTo>
                  <a:lnTo>
                    <a:pt y="26982" x="8512"/>
                  </a:lnTo>
                  <a:lnTo>
                    <a:pt y="25956" x="7606"/>
                  </a:lnTo>
                  <a:lnTo>
                    <a:pt y="24870" x="6821"/>
                  </a:lnTo>
                  <a:lnTo>
                    <a:pt y="23663" x="6097"/>
                  </a:lnTo>
                  <a:lnTo>
                    <a:pt y="22455" x="5554"/>
                  </a:lnTo>
                  <a:lnTo>
                    <a:pt y="21127" x="5131"/>
                  </a:lnTo>
                  <a:lnTo>
                    <a:pt y="19860" x="4830"/>
                  </a:lnTo>
                  <a:lnTo>
                    <a:pt y="18532" x="4648"/>
                  </a:lnTo>
                  <a:lnTo>
                    <a:pt y="17204" x="4588"/>
                  </a:lnTo>
                  <a:lnTo>
                    <a:pt y="17204" x="4588"/>
                  </a:lnTo>
                  <a:lnTo>
                    <a:pt y="16419" x="4588"/>
                  </a:lnTo>
                  <a:lnTo>
                    <a:pt y="15634" x="4648"/>
                  </a:lnTo>
                  <a:lnTo>
                    <a:pt y="14789" x="4769"/>
                  </a:lnTo>
                  <a:lnTo>
                    <a:pt y="14005" x="4950"/>
                  </a:lnTo>
                  <a:lnTo>
                    <a:pt y="13220" x="5131"/>
                  </a:lnTo>
                  <a:lnTo>
                    <a:pt y="12375" x="5373"/>
                  </a:lnTo>
                  <a:lnTo>
                    <a:pt y="11590" x="5675"/>
                  </a:lnTo>
                  <a:lnTo>
                    <a:pt y="10806" x="5976"/>
                  </a:lnTo>
                  <a:lnTo>
                    <a:pt y="10021" x="6399"/>
                  </a:lnTo>
                  <a:lnTo>
                    <a:pt y="9236" x="6821"/>
                  </a:lnTo>
                  <a:lnTo>
                    <a:pt y="8512" x="7304"/>
                  </a:lnTo>
                  <a:lnTo>
                    <a:pt y="7727" x="7848"/>
                  </a:lnTo>
                  <a:lnTo>
                    <a:pt y="7003" x="8391"/>
                  </a:lnTo>
                  <a:lnTo>
                    <a:pt y="6339" x="8994"/>
                  </a:lnTo>
                  <a:lnTo>
                    <a:pt y="5675" x="9658"/>
                  </a:lnTo>
                  <a:lnTo>
                    <a:pt y="5011" x="10383"/>
                  </a:lnTo>
                  <a:lnTo>
                    <a:pt y="5011" x="10383"/>
                  </a:lnTo>
                  <a:lnTo>
                    <a:pt y="4226" x="11349"/>
                  </a:lnTo>
                  <a:lnTo>
                    <a:pt y="3562" x="12375"/>
                  </a:lnTo>
                  <a:lnTo>
                    <a:pt y="2959" x="13401"/>
                  </a:lnTo>
                  <a:lnTo>
                    <a:pt y="2415" x="14427"/>
                  </a:lnTo>
                  <a:lnTo>
                    <a:pt y="1932" x="15453"/>
                  </a:lnTo>
                  <a:lnTo>
                    <a:pt y="1570" x="16540"/>
                  </a:lnTo>
                  <a:lnTo>
                    <a:pt y="1208" x="17566"/>
                  </a:lnTo>
                  <a:lnTo>
                    <a:pt y="906" x="18652"/>
                  </a:lnTo>
                  <a:lnTo>
                    <a:pt y="665" x="19678"/>
                  </a:lnTo>
                  <a:lnTo>
                    <a:pt y="484" x="20705"/>
                  </a:lnTo>
                  <a:lnTo>
                    <a:pt y="303" x="21731"/>
                  </a:lnTo>
                  <a:lnTo>
                    <a:pt y="182" x="22757"/>
                  </a:lnTo>
                  <a:lnTo>
                    <a:pt y="61" x="24749"/>
                  </a:lnTo>
                  <a:lnTo>
                    <a:pt y="1" x="26680"/>
                  </a:lnTo>
                  <a:lnTo>
                    <a:pt y="1" x="45392"/>
                  </a:lnTo>
                  <a:lnTo>
                    <a:pt y="3260" x="39598"/>
                  </a:lnTo>
                  <a:lnTo>
                    <a:pt y="3260" x="33924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23" id="323"/>
            <p:cNvSpPr/>
            <p:nvPr/>
          </p:nvSpPr>
          <p:spPr>
            <a:xfrm>
              <a:off y="2253125" x="3281825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4"/>
                  </a:lnTo>
                  <a:lnTo>
                    <a:pt y="2958" x="2317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1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6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3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7"/>
                  </a:lnTo>
                  <a:lnTo>
                    <a:pt y="24447" x="36217"/>
                  </a:lnTo>
                  <a:lnTo>
                    <a:pt y="26076" x="36278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8"/>
                  </a:lnTo>
                  <a:lnTo>
                    <a:pt y="35010" x="34286"/>
                  </a:lnTo>
                  <a:lnTo>
                    <a:pt y="35553" x="33924"/>
                  </a:lnTo>
                  <a:lnTo>
                    <a:pt y="36157" x="33501"/>
                  </a:lnTo>
                  <a:lnTo>
                    <a:pt y="36640" x="33139"/>
                  </a:lnTo>
                  <a:lnTo>
                    <a:pt y="37183" x="3265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147"/>
                  </a:lnTo>
                  <a:lnTo>
                    <a:pt y="38873" x="30604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6"/>
                  </a:lnTo>
                  <a:lnTo>
                    <a:pt y="40442" x="26922"/>
                  </a:lnTo>
                  <a:lnTo>
                    <a:pt y="40563" x="26258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40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4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8"/>
                  </a:lnTo>
                  <a:lnTo>
                    <a:pt y="34829" x="1394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1952"/>
                  </a:lnTo>
                  <a:lnTo>
                    <a:pt y="30362" x="11530"/>
                  </a:lnTo>
                  <a:lnTo>
                    <a:pt y="28430" x="10805"/>
                  </a:lnTo>
                  <a:lnTo>
                    <a:pt y="26499" x="10202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4"/>
                  </a:lnTo>
                  <a:lnTo>
                    <a:pt y="16962" x="8813"/>
                  </a:lnTo>
                  <a:lnTo>
                    <a:pt y="15513" x="8874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35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6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5"/>
                  </a:lnTo>
                  <a:lnTo>
                    <a:pt y="5916" x="13039"/>
                  </a:lnTo>
                  <a:lnTo>
                    <a:pt y="5191" x="13884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8"/>
                  </a:lnTo>
                  <a:lnTo>
                    <a:pt y="3018" x="18954"/>
                  </a:lnTo>
                  <a:lnTo>
                    <a:pt y="2837" x="20041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5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1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6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4"/>
                  </a:lnTo>
                  <a:lnTo>
                    <a:pt y="13582" x="1751"/>
                  </a:lnTo>
                  <a:lnTo>
                    <a:pt y="14608" x="1329"/>
                  </a:lnTo>
                  <a:lnTo>
                    <a:pt y="15574" x="1027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24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1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6"/>
                  </a:lnTo>
                  <a:lnTo>
                    <a:pt y="28732" x="108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200"/>
                  </a:lnTo>
                  <a:lnTo>
                    <a:pt y="34165" x="3743"/>
                  </a:lnTo>
                  <a:lnTo>
                    <a:pt y="35010" x="4347"/>
                  </a:lnTo>
                  <a:lnTo>
                    <a:pt y="35795" x="5011"/>
                  </a:lnTo>
                  <a:lnTo>
                    <a:pt y="36579" x="5675"/>
                  </a:lnTo>
                  <a:lnTo>
                    <a:pt y="37364" x="6399"/>
                  </a:lnTo>
                  <a:lnTo>
                    <a:pt y="38088" x="7184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3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8"/>
                  </a:lnTo>
                  <a:lnTo>
                    <a:pt y="43460" x="20825"/>
                  </a:lnTo>
                  <a:lnTo>
                    <a:pt y="43521" x="2215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5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9"/>
                  </a:lnTo>
                  <a:lnTo>
                    <a:pt y="40503" x="34105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60"/>
                  </a:lnTo>
                  <a:lnTo>
                    <a:pt y="34829" x="40624"/>
                  </a:lnTo>
                  <a:lnTo>
                    <a:pt y="33984" x="41288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0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5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3"/>
                  </a:lnTo>
                  <a:lnTo>
                    <a:pt y="3863" x="36278"/>
                  </a:lnTo>
                  <a:lnTo>
                    <a:pt y="3260" x="35433"/>
                  </a:lnTo>
                  <a:lnTo>
                    <a:pt y="2717" x="34467"/>
                  </a:lnTo>
                  <a:lnTo>
                    <a:pt y="2234" x="33561"/>
                  </a:lnTo>
                  <a:lnTo>
                    <a:pt y="1811" x="32596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396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FDB515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24" id="324"/>
            <p:cNvSpPr/>
            <p:nvPr/>
          </p:nvSpPr>
          <p:spPr>
            <a:xfrm>
              <a:off y="2322525" x="3502150"/>
              <a:ext cy="949225" cx="686625"/>
            </a:xfrm>
            <a:custGeom>
              <a:pathLst>
                <a:path extrusionOk="0" h="37969" w="27465" fill="none">
                  <a:moveTo>
                    <a:pt y="33381" x="24688"/>
                  </a:moveTo>
                  <a:lnTo>
                    <a:pt y="33381" x="24688"/>
                  </a:lnTo>
                  <a:lnTo>
                    <a:pt y="32777" x="25111"/>
                  </a:lnTo>
                  <a:lnTo>
                    <a:pt y="32234" x="25473"/>
                  </a:lnTo>
                  <a:lnTo>
                    <a:pt y="31630" x="25775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5"/>
                  </a:lnTo>
                  <a:lnTo>
                    <a:pt y="23300" x="27465"/>
                  </a:lnTo>
                  <a:lnTo>
                    <a:pt y="21671" x="27404"/>
                  </a:lnTo>
                  <a:lnTo>
                    <a:pt y="19981" x="27284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30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3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8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366"/>
                  </a:lnTo>
                  <a:lnTo>
                    <a:pt y="61" x="13401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8"/>
                  </a:lnTo>
                  <a:lnTo>
                    <a:pt y="242" x="10141"/>
                  </a:lnTo>
                  <a:lnTo>
                    <a:pt y="484" x="9055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1"/>
                  </a:lnTo>
                  <a:lnTo>
                    <a:pt y="3140" x="4226"/>
                  </a:lnTo>
                  <a:lnTo>
                    <a:pt y="3140" x="4226"/>
                  </a:lnTo>
                  <a:lnTo>
                    <a:pt y="3743" x="3562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3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54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1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1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9"/>
                  </a:lnTo>
                  <a:lnTo>
                    <a:pt y="25654" x="1992"/>
                  </a:lnTo>
                  <a:lnTo>
                    <a:pt y="27586" x="2717"/>
                  </a:lnTo>
                  <a:lnTo>
                    <a:pt y="28552" x="313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31"/>
                  </a:lnTo>
                  <a:lnTo>
                    <a:pt y="32837" x="5735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1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7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5"/>
                  </a:lnTo>
                  <a:lnTo>
                    <a:pt y="37666" x="18109"/>
                  </a:lnTo>
                  <a:lnTo>
                    <a:pt y="37485" x="18773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1"/>
                  </a:lnTo>
                  <a:lnTo>
                    <a:pt y="35735" x="2233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843"/>
                  </a:lnTo>
                  <a:lnTo>
                    <a:pt y="33864" x="24326"/>
                  </a:lnTo>
                  <a:lnTo>
                    <a:pt y="33381" x="2468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25" id="325"/>
            <p:cNvSpPr/>
            <p:nvPr/>
          </p:nvSpPr>
          <p:spPr>
            <a:xfrm>
              <a:off y="2253125" x="3281825"/>
              <a:ext cy="1088025" cx="1131800"/>
            </a:xfrm>
            <a:custGeom>
              <a:pathLst>
                <a:path extrusionOk="0" h="43521" w="45272" fill="none">
                  <a:moveTo>
                    <a:pt y="43521" x="22153"/>
                  </a:moveTo>
                  <a:lnTo>
                    <a:pt y="43521" x="22153"/>
                  </a:lnTo>
                  <a:lnTo>
                    <a:pt y="43460" x="20825"/>
                  </a:lnTo>
                  <a:lnTo>
                    <a:pt y="43340" x="19558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3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4"/>
                  </a:lnTo>
                  <a:lnTo>
                    <a:pt y="37364" x="6399"/>
                  </a:lnTo>
                  <a:lnTo>
                    <a:pt y="36579" x="5675"/>
                  </a:lnTo>
                  <a:lnTo>
                    <a:pt y="35795" x="5011"/>
                  </a:lnTo>
                  <a:lnTo>
                    <a:pt y="35010" x="4347"/>
                  </a:lnTo>
                  <a:lnTo>
                    <a:pt y="34165" x="3743"/>
                  </a:lnTo>
                  <a:lnTo>
                    <a:pt y="33320" x="3200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087"/>
                  </a:lnTo>
                  <a:lnTo>
                    <a:pt y="27827" x="846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1"/>
                  </a:lnTo>
                  <a:lnTo>
                    <a:pt y="22032" x="1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24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7"/>
                  </a:lnTo>
                  <a:lnTo>
                    <a:pt y="14608" x="1329"/>
                  </a:lnTo>
                  <a:lnTo>
                    <a:pt y="13582" x="1751"/>
                  </a:lnTo>
                  <a:lnTo>
                    <a:pt y="12616" x="2174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6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1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5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396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6"/>
                  </a:lnTo>
                  <a:lnTo>
                    <a:pt y="2234" x="33561"/>
                  </a:lnTo>
                  <a:lnTo>
                    <a:pt y="2717" x="34467"/>
                  </a:lnTo>
                  <a:lnTo>
                    <a:pt y="3260" x="35433"/>
                  </a:lnTo>
                  <a:lnTo>
                    <a:pt y="3863" x="36278"/>
                  </a:lnTo>
                  <a:lnTo>
                    <a:pt y="4467" x="37123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5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0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8"/>
                  </a:lnTo>
                  <a:lnTo>
                    <a:pt y="34829" x="40624"/>
                  </a:lnTo>
                  <a:lnTo>
                    <a:pt y="35674" x="39960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5"/>
                  </a:lnTo>
                  <a:lnTo>
                    <a:pt y="41046" x="33079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5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15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26" id="326"/>
            <p:cNvSpPr/>
            <p:nvPr/>
          </p:nvSpPr>
          <p:spPr>
            <a:xfrm>
              <a:off y="2253125" x="2006700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3"/>
                  </a:lnTo>
                  <a:lnTo>
                    <a:pt y="2958" x="2323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0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5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2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6"/>
                  </a:lnTo>
                  <a:lnTo>
                    <a:pt y="24447" x="36217"/>
                  </a:lnTo>
                  <a:lnTo>
                    <a:pt y="26076" x="36277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7"/>
                  </a:lnTo>
                  <a:lnTo>
                    <a:pt y="35010" x="34286"/>
                  </a:lnTo>
                  <a:lnTo>
                    <a:pt y="35553" x="33923"/>
                  </a:lnTo>
                  <a:lnTo>
                    <a:pt y="36157" x="33561"/>
                  </a:lnTo>
                  <a:lnTo>
                    <a:pt y="36640" x="33139"/>
                  </a:lnTo>
                  <a:lnTo>
                    <a:pt y="37183" x="3271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207"/>
                  </a:lnTo>
                  <a:lnTo>
                    <a:pt y="38873" x="30603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5"/>
                  </a:lnTo>
                  <a:lnTo>
                    <a:pt y="40442" x="26921"/>
                  </a:lnTo>
                  <a:lnTo>
                    <a:pt y="40563" x="26257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39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3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7"/>
                  </a:lnTo>
                  <a:lnTo>
                    <a:pt y="34829" x="1400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2012"/>
                  </a:lnTo>
                  <a:lnTo>
                    <a:pt y="30362" x="11590"/>
                  </a:lnTo>
                  <a:lnTo>
                    <a:pt y="28430" x="10805"/>
                  </a:lnTo>
                  <a:lnTo>
                    <a:pt y="26499" x="10201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3"/>
                  </a:lnTo>
                  <a:lnTo>
                    <a:pt y="16962" x="8813"/>
                  </a:lnTo>
                  <a:lnTo>
                    <a:pt y="15513" x="8873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41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5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4"/>
                  </a:lnTo>
                  <a:lnTo>
                    <a:pt y="5916" x="13038"/>
                  </a:lnTo>
                  <a:lnTo>
                    <a:pt y="5191" x="13883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7"/>
                  </a:lnTo>
                  <a:lnTo>
                    <a:pt y="3018" x="18954"/>
                  </a:lnTo>
                  <a:lnTo>
                    <a:pt y="2837" x="20040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4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0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5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3"/>
                  </a:lnTo>
                  <a:lnTo>
                    <a:pt y="13582" x="1751"/>
                  </a:lnTo>
                  <a:lnTo>
                    <a:pt y="14608" x="1328"/>
                  </a:lnTo>
                  <a:lnTo>
                    <a:pt y="15574" x="1026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30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0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5"/>
                  </a:lnTo>
                  <a:lnTo>
                    <a:pt y="28732" x="114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199"/>
                  </a:lnTo>
                  <a:lnTo>
                    <a:pt y="34165" x="3803"/>
                  </a:lnTo>
                  <a:lnTo>
                    <a:pt y="35010" x="4346"/>
                  </a:lnTo>
                  <a:lnTo>
                    <a:pt y="35795" x="5010"/>
                  </a:lnTo>
                  <a:lnTo>
                    <a:pt y="36579" x="5674"/>
                  </a:lnTo>
                  <a:lnTo>
                    <a:pt y="37364" x="6399"/>
                  </a:lnTo>
                  <a:lnTo>
                    <a:pt y="38088" x="7183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2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7"/>
                  </a:lnTo>
                  <a:lnTo>
                    <a:pt y="43460" x="20825"/>
                  </a:lnTo>
                  <a:lnTo>
                    <a:pt y="43521" x="2221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4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8"/>
                  </a:lnTo>
                  <a:lnTo>
                    <a:pt y="40503" x="34104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59"/>
                  </a:lnTo>
                  <a:lnTo>
                    <a:pt y="34829" x="40623"/>
                  </a:lnTo>
                  <a:lnTo>
                    <a:pt y="33984" x="41287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6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4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2"/>
                  </a:lnTo>
                  <a:lnTo>
                    <a:pt y="3863" x="36277"/>
                  </a:lnTo>
                  <a:lnTo>
                    <a:pt y="3260" x="35432"/>
                  </a:lnTo>
                  <a:lnTo>
                    <a:pt y="2717" x="34527"/>
                  </a:lnTo>
                  <a:lnTo>
                    <a:pt y="2234" x="33561"/>
                  </a:lnTo>
                  <a:lnTo>
                    <a:pt y="1811" x="32595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457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27" id="327"/>
            <p:cNvSpPr/>
            <p:nvPr/>
          </p:nvSpPr>
          <p:spPr>
            <a:xfrm>
              <a:off y="2322525" x="2227025"/>
              <a:ext cy="949225" cx="686625"/>
            </a:xfrm>
            <a:custGeom>
              <a:pathLst>
                <a:path extrusionOk="0" h="37969" w="27465" fill="none">
                  <a:moveTo>
                    <a:pt y="33381" x="24748"/>
                  </a:moveTo>
                  <a:lnTo>
                    <a:pt y="33381" x="24748"/>
                  </a:lnTo>
                  <a:lnTo>
                    <a:pt y="32777" x="25110"/>
                  </a:lnTo>
                  <a:lnTo>
                    <a:pt y="32234" x="25473"/>
                  </a:lnTo>
                  <a:lnTo>
                    <a:pt y="31630" x="25774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4"/>
                  </a:lnTo>
                  <a:lnTo>
                    <a:pt y="23300" x="27464"/>
                  </a:lnTo>
                  <a:lnTo>
                    <a:pt y="21671" x="27404"/>
                  </a:lnTo>
                  <a:lnTo>
                    <a:pt y="19981" x="27283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29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2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7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426"/>
                  </a:lnTo>
                  <a:lnTo>
                    <a:pt y="61" x="13400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7"/>
                  </a:lnTo>
                  <a:lnTo>
                    <a:pt y="242" x="10141"/>
                  </a:lnTo>
                  <a:lnTo>
                    <a:pt y="484" x="9054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0"/>
                  </a:lnTo>
                  <a:lnTo>
                    <a:pt y="3140" x="4225"/>
                  </a:lnTo>
                  <a:lnTo>
                    <a:pt y="3140" x="4225"/>
                  </a:lnTo>
                  <a:lnTo>
                    <a:pt y="3743" x="3561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2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60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0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0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8"/>
                  </a:lnTo>
                  <a:lnTo>
                    <a:pt y="25654" x="1992"/>
                  </a:lnTo>
                  <a:lnTo>
                    <a:pt y="27586" x="2777"/>
                  </a:lnTo>
                  <a:lnTo>
                    <a:pt y="28552" x="319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91"/>
                  </a:lnTo>
                  <a:lnTo>
                    <a:pt y="32837" x="5734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0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6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4"/>
                  </a:lnTo>
                  <a:lnTo>
                    <a:pt y="37666" x="18108"/>
                  </a:lnTo>
                  <a:lnTo>
                    <a:pt y="37485" x="18772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0"/>
                  </a:lnTo>
                  <a:lnTo>
                    <a:pt y="35735" x="2239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903"/>
                  </a:lnTo>
                  <a:lnTo>
                    <a:pt y="33864" x="24326"/>
                  </a:lnTo>
                  <a:lnTo>
                    <a:pt y="33381" x="2474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28" id="328"/>
            <p:cNvSpPr/>
            <p:nvPr/>
          </p:nvSpPr>
          <p:spPr>
            <a:xfrm>
              <a:off y="2253125" x="2006700"/>
              <a:ext cy="1088025" cx="1131800"/>
            </a:xfrm>
            <a:custGeom>
              <a:pathLst>
                <a:path extrusionOk="0" h="43521" w="45272" fill="none">
                  <a:moveTo>
                    <a:pt y="43521" x="22213"/>
                  </a:moveTo>
                  <a:lnTo>
                    <a:pt y="43521" x="22213"/>
                  </a:lnTo>
                  <a:lnTo>
                    <a:pt y="43460" x="20825"/>
                  </a:lnTo>
                  <a:lnTo>
                    <a:pt y="43340" x="19557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2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3"/>
                  </a:lnTo>
                  <a:lnTo>
                    <a:pt y="37364" x="6399"/>
                  </a:lnTo>
                  <a:lnTo>
                    <a:pt y="36579" x="5674"/>
                  </a:lnTo>
                  <a:lnTo>
                    <a:pt y="35795" x="5010"/>
                  </a:lnTo>
                  <a:lnTo>
                    <a:pt y="35010" x="4346"/>
                  </a:lnTo>
                  <a:lnTo>
                    <a:pt y="34165" x="3803"/>
                  </a:lnTo>
                  <a:lnTo>
                    <a:pt y="33320" x="3199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147"/>
                  </a:lnTo>
                  <a:lnTo>
                    <a:pt y="27827" x="845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0"/>
                  </a:lnTo>
                  <a:lnTo>
                    <a:pt y="22032" x="0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30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6"/>
                  </a:lnTo>
                  <a:lnTo>
                    <a:pt y="14608" x="1328"/>
                  </a:lnTo>
                  <a:lnTo>
                    <a:pt y="13582" x="1751"/>
                  </a:lnTo>
                  <a:lnTo>
                    <a:pt y="12616" x="2173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5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0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4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457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5"/>
                  </a:lnTo>
                  <a:lnTo>
                    <a:pt y="2234" x="33561"/>
                  </a:lnTo>
                  <a:lnTo>
                    <a:pt y="2717" x="34527"/>
                  </a:lnTo>
                  <a:lnTo>
                    <a:pt y="3260" x="35432"/>
                  </a:lnTo>
                  <a:lnTo>
                    <a:pt y="3863" x="36277"/>
                  </a:lnTo>
                  <a:lnTo>
                    <a:pt y="4467" x="37122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4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6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7"/>
                  </a:lnTo>
                  <a:lnTo>
                    <a:pt y="34829" x="40623"/>
                  </a:lnTo>
                  <a:lnTo>
                    <a:pt y="35674" x="39959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4"/>
                  </a:lnTo>
                  <a:lnTo>
                    <a:pt y="41046" x="33078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4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21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29" id="329"/>
            <p:cNvSpPr/>
            <p:nvPr/>
          </p:nvSpPr>
          <p:spPr>
            <a:xfrm>
              <a:off y="1738550" x="247175"/>
              <a:ext cy="1681075" cx="1659950"/>
            </a:xfrm>
            <a:custGeom>
              <a:pathLst>
                <a:path extrusionOk="0" h="67243" w="66398">
                  <a:moveTo>
                    <a:pt y="0" x="36881"/>
                  </a:moveTo>
                  <a:lnTo>
                    <a:pt y="61" x="34708"/>
                  </a:lnTo>
                  <a:lnTo>
                    <a:pt y="181" x="32656"/>
                  </a:lnTo>
                  <a:lnTo>
                    <a:pt y="423" x="30603"/>
                  </a:lnTo>
                  <a:lnTo>
                    <a:pt y="725" x="28611"/>
                  </a:lnTo>
                  <a:lnTo>
                    <a:pt y="1147" x="26680"/>
                  </a:lnTo>
                  <a:lnTo>
                    <a:pt y="1630" x="24809"/>
                  </a:lnTo>
                  <a:lnTo>
                    <a:pt y="2234" x="23058"/>
                  </a:lnTo>
                  <a:lnTo>
                    <a:pt y="2837" x="21308"/>
                  </a:lnTo>
                  <a:lnTo>
                    <a:pt y="3561" x="19618"/>
                  </a:lnTo>
                  <a:lnTo>
                    <a:pt y="4346" x="17988"/>
                  </a:lnTo>
                  <a:lnTo>
                    <a:pt y="5191" x="16479"/>
                  </a:lnTo>
                  <a:lnTo>
                    <a:pt y="6157" x="14970"/>
                  </a:lnTo>
                  <a:lnTo>
                    <a:pt y="7123" x="13581"/>
                  </a:lnTo>
                  <a:lnTo>
                    <a:pt y="8149" x="12193"/>
                  </a:lnTo>
                  <a:lnTo>
                    <a:pt y="9296" x="10926"/>
                  </a:lnTo>
                  <a:lnTo>
                    <a:pt y="10443" x="9718"/>
                  </a:lnTo>
                  <a:lnTo>
                    <a:pt y="11650" x="8571"/>
                  </a:lnTo>
                  <a:lnTo>
                    <a:pt y="12917" x="7485"/>
                  </a:lnTo>
                  <a:lnTo>
                    <a:pt y="14245" x="6459"/>
                  </a:lnTo>
                  <a:lnTo>
                    <a:pt y="15573" x="5493"/>
                  </a:lnTo>
                  <a:lnTo>
                    <a:pt y="16962" x="4648"/>
                  </a:lnTo>
                  <a:lnTo>
                    <a:pt y="18410" x="3863"/>
                  </a:lnTo>
                  <a:lnTo>
                    <a:pt y="19859" x="3139"/>
                  </a:lnTo>
                  <a:lnTo>
                    <a:pt y="21368" x="2475"/>
                  </a:lnTo>
                  <a:lnTo>
                    <a:pt y="22877" x="1871"/>
                  </a:lnTo>
                  <a:lnTo>
                    <a:pt y="24446" x="1388"/>
                  </a:lnTo>
                  <a:lnTo>
                    <a:pt y="26016" x="966"/>
                  </a:lnTo>
                  <a:lnTo>
                    <a:pt y="27585" x="604"/>
                  </a:lnTo>
                  <a:lnTo>
                    <a:pt y="29215" x="362"/>
                  </a:lnTo>
                  <a:lnTo>
                    <a:pt y="30845" x="121"/>
                  </a:lnTo>
                  <a:lnTo>
                    <a:pt y="32474" x="0"/>
                  </a:lnTo>
                  <a:lnTo>
                    <a:pt y="34165" x="0"/>
                  </a:lnTo>
                  <a:lnTo>
                    <a:pt y="35553" x="0"/>
                  </a:lnTo>
                  <a:lnTo>
                    <a:pt y="36941" x="121"/>
                  </a:lnTo>
                  <a:lnTo>
                    <a:pt y="38330" x="242"/>
                  </a:lnTo>
                  <a:lnTo>
                    <a:pt y="39718" x="423"/>
                  </a:lnTo>
                  <a:lnTo>
                    <a:pt y="41167" x="725"/>
                  </a:lnTo>
                  <a:lnTo>
                    <a:pt y="42615" x="1026"/>
                  </a:lnTo>
                  <a:lnTo>
                    <a:pt y="44003" x="1449"/>
                  </a:lnTo>
                  <a:lnTo>
                    <a:pt y="45452" x="1871"/>
                  </a:lnTo>
                  <a:lnTo>
                    <a:pt y="46840" x="2415"/>
                  </a:lnTo>
                  <a:lnTo>
                    <a:pt y="48229" x="2958"/>
                  </a:lnTo>
                  <a:lnTo>
                    <a:pt y="49617" x="3622"/>
                  </a:lnTo>
                  <a:lnTo>
                    <a:pt y="51005" x="4346"/>
                  </a:lnTo>
                  <a:lnTo>
                    <a:pt y="52333" x="5131"/>
                  </a:lnTo>
                  <a:lnTo>
                    <a:pt y="53661" x="5976"/>
                  </a:lnTo>
                  <a:lnTo>
                    <a:pt y="54929" x="6942"/>
                  </a:lnTo>
                  <a:lnTo>
                    <a:pt y="56136" x="7907"/>
                  </a:lnTo>
                  <a:lnTo>
                    <a:pt y="57343" x="8994"/>
                  </a:lnTo>
                  <a:lnTo>
                    <a:pt y="58430" x="10141"/>
                  </a:lnTo>
                  <a:lnTo>
                    <a:pt y="59577" x="11408"/>
                  </a:lnTo>
                  <a:lnTo>
                    <a:pt y="60603" x="12676"/>
                  </a:lnTo>
                  <a:lnTo>
                    <a:pt y="61569" x="14064"/>
                  </a:lnTo>
                  <a:lnTo>
                    <a:pt y="62474" x="15513"/>
                  </a:lnTo>
                  <a:lnTo>
                    <a:pt y="63319" x="17082"/>
                  </a:lnTo>
                  <a:lnTo>
                    <a:pt y="64104" x="18712"/>
                  </a:lnTo>
                  <a:lnTo>
                    <a:pt y="64768" x="20402"/>
                  </a:lnTo>
                  <a:lnTo>
                    <a:pt y="65432" x="22213"/>
                  </a:lnTo>
                  <a:lnTo>
                    <a:pt y="65915" x="24084"/>
                  </a:lnTo>
                  <a:lnTo>
                    <a:pt y="66397" x="26076"/>
                  </a:lnTo>
                  <a:lnTo>
                    <a:pt y="66760" x="28068"/>
                  </a:lnTo>
                  <a:lnTo>
                    <a:pt y="67001" x="30241"/>
                  </a:lnTo>
                  <a:lnTo>
                    <a:pt y="67182" x="32475"/>
                  </a:lnTo>
                  <a:lnTo>
                    <a:pt y="67243" x="34768"/>
                  </a:lnTo>
                  <a:lnTo>
                    <a:pt y="67182" x="36639"/>
                  </a:lnTo>
                  <a:lnTo>
                    <a:pt y="67061" x="38511"/>
                  </a:lnTo>
                  <a:lnTo>
                    <a:pt y="66941" x="40382"/>
                  </a:lnTo>
                  <a:lnTo>
                    <a:pt y="66760" x="42193"/>
                  </a:lnTo>
                  <a:lnTo>
                    <a:pt y="66277" x="45935"/>
                  </a:lnTo>
                  <a:lnTo>
                    <a:pt y="65673" x="49859"/>
                  </a:lnTo>
                  <a:lnTo>
                    <a:pt y="62655" x="62897"/>
                  </a:lnTo>
                  <a:lnTo>
                    <a:pt y="51488" x="62897"/>
                  </a:lnTo>
                  <a:lnTo>
                    <a:pt y="49255" x="62957"/>
                  </a:lnTo>
                  <a:lnTo>
                    <a:pt y="47142" x="63078"/>
                  </a:lnTo>
                  <a:lnTo>
                    <a:pt y="46659" x="63198"/>
                  </a:lnTo>
                  <a:lnTo>
                    <a:pt y="46297" x="63379"/>
                  </a:lnTo>
                  <a:lnTo>
                    <a:pt y="45995" x="63621"/>
                  </a:lnTo>
                  <a:lnTo>
                    <a:pt y="45633" x="63983"/>
                  </a:lnTo>
                  <a:lnTo>
                    <a:pt y="43400" x="66398"/>
                  </a:lnTo>
                  <a:lnTo>
                    <a:pt y="43400" x="47022"/>
                  </a:lnTo>
                  <a:lnTo>
                    <a:pt y="47323" x="39718"/>
                  </a:lnTo>
                  <a:lnTo>
                    <a:pt y="46599" x="53480"/>
                  </a:lnTo>
                  <a:lnTo>
                    <a:pt y="61267" x="53480"/>
                  </a:lnTo>
                  <a:lnTo>
                    <a:pt y="62112" x="51368"/>
                  </a:lnTo>
                  <a:lnTo>
                    <a:pt y="62474" x="50160"/>
                  </a:lnTo>
                  <a:lnTo>
                    <a:pt y="62836" x="48893"/>
                  </a:lnTo>
                  <a:lnTo>
                    <a:pt y="63138" x="47444"/>
                  </a:lnTo>
                  <a:lnTo>
                    <a:pt y="63379" x="45814"/>
                  </a:lnTo>
                  <a:lnTo>
                    <a:pt y="63500" x="43943"/>
                  </a:lnTo>
                  <a:lnTo>
                    <a:pt y="63561" x="41891"/>
                  </a:lnTo>
                  <a:lnTo>
                    <a:pt y="63500" x="40080"/>
                  </a:lnTo>
                  <a:lnTo>
                    <a:pt y="63379" x="38269"/>
                  </a:lnTo>
                  <a:lnTo>
                    <a:pt y="63138" x="36519"/>
                  </a:lnTo>
                  <a:lnTo>
                    <a:pt y="62836" x="34768"/>
                  </a:lnTo>
                  <a:lnTo>
                    <a:pt y="62414" x="33138"/>
                  </a:lnTo>
                  <a:lnTo>
                    <a:pt y="61931" x="31509"/>
                  </a:lnTo>
                  <a:lnTo>
                    <a:pt y="61388" x="29939"/>
                  </a:lnTo>
                  <a:lnTo>
                    <a:pt y="60784" x="28430"/>
                  </a:lnTo>
                  <a:lnTo>
                    <a:pt y="60060" x="26982"/>
                  </a:lnTo>
                  <a:lnTo>
                    <a:pt y="59275" x="25593"/>
                  </a:lnTo>
                  <a:lnTo>
                    <a:pt y="58430" x="24205"/>
                  </a:lnTo>
                  <a:lnTo>
                    <a:pt y="57524" x="22937"/>
                  </a:lnTo>
                  <a:lnTo>
                    <a:pt y="56559" x="21670"/>
                  </a:lnTo>
                  <a:lnTo>
                    <a:pt y="55532" x="20463"/>
                  </a:lnTo>
                  <a:lnTo>
                    <a:pt y="54446" x="19376"/>
                  </a:lnTo>
                  <a:lnTo>
                    <a:pt y="53359" x="18290"/>
                  </a:lnTo>
                  <a:lnTo>
                    <a:pt y="52152" x="17263"/>
                  </a:lnTo>
                  <a:lnTo>
                    <a:pt y="50945" x="16298"/>
                  </a:lnTo>
                  <a:lnTo>
                    <a:pt y="49617" x="15392"/>
                  </a:lnTo>
                  <a:lnTo>
                    <a:pt y="48349" x="14547"/>
                  </a:lnTo>
                  <a:lnTo>
                    <a:pt y="46961" x="13763"/>
                  </a:lnTo>
                  <a:lnTo>
                    <a:pt y="45573" x="13038"/>
                  </a:lnTo>
                  <a:lnTo>
                    <a:pt y="44124" x="12435"/>
                  </a:lnTo>
                  <a:lnTo>
                    <a:pt y="42676" x="11831"/>
                  </a:lnTo>
                  <a:lnTo>
                    <a:pt y="41167" x="11288"/>
                  </a:lnTo>
                  <a:lnTo>
                    <a:pt y="39657" x="10865"/>
                  </a:lnTo>
                  <a:lnTo>
                    <a:pt y="38148" x="10443"/>
                  </a:lnTo>
                  <a:lnTo>
                    <a:pt y="36579" x="10141"/>
                  </a:lnTo>
                  <a:lnTo>
                    <a:pt y="35010" x="9899"/>
                  </a:lnTo>
                  <a:lnTo>
                    <a:pt y="33440" x="9718"/>
                  </a:lnTo>
                  <a:lnTo>
                    <a:pt y="31811" x="9598"/>
                  </a:lnTo>
                  <a:lnTo>
                    <a:pt y="30241" x="9598"/>
                  </a:lnTo>
                  <a:lnTo>
                    <a:pt y="28732" x="9598"/>
                  </a:lnTo>
                  <a:lnTo>
                    <a:pt y="27283" x="9718"/>
                  </a:lnTo>
                  <a:lnTo>
                    <a:pt y="25895" x="9839"/>
                  </a:lnTo>
                  <a:lnTo>
                    <a:pt y="24507" x="10080"/>
                  </a:lnTo>
                  <a:lnTo>
                    <a:pt y="23119" x="10322"/>
                  </a:lnTo>
                  <a:lnTo>
                    <a:pt y="21791" x="10684"/>
                  </a:lnTo>
                  <a:lnTo>
                    <a:pt y="20523" x="11046"/>
                  </a:lnTo>
                  <a:lnTo>
                    <a:pt y="19255" x="11469"/>
                  </a:lnTo>
                  <a:lnTo>
                    <a:pt y="18048" x="12012"/>
                  </a:lnTo>
                  <a:lnTo>
                    <a:pt y="16901" x="12555"/>
                  </a:lnTo>
                  <a:lnTo>
                    <a:pt y="15754" x="13159"/>
                  </a:lnTo>
                  <a:lnTo>
                    <a:pt y="14668" x="13763"/>
                  </a:lnTo>
                  <a:lnTo>
                    <a:pt y="13642" x="14487"/>
                  </a:lnTo>
                  <a:lnTo>
                    <a:pt y="12616" x="15211"/>
                  </a:lnTo>
                  <a:lnTo>
                    <a:pt y="11710" x="15996"/>
                  </a:lnTo>
                  <a:lnTo>
                    <a:pt y="10744" x="16841"/>
                  </a:lnTo>
                  <a:lnTo>
                    <a:pt y="9899" x="17686"/>
                  </a:lnTo>
                  <a:lnTo>
                    <a:pt y="9115" x="18591"/>
                  </a:lnTo>
                  <a:lnTo>
                    <a:pt y="8330" x="19557"/>
                  </a:lnTo>
                  <a:lnTo>
                    <a:pt y="7606" x="20523"/>
                  </a:lnTo>
                  <a:lnTo>
                    <a:pt y="6942" x="21549"/>
                  </a:lnTo>
                  <a:lnTo>
                    <a:pt y="6338" x="22636"/>
                  </a:lnTo>
                  <a:lnTo>
                    <a:pt y="5734" x="23722"/>
                  </a:lnTo>
                  <a:lnTo>
                    <a:pt y="5252" x="24809"/>
                  </a:lnTo>
                  <a:lnTo>
                    <a:pt y="4829" x="26016"/>
                  </a:lnTo>
                  <a:lnTo>
                    <a:pt y="4407" x="27163"/>
                  </a:lnTo>
                  <a:lnTo>
                    <a:pt y="4044" x="28370"/>
                  </a:lnTo>
                  <a:lnTo>
                    <a:pt y="3803" x="29638"/>
                  </a:lnTo>
                  <a:lnTo>
                    <a:pt y="3561" x="30905"/>
                  </a:lnTo>
                  <a:lnTo>
                    <a:pt y="3441" x="32233"/>
                  </a:lnTo>
                  <a:lnTo>
                    <a:pt y="3320" x="33501"/>
                  </a:lnTo>
                  <a:lnTo>
                    <a:pt y="3320" x="34889"/>
                  </a:lnTo>
                  <a:lnTo>
                    <a:pt y="3380" x="36821"/>
                  </a:lnTo>
                  <a:lnTo>
                    <a:pt y="3561" x="38692"/>
                  </a:lnTo>
                  <a:lnTo>
                    <a:pt y="3803" x="40382"/>
                  </a:lnTo>
                  <a:lnTo>
                    <a:pt y="4225" x="42012"/>
                  </a:lnTo>
                  <a:lnTo>
                    <a:pt y="4648" x="43521"/>
                  </a:lnTo>
                  <a:lnTo>
                    <a:pt y="5191" x="44969"/>
                  </a:lnTo>
                  <a:lnTo>
                    <a:pt y="5795" x="46297"/>
                  </a:lnTo>
                  <a:lnTo>
                    <a:pt y="6459" x="47504"/>
                  </a:lnTo>
                  <a:lnTo>
                    <a:pt y="7123" x="48651"/>
                  </a:lnTo>
                  <a:lnTo>
                    <a:pt y="7847" x="49677"/>
                  </a:lnTo>
                  <a:lnTo>
                    <a:pt y="8571" x="50643"/>
                  </a:lnTo>
                  <a:lnTo>
                    <a:pt y="9235" x="51549"/>
                  </a:lnTo>
                  <a:lnTo>
                    <a:pt y="10624" x="53118"/>
                  </a:lnTo>
                  <a:lnTo>
                    <a:pt y="11891" x="54386"/>
                  </a:lnTo>
                  <a:lnTo>
                    <a:pt y="15513" x="52152"/>
                  </a:lnTo>
                  <a:lnTo>
                    <a:pt y="15513" x="52152"/>
                  </a:lnTo>
                  <a:lnTo>
                    <a:pt y="14789" x="55351"/>
                  </a:lnTo>
                  <a:lnTo>
                    <a:pt y="7606" x="62897"/>
                  </a:lnTo>
                  <a:lnTo>
                    <a:pt y="6398" x="61146"/>
                  </a:lnTo>
                  <a:lnTo>
                    <a:pt y="5674" x="59999"/>
                  </a:lnTo>
                  <a:lnTo>
                    <a:pt y="4950" x="58671"/>
                  </a:lnTo>
                  <a:lnTo>
                    <a:pt y="4225" x="57162"/>
                  </a:lnTo>
                  <a:lnTo>
                    <a:pt y="3441" x="55351"/>
                  </a:lnTo>
                  <a:lnTo>
                    <a:pt y="2656" x="53239"/>
                  </a:lnTo>
                  <a:lnTo>
                    <a:pt y="1932" x="50824"/>
                  </a:lnTo>
                  <a:lnTo>
                    <a:pt y="1509" x="49195"/>
                  </a:lnTo>
                  <a:lnTo>
                    <a:pt y="1147" x="47565"/>
                  </a:lnTo>
                  <a:lnTo>
                    <a:pt y="785" x="45814"/>
                  </a:lnTo>
                  <a:lnTo>
                    <a:pt y="543" x="44124"/>
                  </a:lnTo>
                  <a:lnTo>
                    <a:pt y="302" x="42313"/>
                  </a:lnTo>
                  <a:lnTo>
                    <a:pt y="121" x="40563"/>
                  </a:lnTo>
                  <a:lnTo>
                    <a:pt y="61" x="38692"/>
                  </a:lnTo>
                  <a:lnTo>
                    <a:pt y="0" x="36881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30" id="330"/>
            <p:cNvSpPr/>
            <p:nvPr/>
          </p:nvSpPr>
          <p:spPr>
            <a:xfrm>
              <a:off y="1738550" x="247175"/>
              <a:ext cy="1681075" cx="1659950"/>
            </a:xfrm>
            <a:custGeom>
              <a:pathLst>
                <a:path extrusionOk="0" h="67243" w="66398" fill="none">
                  <a:moveTo>
                    <a:pt y="62655" x="62897"/>
                  </a:moveTo>
                  <a:lnTo>
                    <a:pt y="65673" x="49859"/>
                  </a:lnTo>
                  <a:lnTo>
                    <a:pt y="65673" x="49859"/>
                  </a:lnTo>
                  <a:lnTo>
                    <a:pt y="66277" x="45935"/>
                  </a:lnTo>
                  <a:lnTo>
                    <a:pt y="66760" x="42193"/>
                  </a:lnTo>
                  <a:lnTo>
                    <a:pt y="66941" x="40382"/>
                  </a:lnTo>
                  <a:lnTo>
                    <a:pt y="67061" x="38511"/>
                  </a:lnTo>
                  <a:lnTo>
                    <a:pt y="67182" x="36639"/>
                  </a:lnTo>
                  <a:lnTo>
                    <a:pt y="67243" x="34768"/>
                  </a:lnTo>
                  <a:lnTo>
                    <a:pt y="67243" x="34768"/>
                  </a:lnTo>
                  <a:lnTo>
                    <a:pt y="67182" x="32475"/>
                  </a:lnTo>
                  <a:lnTo>
                    <a:pt y="67001" x="30241"/>
                  </a:lnTo>
                  <a:lnTo>
                    <a:pt y="66760" x="28068"/>
                  </a:lnTo>
                  <a:lnTo>
                    <a:pt y="66397" x="26076"/>
                  </a:lnTo>
                  <a:lnTo>
                    <a:pt y="65915" x="24084"/>
                  </a:lnTo>
                  <a:lnTo>
                    <a:pt y="65432" x="22213"/>
                  </a:lnTo>
                  <a:lnTo>
                    <a:pt y="64768" x="20402"/>
                  </a:lnTo>
                  <a:lnTo>
                    <a:pt y="64104" x="18712"/>
                  </a:lnTo>
                  <a:lnTo>
                    <a:pt y="63319" x="17082"/>
                  </a:lnTo>
                  <a:lnTo>
                    <a:pt y="62474" x="15513"/>
                  </a:lnTo>
                  <a:lnTo>
                    <a:pt y="61569" x="14064"/>
                  </a:lnTo>
                  <a:lnTo>
                    <a:pt y="60603" x="12676"/>
                  </a:lnTo>
                  <a:lnTo>
                    <a:pt y="59577" x="11408"/>
                  </a:lnTo>
                  <a:lnTo>
                    <a:pt y="58430" x="10141"/>
                  </a:lnTo>
                  <a:lnTo>
                    <a:pt y="57343" x="8994"/>
                  </a:lnTo>
                  <a:lnTo>
                    <a:pt y="56136" x="7907"/>
                  </a:lnTo>
                  <a:lnTo>
                    <a:pt y="54929" x="6942"/>
                  </a:lnTo>
                  <a:lnTo>
                    <a:pt y="53661" x="5976"/>
                  </a:lnTo>
                  <a:lnTo>
                    <a:pt y="52333" x="5131"/>
                  </a:lnTo>
                  <a:lnTo>
                    <a:pt y="51005" x="4346"/>
                  </a:lnTo>
                  <a:lnTo>
                    <a:pt y="49617" x="3622"/>
                  </a:lnTo>
                  <a:lnTo>
                    <a:pt y="48229" x="2958"/>
                  </a:lnTo>
                  <a:lnTo>
                    <a:pt y="46840" x="2415"/>
                  </a:lnTo>
                  <a:lnTo>
                    <a:pt y="45452" x="1871"/>
                  </a:lnTo>
                  <a:lnTo>
                    <a:pt y="44003" x="1449"/>
                  </a:lnTo>
                  <a:lnTo>
                    <a:pt y="42615" x="1026"/>
                  </a:lnTo>
                  <a:lnTo>
                    <a:pt y="41167" x="725"/>
                  </a:lnTo>
                  <a:lnTo>
                    <a:pt y="39718" x="423"/>
                  </a:lnTo>
                  <a:lnTo>
                    <a:pt y="38330" x="242"/>
                  </a:lnTo>
                  <a:lnTo>
                    <a:pt y="36941" x="121"/>
                  </a:lnTo>
                  <a:lnTo>
                    <a:pt y="35553" x="0"/>
                  </a:lnTo>
                  <a:lnTo>
                    <a:pt y="34165" x="0"/>
                  </a:lnTo>
                  <a:lnTo>
                    <a:pt y="34165" x="0"/>
                  </a:lnTo>
                  <a:lnTo>
                    <a:pt y="32474" x="0"/>
                  </a:lnTo>
                  <a:lnTo>
                    <a:pt y="30845" x="121"/>
                  </a:lnTo>
                  <a:lnTo>
                    <a:pt y="29215" x="362"/>
                  </a:lnTo>
                  <a:lnTo>
                    <a:pt y="27585" x="604"/>
                  </a:lnTo>
                  <a:lnTo>
                    <a:pt y="26016" x="966"/>
                  </a:lnTo>
                  <a:lnTo>
                    <a:pt y="24446" x="1388"/>
                  </a:lnTo>
                  <a:lnTo>
                    <a:pt y="22877" x="1871"/>
                  </a:lnTo>
                  <a:lnTo>
                    <a:pt y="21368" x="2475"/>
                  </a:lnTo>
                  <a:lnTo>
                    <a:pt y="19859" x="3139"/>
                  </a:lnTo>
                  <a:lnTo>
                    <a:pt y="18410" x="3863"/>
                  </a:lnTo>
                  <a:lnTo>
                    <a:pt y="16962" x="4648"/>
                  </a:lnTo>
                  <a:lnTo>
                    <a:pt y="15573" x="5493"/>
                  </a:lnTo>
                  <a:lnTo>
                    <a:pt y="14245" x="6459"/>
                  </a:lnTo>
                  <a:lnTo>
                    <a:pt y="12917" x="7485"/>
                  </a:lnTo>
                  <a:lnTo>
                    <a:pt y="11650" x="8571"/>
                  </a:lnTo>
                  <a:lnTo>
                    <a:pt y="10443" x="9718"/>
                  </a:lnTo>
                  <a:lnTo>
                    <a:pt y="9296" x="10926"/>
                  </a:lnTo>
                  <a:lnTo>
                    <a:pt y="8149" x="12193"/>
                  </a:lnTo>
                  <a:lnTo>
                    <a:pt y="7123" x="13581"/>
                  </a:lnTo>
                  <a:lnTo>
                    <a:pt y="6157" x="14970"/>
                  </a:lnTo>
                  <a:lnTo>
                    <a:pt y="5191" x="16479"/>
                  </a:lnTo>
                  <a:lnTo>
                    <a:pt y="4346" x="17988"/>
                  </a:lnTo>
                  <a:lnTo>
                    <a:pt y="3561" x="19618"/>
                  </a:lnTo>
                  <a:lnTo>
                    <a:pt y="2837" x="21308"/>
                  </a:lnTo>
                  <a:lnTo>
                    <a:pt y="2234" x="23058"/>
                  </a:lnTo>
                  <a:lnTo>
                    <a:pt y="1630" x="24809"/>
                  </a:lnTo>
                  <a:lnTo>
                    <a:pt y="1147" x="26680"/>
                  </a:lnTo>
                  <a:lnTo>
                    <a:pt y="725" x="28611"/>
                  </a:lnTo>
                  <a:lnTo>
                    <a:pt y="423" x="30603"/>
                  </a:lnTo>
                  <a:lnTo>
                    <a:pt y="181" x="32656"/>
                  </a:lnTo>
                  <a:lnTo>
                    <a:pt y="61" x="34708"/>
                  </a:lnTo>
                  <a:lnTo>
                    <a:pt y="0" x="36881"/>
                  </a:lnTo>
                  <a:lnTo>
                    <a:pt y="0" x="36881"/>
                  </a:lnTo>
                  <a:lnTo>
                    <a:pt y="61" x="38692"/>
                  </a:lnTo>
                  <a:lnTo>
                    <a:pt y="121" x="40563"/>
                  </a:lnTo>
                  <a:lnTo>
                    <a:pt y="302" x="42313"/>
                  </a:lnTo>
                  <a:lnTo>
                    <a:pt y="543" x="44124"/>
                  </a:lnTo>
                  <a:lnTo>
                    <a:pt y="785" x="45814"/>
                  </a:lnTo>
                  <a:lnTo>
                    <a:pt y="1147" x="47565"/>
                  </a:lnTo>
                  <a:lnTo>
                    <a:pt y="1509" x="49195"/>
                  </a:lnTo>
                  <a:lnTo>
                    <a:pt y="1932" x="50824"/>
                  </a:lnTo>
                  <a:lnTo>
                    <a:pt y="1932" x="50824"/>
                  </a:lnTo>
                  <a:lnTo>
                    <a:pt y="2656" x="53239"/>
                  </a:lnTo>
                  <a:lnTo>
                    <a:pt y="3441" x="55351"/>
                  </a:lnTo>
                  <a:lnTo>
                    <a:pt y="4225" x="57162"/>
                  </a:lnTo>
                  <a:lnTo>
                    <a:pt y="4950" x="58671"/>
                  </a:lnTo>
                  <a:lnTo>
                    <a:pt y="5674" x="59999"/>
                  </a:lnTo>
                  <a:lnTo>
                    <a:pt y="6398" x="61146"/>
                  </a:lnTo>
                  <a:lnTo>
                    <a:pt y="7606" x="62897"/>
                  </a:lnTo>
                  <a:lnTo>
                    <a:pt y="14789" x="55351"/>
                  </a:lnTo>
                  <a:lnTo>
                    <a:pt y="15513" x="52152"/>
                  </a:lnTo>
                  <a:lnTo>
                    <a:pt y="11891" x="54386"/>
                  </a:lnTo>
                  <a:lnTo>
                    <a:pt y="11891" x="54386"/>
                  </a:lnTo>
                  <a:lnTo>
                    <a:pt y="10624" x="53118"/>
                  </a:lnTo>
                  <a:lnTo>
                    <a:pt y="9235" x="51549"/>
                  </a:lnTo>
                  <a:lnTo>
                    <a:pt y="8571" x="50643"/>
                  </a:lnTo>
                  <a:lnTo>
                    <a:pt y="7847" x="49677"/>
                  </a:lnTo>
                  <a:lnTo>
                    <a:pt y="7123" x="48651"/>
                  </a:lnTo>
                  <a:lnTo>
                    <a:pt y="6459" x="47504"/>
                  </a:lnTo>
                  <a:lnTo>
                    <a:pt y="5795" x="46297"/>
                  </a:lnTo>
                  <a:lnTo>
                    <a:pt y="5191" x="44969"/>
                  </a:lnTo>
                  <a:lnTo>
                    <a:pt y="4648" x="43521"/>
                  </a:lnTo>
                  <a:lnTo>
                    <a:pt y="4225" x="42012"/>
                  </a:lnTo>
                  <a:lnTo>
                    <a:pt y="3803" x="40382"/>
                  </a:lnTo>
                  <a:lnTo>
                    <a:pt y="3561" x="38692"/>
                  </a:lnTo>
                  <a:lnTo>
                    <a:pt y="3380" x="36821"/>
                  </a:lnTo>
                  <a:lnTo>
                    <a:pt y="3320" x="34889"/>
                  </a:lnTo>
                  <a:lnTo>
                    <a:pt y="3320" x="34889"/>
                  </a:lnTo>
                  <a:lnTo>
                    <a:pt y="3320" x="33501"/>
                  </a:lnTo>
                  <a:lnTo>
                    <a:pt y="3441" x="32233"/>
                  </a:lnTo>
                  <a:lnTo>
                    <a:pt y="3561" x="30905"/>
                  </a:lnTo>
                  <a:lnTo>
                    <a:pt y="3803" x="29638"/>
                  </a:lnTo>
                  <a:lnTo>
                    <a:pt y="4044" x="28370"/>
                  </a:lnTo>
                  <a:lnTo>
                    <a:pt y="4407" x="27163"/>
                  </a:lnTo>
                  <a:lnTo>
                    <a:pt y="4829" x="26016"/>
                  </a:lnTo>
                  <a:lnTo>
                    <a:pt y="5252" x="24809"/>
                  </a:lnTo>
                  <a:lnTo>
                    <a:pt y="5734" x="23722"/>
                  </a:lnTo>
                  <a:lnTo>
                    <a:pt y="6338" x="22636"/>
                  </a:lnTo>
                  <a:lnTo>
                    <a:pt y="6942" x="21549"/>
                  </a:lnTo>
                  <a:lnTo>
                    <a:pt y="7606" x="20523"/>
                  </a:lnTo>
                  <a:lnTo>
                    <a:pt y="8330" x="19557"/>
                  </a:lnTo>
                  <a:lnTo>
                    <a:pt y="9115" x="18591"/>
                  </a:lnTo>
                  <a:lnTo>
                    <a:pt y="9899" x="17686"/>
                  </a:lnTo>
                  <a:lnTo>
                    <a:pt y="10744" x="16841"/>
                  </a:lnTo>
                  <a:lnTo>
                    <a:pt y="11710" x="15996"/>
                  </a:lnTo>
                  <a:lnTo>
                    <a:pt y="12616" x="15211"/>
                  </a:lnTo>
                  <a:lnTo>
                    <a:pt y="13642" x="14487"/>
                  </a:lnTo>
                  <a:lnTo>
                    <a:pt y="14668" x="13763"/>
                  </a:lnTo>
                  <a:lnTo>
                    <a:pt y="15754" x="13159"/>
                  </a:lnTo>
                  <a:lnTo>
                    <a:pt y="16901" x="12555"/>
                  </a:lnTo>
                  <a:lnTo>
                    <a:pt y="18048" x="12012"/>
                  </a:lnTo>
                  <a:lnTo>
                    <a:pt y="19255" x="11469"/>
                  </a:lnTo>
                  <a:lnTo>
                    <a:pt y="20523" x="11046"/>
                  </a:lnTo>
                  <a:lnTo>
                    <a:pt y="21791" x="10684"/>
                  </a:lnTo>
                  <a:lnTo>
                    <a:pt y="23119" x="10322"/>
                  </a:lnTo>
                  <a:lnTo>
                    <a:pt y="24507" x="10080"/>
                  </a:lnTo>
                  <a:lnTo>
                    <a:pt y="25895" x="9839"/>
                  </a:lnTo>
                  <a:lnTo>
                    <a:pt y="27283" x="9718"/>
                  </a:lnTo>
                  <a:lnTo>
                    <a:pt y="28732" x="9598"/>
                  </a:lnTo>
                  <a:lnTo>
                    <a:pt y="30241" x="9598"/>
                  </a:lnTo>
                  <a:lnTo>
                    <a:pt y="30241" x="9598"/>
                  </a:lnTo>
                  <a:lnTo>
                    <a:pt y="31811" x="9598"/>
                  </a:lnTo>
                  <a:lnTo>
                    <a:pt y="33440" x="9718"/>
                  </a:lnTo>
                  <a:lnTo>
                    <a:pt y="35010" x="9899"/>
                  </a:lnTo>
                  <a:lnTo>
                    <a:pt y="36579" x="10141"/>
                  </a:lnTo>
                  <a:lnTo>
                    <a:pt y="38148" x="10443"/>
                  </a:lnTo>
                  <a:lnTo>
                    <a:pt y="39657" x="10865"/>
                  </a:lnTo>
                  <a:lnTo>
                    <a:pt y="41167" x="11288"/>
                  </a:lnTo>
                  <a:lnTo>
                    <a:pt y="42676" x="11831"/>
                  </a:lnTo>
                  <a:lnTo>
                    <a:pt y="44124" x="12435"/>
                  </a:lnTo>
                  <a:lnTo>
                    <a:pt y="45573" x="13038"/>
                  </a:lnTo>
                  <a:lnTo>
                    <a:pt y="46961" x="13763"/>
                  </a:lnTo>
                  <a:lnTo>
                    <a:pt y="48349" x="14547"/>
                  </a:lnTo>
                  <a:lnTo>
                    <a:pt y="49617" x="15392"/>
                  </a:lnTo>
                  <a:lnTo>
                    <a:pt y="50945" x="16298"/>
                  </a:lnTo>
                  <a:lnTo>
                    <a:pt y="52152" x="17263"/>
                  </a:lnTo>
                  <a:lnTo>
                    <a:pt y="53359" x="18290"/>
                  </a:lnTo>
                  <a:lnTo>
                    <a:pt y="54446" x="19376"/>
                  </a:lnTo>
                  <a:lnTo>
                    <a:pt y="55532" x="20463"/>
                  </a:lnTo>
                  <a:lnTo>
                    <a:pt y="56559" x="21670"/>
                  </a:lnTo>
                  <a:lnTo>
                    <a:pt y="57524" x="22937"/>
                  </a:lnTo>
                  <a:lnTo>
                    <a:pt y="58430" x="24205"/>
                  </a:lnTo>
                  <a:lnTo>
                    <a:pt y="59275" x="25593"/>
                  </a:lnTo>
                  <a:lnTo>
                    <a:pt y="60060" x="26982"/>
                  </a:lnTo>
                  <a:lnTo>
                    <a:pt y="60784" x="28430"/>
                  </a:lnTo>
                  <a:lnTo>
                    <a:pt y="61388" x="29939"/>
                  </a:lnTo>
                  <a:lnTo>
                    <a:pt y="61931" x="31509"/>
                  </a:lnTo>
                  <a:lnTo>
                    <a:pt y="62414" x="33138"/>
                  </a:lnTo>
                  <a:lnTo>
                    <a:pt y="62836" x="34768"/>
                  </a:lnTo>
                  <a:lnTo>
                    <a:pt y="63138" x="36519"/>
                  </a:lnTo>
                  <a:lnTo>
                    <a:pt y="63379" x="38269"/>
                  </a:lnTo>
                  <a:lnTo>
                    <a:pt y="63500" x="40080"/>
                  </a:lnTo>
                  <a:lnTo>
                    <a:pt y="63561" x="41891"/>
                  </a:lnTo>
                  <a:lnTo>
                    <a:pt y="63561" x="41891"/>
                  </a:lnTo>
                  <a:lnTo>
                    <a:pt y="63500" x="43943"/>
                  </a:lnTo>
                  <a:lnTo>
                    <a:pt y="63379" x="45814"/>
                  </a:lnTo>
                  <a:lnTo>
                    <a:pt y="63138" x="47444"/>
                  </a:lnTo>
                  <a:lnTo>
                    <a:pt y="62836" x="48893"/>
                  </a:lnTo>
                  <a:lnTo>
                    <a:pt y="62474" x="50160"/>
                  </a:lnTo>
                  <a:lnTo>
                    <a:pt y="62112" x="51368"/>
                  </a:lnTo>
                  <a:lnTo>
                    <a:pt y="61267" x="53480"/>
                  </a:lnTo>
                  <a:lnTo>
                    <a:pt y="46599" x="53480"/>
                  </a:lnTo>
                  <a:lnTo>
                    <a:pt y="47323" x="39718"/>
                  </a:lnTo>
                  <a:lnTo>
                    <a:pt y="43400" x="47022"/>
                  </a:lnTo>
                  <a:lnTo>
                    <a:pt y="43400" x="66398"/>
                  </a:lnTo>
                  <a:lnTo>
                    <a:pt y="45633" x="63983"/>
                  </a:lnTo>
                  <a:lnTo>
                    <a:pt y="45633" x="63983"/>
                  </a:lnTo>
                  <a:lnTo>
                    <a:pt y="45995" x="63621"/>
                  </a:lnTo>
                  <a:lnTo>
                    <a:pt y="46297" x="63379"/>
                  </a:lnTo>
                  <a:lnTo>
                    <a:pt y="46659" x="63198"/>
                  </a:lnTo>
                  <a:lnTo>
                    <a:pt y="47142" x="63078"/>
                  </a:lnTo>
                  <a:lnTo>
                    <a:pt y="47142" x="63078"/>
                  </a:lnTo>
                  <a:lnTo>
                    <a:pt y="49255" x="62957"/>
                  </a:lnTo>
                  <a:lnTo>
                    <a:pt y="51488" x="62897"/>
                  </a:lnTo>
                  <a:lnTo>
                    <a:pt y="62655" x="6289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31" id="331"/>
            <p:cNvSpPr/>
            <p:nvPr/>
          </p:nvSpPr>
          <p:spPr>
            <a:xfrm>
              <a:off y="1685725" x="5530275"/>
              <a:ext cy="1614700" cx="602125"/>
            </a:xfrm>
            <a:custGeom>
              <a:pathLst>
                <a:path extrusionOk="0" h="64588" w="24085">
                  <a:moveTo>
                    <a:pt y="1" x="6882"/>
                  </a:moveTo>
                  <a:lnTo>
                    <a:pt y="3320" x="1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close/>
                </a:path>
              </a:pathLst>
            </a:custGeom>
            <a:solidFill>
              <a:srgbClr val="49A94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32" id="332"/>
            <p:cNvSpPr/>
            <p:nvPr/>
          </p:nvSpPr>
          <p:spPr>
            <a:xfrm>
              <a:off y="1685725" x="5530275"/>
              <a:ext cy="1614700" cx="602125"/>
            </a:xfrm>
            <a:custGeom>
              <a:pathLst>
                <a:path extrusionOk="0" h="64588" w="24085" fill="none">
                  <a:moveTo>
                    <a:pt y="62112" x="19437"/>
                  </a:move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lnTo>
                    <a:pt y="1" x="6882"/>
                  </a:lnTo>
                  <a:lnTo>
                    <a:pt y="3320" x="1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33" id="333"/>
            <p:cNvSpPr/>
            <p:nvPr/>
          </p:nvSpPr>
          <p:spPr>
            <a:xfrm>
              <a:off y="2253125" x="6148975"/>
              <a:ext cy="1091050" cx="947700"/>
            </a:xfrm>
            <a:custGeom>
              <a:pathLst>
                <a:path extrusionOk="0" h="43642" w="37908">
                  <a:moveTo>
                    <a:pt y="3018" x="18230"/>
                  </a:moveTo>
                  <a:lnTo>
                    <a:pt y="3079" x="19135"/>
                  </a:lnTo>
                  <a:lnTo>
                    <a:pt y="3199" x="19980"/>
                  </a:lnTo>
                  <a:lnTo>
                    <a:pt y="3441" x="20886"/>
                  </a:lnTo>
                  <a:lnTo>
                    <a:pt y="3682" x="21671"/>
                  </a:lnTo>
                  <a:lnTo>
                    <a:pt y="4105" x="22455"/>
                  </a:lnTo>
                  <a:lnTo>
                    <a:pt y="4527" x="23180"/>
                  </a:lnTo>
                  <a:lnTo>
                    <a:pt y="5010" x="23904"/>
                  </a:lnTo>
                  <a:lnTo>
                    <a:pt y="5554" x="24568"/>
                  </a:lnTo>
                  <a:lnTo>
                    <a:pt y="6097" x="25111"/>
                  </a:lnTo>
                  <a:lnTo>
                    <a:pt y="6761" x="25654"/>
                  </a:lnTo>
                  <a:lnTo>
                    <a:pt y="7364" x="26077"/>
                  </a:lnTo>
                  <a:lnTo>
                    <a:pt y="8028" x="26499"/>
                  </a:lnTo>
                  <a:lnTo>
                    <a:pt y="8753" x="26801"/>
                  </a:lnTo>
                  <a:lnTo>
                    <a:pt y="9417" x="26982"/>
                  </a:lnTo>
                  <a:lnTo>
                    <a:pt y="10141" x="27163"/>
                  </a:lnTo>
                  <a:lnTo>
                    <a:pt y="10805" x="27224"/>
                  </a:lnTo>
                  <a:lnTo>
                    <a:pt y="11228" x="27163"/>
                  </a:lnTo>
                  <a:lnTo>
                    <a:pt y="11650" x="27043"/>
                  </a:lnTo>
                  <a:lnTo>
                    <a:pt y="11952" x="26801"/>
                  </a:lnTo>
                  <a:lnTo>
                    <a:pt y="12254" x="26499"/>
                  </a:lnTo>
                  <a:lnTo>
                    <a:pt y="12555" x="26137"/>
                  </a:lnTo>
                  <a:lnTo>
                    <a:pt y="12797" x="25715"/>
                  </a:lnTo>
                  <a:lnTo>
                    <a:pt y="13280" x="24568"/>
                  </a:lnTo>
                  <a:lnTo>
                    <a:pt y="20402" x="8089"/>
                  </a:lnTo>
                  <a:lnTo>
                    <a:pt y="17988" x="7908"/>
                  </a:lnTo>
                  <a:lnTo>
                    <a:pt y="16781" x="7787"/>
                  </a:lnTo>
                  <a:lnTo>
                    <a:pt y="15634" x="7787"/>
                  </a:lnTo>
                  <a:lnTo>
                    <a:pt y="14728" x="7787"/>
                  </a:lnTo>
                  <a:lnTo>
                    <a:pt y="13883" x="7848"/>
                  </a:lnTo>
                  <a:lnTo>
                    <a:pt y="13038" x="7969"/>
                  </a:lnTo>
                  <a:lnTo>
                    <a:pt y="12254" x="8089"/>
                  </a:lnTo>
                  <a:lnTo>
                    <a:pt y="11529" x="8270"/>
                  </a:lnTo>
                  <a:lnTo>
                    <a:pt y="10805" x="8451"/>
                  </a:lnTo>
                  <a:lnTo>
                    <a:pt y="10141" x="8633"/>
                  </a:lnTo>
                  <a:lnTo>
                    <a:pt y="9537" x="8934"/>
                  </a:lnTo>
                  <a:lnTo>
                    <a:pt y="8934" x="9176"/>
                  </a:lnTo>
                  <a:lnTo>
                    <a:pt y="8330" x="9478"/>
                  </a:lnTo>
                  <a:lnTo>
                    <a:pt y="7304" x="10142"/>
                  </a:lnTo>
                  <a:lnTo>
                    <a:pt y="6399" x="10866"/>
                  </a:lnTo>
                  <a:lnTo>
                    <a:pt y="5614" x="11651"/>
                  </a:lnTo>
                  <a:lnTo>
                    <a:pt y="4950" x="12435"/>
                  </a:lnTo>
                  <a:lnTo>
                    <a:pt y="4407" x="13341"/>
                  </a:lnTo>
                  <a:lnTo>
                    <a:pt y="3984" x="14186"/>
                  </a:lnTo>
                  <a:lnTo>
                    <a:pt y="3622" x="15031"/>
                  </a:lnTo>
                  <a:lnTo>
                    <a:pt y="3320" x="15876"/>
                  </a:lnTo>
                  <a:lnTo>
                    <a:pt y="3139" x="16721"/>
                  </a:lnTo>
                  <a:lnTo>
                    <a:pt y="3018" x="17506"/>
                  </a:lnTo>
                  <a:close/>
                  <a:moveTo>
                    <a:pt y="0" x="20765"/>
                  </a:moveTo>
                  <a:lnTo>
                    <a:pt y="61" x="19860"/>
                  </a:lnTo>
                  <a:lnTo>
                    <a:pt y="121" x="18954"/>
                  </a:lnTo>
                  <a:lnTo>
                    <a:pt y="181" x="18109"/>
                  </a:lnTo>
                  <a:lnTo>
                    <a:pt y="363" x="17204"/>
                  </a:lnTo>
                  <a:lnTo>
                    <a:pt y="544" x="16298"/>
                  </a:lnTo>
                  <a:lnTo>
                    <a:pt y="725" x="15393"/>
                  </a:lnTo>
                  <a:lnTo>
                    <a:pt y="1026" x="14488"/>
                  </a:lnTo>
                  <a:lnTo>
                    <a:pt y="1328" x="13582"/>
                  </a:lnTo>
                  <a:lnTo>
                    <a:pt y="1630" x="12677"/>
                  </a:lnTo>
                  <a:lnTo>
                    <a:pt y="2053" x="11771"/>
                  </a:lnTo>
                  <a:lnTo>
                    <a:pt y="2475" x="10926"/>
                  </a:lnTo>
                  <a:lnTo>
                    <a:pt y="2958" x="10081"/>
                  </a:lnTo>
                  <a:lnTo>
                    <a:pt y="3441" x="9236"/>
                  </a:lnTo>
                  <a:lnTo>
                    <a:pt y="3984" x="8451"/>
                  </a:lnTo>
                  <a:lnTo>
                    <a:pt y="4588" x="7667"/>
                  </a:lnTo>
                  <a:lnTo>
                    <a:pt y="5191" x="6882"/>
                  </a:lnTo>
                  <a:lnTo>
                    <a:pt y="5916" x="6158"/>
                  </a:lnTo>
                  <a:lnTo>
                    <a:pt y="6580" x="5433"/>
                  </a:lnTo>
                  <a:lnTo>
                    <a:pt y="7364" x="4769"/>
                  </a:lnTo>
                  <a:lnTo>
                    <a:pt y="8149" x="4105"/>
                  </a:lnTo>
                  <a:lnTo>
                    <a:pt y="8994" x="3502"/>
                  </a:lnTo>
                  <a:lnTo>
                    <a:pt y="9900" x="2898"/>
                  </a:lnTo>
                  <a:lnTo>
                    <a:pt y="10805" x="2415"/>
                  </a:lnTo>
                  <a:lnTo>
                    <a:pt y="11771" x="1932"/>
                  </a:lnTo>
                  <a:lnTo>
                    <a:pt y="12737" x="1510"/>
                  </a:lnTo>
                  <a:lnTo>
                    <a:pt y="13823" x="1087"/>
                  </a:lnTo>
                  <a:lnTo>
                    <a:pt y="14910" x="786"/>
                  </a:lnTo>
                  <a:lnTo>
                    <a:pt y="15996" x="484"/>
                  </a:lnTo>
                  <a:lnTo>
                    <a:pt y="17203" x="303"/>
                  </a:lnTo>
                  <a:lnTo>
                    <a:pt y="18411" x="122"/>
                  </a:lnTo>
                  <a:lnTo>
                    <a:pt y="19678" x="1"/>
                  </a:lnTo>
                  <a:lnTo>
                    <a:pt y="20946" x="1"/>
                  </a:lnTo>
                  <a:lnTo>
                    <a:pt y="22274" x="1"/>
                  </a:lnTo>
                  <a:lnTo>
                    <a:pt y="23541" x="122"/>
                  </a:lnTo>
                  <a:lnTo>
                    <a:pt y="24869" x="303"/>
                  </a:lnTo>
                  <a:lnTo>
                    <a:pt y="26197" x="544"/>
                  </a:lnTo>
                  <a:lnTo>
                    <a:pt y="27525" x="846"/>
                  </a:lnTo>
                  <a:lnTo>
                    <a:pt y="28793" x="1208"/>
                  </a:lnTo>
                  <a:lnTo>
                    <a:pt y="30121" x="1691"/>
                  </a:lnTo>
                  <a:lnTo>
                    <a:pt y="31388" x="2174"/>
                  </a:lnTo>
                  <a:lnTo>
                    <a:pt y="32656" x="2778"/>
                  </a:lnTo>
                  <a:lnTo>
                    <a:pt y="33863" x="3502"/>
                  </a:lnTo>
                  <a:lnTo>
                    <a:pt y="35010" x="4226"/>
                  </a:lnTo>
                  <a:lnTo>
                    <a:pt y="36157" x="5071"/>
                  </a:lnTo>
                  <a:lnTo>
                    <a:pt y="37243" x="5977"/>
                  </a:lnTo>
                  <a:lnTo>
                    <a:pt y="38269" x="7003"/>
                  </a:lnTo>
                  <a:lnTo>
                    <a:pt y="39235" x="8089"/>
                  </a:lnTo>
                  <a:lnTo>
                    <a:pt y="40080" x="9236"/>
                  </a:lnTo>
                  <a:lnTo>
                    <a:pt y="40684" x="10081"/>
                  </a:lnTo>
                  <a:lnTo>
                    <a:pt y="41227" x="10987"/>
                  </a:lnTo>
                  <a:lnTo>
                    <a:pt y="41650" x="11832"/>
                  </a:lnTo>
                  <a:lnTo>
                    <a:pt y="42072" x="12677"/>
                  </a:lnTo>
                  <a:lnTo>
                    <a:pt y="42374" x="13522"/>
                  </a:lnTo>
                  <a:lnTo>
                    <a:pt y="42676" x="14307"/>
                  </a:lnTo>
                  <a:lnTo>
                    <a:pt y="42917" x="15152"/>
                  </a:lnTo>
                  <a:lnTo>
                    <a:pt y="43098" x="15936"/>
                  </a:lnTo>
                  <a:lnTo>
                    <a:pt y="43400" x="17445"/>
                  </a:lnTo>
                  <a:lnTo>
                    <a:pt y="43581" x="18834"/>
                  </a:lnTo>
                  <a:lnTo>
                    <a:pt y="43641" x="20162"/>
                  </a:lnTo>
                  <a:lnTo>
                    <a:pt y="43641" x="22335"/>
                  </a:lnTo>
                  <a:lnTo>
                    <a:pt y="43581" x="23421"/>
                  </a:lnTo>
                  <a:lnTo>
                    <a:pt y="43460" x="24508"/>
                  </a:lnTo>
                  <a:lnTo>
                    <a:pt y="43279" x="25594"/>
                  </a:lnTo>
                  <a:lnTo>
                    <a:pt y="43038" x="26741"/>
                  </a:lnTo>
                  <a:lnTo>
                    <a:pt y="42736" x="27827"/>
                  </a:lnTo>
                  <a:lnTo>
                    <a:pt y="42374" x="28974"/>
                  </a:lnTo>
                  <a:lnTo>
                    <a:pt y="41891" x="30121"/>
                  </a:lnTo>
                  <a:lnTo>
                    <a:pt y="41529" x="30845"/>
                  </a:lnTo>
                  <a:lnTo>
                    <a:pt y="41106" x="31570"/>
                  </a:lnTo>
                  <a:lnTo>
                    <a:pt y="40261" x="33079"/>
                  </a:lnTo>
                  <a:lnTo>
                    <a:pt y="35734" x="37908"/>
                  </a:lnTo>
                  <a:lnTo>
                    <a:pt y="36881" x="35493"/>
                  </a:lnTo>
                  <a:lnTo>
                    <a:pt y="37424" x="34286"/>
                  </a:lnTo>
                  <a:lnTo>
                    <a:pt y="37907" x="32958"/>
                  </a:lnTo>
                  <a:lnTo>
                    <a:pt y="38330" x="31570"/>
                  </a:lnTo>
                  <a:lnTo>
                    <a:pt y="38632" x="30061"/>
                  </a:lnTo>
                  <a:lnTo>
                    <a:pt y="38813" x="28491"/>
                  </a:lnTo>
                  <a:lnTo>
                    <a:pt y="38873" x="27707"/>
                  </a:lnTo>
                  <a:lnTo>
                    <a:pt y="38933" x="26801"/>
                  </a:lnTo>
                  <a:lnTo>
                    <a:pt y="38873" x="26017"/>
                  </a:lnTo>
                  <a:lnTo>
                    <a:pt y="38813" x="25232"/>
                  </a:lnTo>
                  <a:lnTo>
                    <a:pt y="38752" x="24447"/>
                  </a:lnTo>
                  <a:lnTo>
                    <a:pt y="38632" x="23662"/>
                  </a:lnTo>
                  <a:lnTo>
                    <a:pt y="38450" x="22878"/>
                  </a:lnTo>
                  <a:lnTo>
                    <a:pt y="38209" x="22093"/>
                  </a:lnTo>
                  <a:lnTo>
                    <a:pt y="37968" x="21369"/>
                  </a:lnTo>
                  <a:lnTo>
                    <a:pt y="37666" x="20584"/>
                  </a:lnTo>
                  <a:lnTo>
                    <a:pt y="37364" x="19860"/>
                  </a:lnTo>
                  <a:lnTo>
                    <a:pt y="37002" x="19135"/>
                  </a:lnTo>
                  <a:lnTo>
                    <a:pt y="36640" x="18411"/>
                  </a:lnTo>
                  <a:lnTo>
                    <a:pt y="36157" x="17747"/>
                  </a:lnTo>
                  <a:lnTo>
                    <a:pt y="35734" x="17023"/>
                  </a:lnTo>
                  <a:lnTo>
                    <a:pt y="35251" x="16359"/>
                  </a:lnTo>
                  <a:lnTo>
                    <a:pt y="34708" x="15755"/>
                  </a:lnTo>
                  <a:lnTo>
                    <a:pt y="34104" x="15091"/>
                  </a:lnTo>
                  <a:lnTo>
                    <a:pt y="33501" x="14488"/>
                  </a:lnTo>
                  <a:lnTo>
                    <a:pt y="32897" x="13884"/>
                  </a:lnTo>
                  <a:lnTo>
                    <a:pt y="32233" x="13341"/>
                  </a:lnTo>
                  <a:lnTo>
                    <a:pt y="31509" x="12797"/>
                  </a:lnTo>
                  <a:lnTo>
                    <a:pt y="30785" x="12254"/>
                  </a:lnTo>
                  <a:lnTo>
                    <a:pt y="30000" x="11771"/>
                  </a:lnTo>
                  <a:lnTo>
                    <a:pt y="29215" x="11288"/>
                  </a:lnTo>
                  <a:lnTo>
                    <a:pt y="28370" x="10806"/>
                  </a:lnTo>
                  <a:lnTo>
                    <a:pt y="27525" x="10383"/>
                  </a:lnTo>
                  <a:lnTo>
                    <a:pt y="26620" x="9960"/>
                  </a:lnTo>
                  <a:lnTo>
                    <a:pt y="25714" x="9598"/>
                  </a:lnTo>
                  <a:lnTo>
                    <a:pt y="24748" x="9236"/>
                  </a:lnTo>
                  <a:lnTo>
                    <a:pt y="23783" x="8934"/>
                  </a:lnTo>
                  <a:lnTo>
                    <a:pt y="22817" x="8633"/>
                  </a:lnTo>
                  <a:lnTo>
                    <a:pt y="21730" x="8391"/>
                  </a:lnTo>
                  <a:lnTo>
                    <a:pt y="20704" x="8150"/>
                  </a:lnTo>
                  <a:lnTo>
                    <a:pt y="20161" x="15152"/>
                  </a:lnTo>
                  <a:lnTo>
                    <a:pt y="11529" x="36459"/>
                  </a:lnTo>
                  <a:lnTo>
                    <a:pt y="10684" x="36157"/>
                  </a:lnTo>
                  <a:lnTo>
                    <a:pt y="9658" x="35795"/>
                  </a:lnTo>
                  <a:lnTo>
                    <a:pt y="8572" x="35373"/>
                  </a:lnTo>
                  <a:lnTo>
                    <a:pt y="7364" x="34709"/>
                  </a:lnTo>
                  <a:lnTo>
                    <a:pt y="6761" x="34346"/>
                  </a:lnTo>
                  <a:lnTo>
                    <a:pt y="6157" x="33924"/>
                  </a:lnTo>
                  <a:lnTo>
                    <a:pt y="5554" x="33441"/>
                  </a:lnTo>
                  <a:lnTo>
                    <a:pt y="4950" x="32898"/>
                  </a:lnTo>
                  <a:lnTo>
                    <a:pt y="4286" x="32294"/>
                  </a:lnTo>
                  <a:lnTo>
                    <a:pt y="3682" x="31630"/>
                  </a:lnTo>
                  <a:lnTo>
                    <a:pt y="3139" x="30906"/>
                  </a:lnTo>
                  <a:lnTo>
                    <a:pt y="2536" x="30121"/>
                  </a:lnTo>
                  <a:lnTo>
                    <a:pt y="1932" x="29035"/>
                  </a:lnTo>
                  <a:lnTo>
                    <a:pt y="1449" x="27948"/>
                  </a:lnTo>
                  <a:lnTo>
                    <a:pt y="966" x="26801"/>
                  </a:lnTo>
                  <a:lnTo>
                    <a:pt y="664" x="25654"/>
                  </a:lnTo>
                  <a:lnTo>
                    <a:pt y="363" x="24447"/>
                  </a:lnTo>
                  <a:lnTo>
                    <a:pt y="181" x="23240"/>
                  </a:lnTo>
                  <a:lnTo>
                    <a:pt y="61" x="21972"/>
                  </a:lnTo>
                  <a:lnTo>
                    <a:pt y="0" x="20765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34" id="334"/>
            <p:cNvSpPr/>
            <p:nvPr/>
          </p:nvSpPr>
          <p:spPr>
            <a:xfrm>
              <a:off y="2328575" x="6343650"/>
              <a:ext cy="434625" cx="485925"/>
            </a:xfrm>
            <a:custGeom>
              <a:pathLst>
                <a:path extrusionOk="0" h="17385" w="19437" fill="none">
                  <a:moveTo>
                    <a:pt y="10262" x="16781"/>
                  </a:moveTo>
                  <a:lnTo>
                    <a:pt y="10262" x="16781"/>
                  </a:lnTo>
                  <a:lnTo>
                    <a:pt y="9779" x="17928"/>
                  </a:lnTo>
                  <a:lnTo>
                    <a:pt y="9537" x="18350"/>
                  </a:lnTo>
                  <a:lnTo>
                    <a:pt y="9236" x="18712"/>
                  </a:lnTo>
                  <a:lnTo>
                    <a:pt y="8934" x="19014"/>
                  </a:lnTo>
                  <a:lnTo>
                    <a:pt y="8632" x="19256"/>
                  </a:lnTo>
                  <a:lnTo>
                    <a:pt y="8210" x="19376"/>
                  </a:lnTo>
                  <a:lnTo>
                    <a:pt y="7787" x="19437"/>
                  </a:lnTo>
                  <a:lnTo>
                    <a:pt y="7787" x="19437"/>
                  </a:lnTo>
                  <a:lnTo>
                    <a:pt y="7123" x="19376"/>
                  </a:lnTo>
                  <a:lnTo>
                    <a:pt y="6399" x="19195"/>
                  </a:lnTo>
                  <a:lnTo>
                    <a:pt y="5735" x="19014"/>
                  </a:lnTo>
                  <a:lnTo>
                    <a:pt y="5010" x="18712"/>
                  </a:lnTo>
                  <a:lnTo>
                    <a:pt y="4346" x="18290"/>
                  </a:lnTo>
                  <a:lnTo>
                    <a:pt y="3743" x="17867"/>
                  </a:lnTo>
                  <a:lnTo>
                    <a:pt y="3079" x="17324"/>
                  </a:lnTo>
                  <a:lnTo>
                    <a:pt y="2536" x="16781"/>
                  </a:lnTo>
                  <a:lnTo>
                    <a:pt y="1992" x="16117"/>
                  </a:lnTo>
                  <a:lnTo>
                    <a:pt y="1509" x="15393"/>
                  </a:lnTo>
                  <a:lnTo>
                    <a:pt y="1087" x="14668"/>
                  </a:lnTo>
                  <a:lnTo>
                    <a:pt y="664" x="13884"/>
                  </a:lnTo>
                  <a:lnTo>
                    <a:pt y="423" x="13099"/>
                  </a:lnTo>
                  <a:lnTo>
                    <a:pt y="181" x="12193"/>
                  </a:lnTo>
                  <a:lnTo>
                    <a:pt y="61" x="11348"/>
                  </a:lnTo>
                  <a:lnTo>
                    <a:pt y="0" x="10443"/>
                  </a:lnTo>
                  <a:lnTo>
                    <a:pt y="0" x="10443"/>
                  </a:lnTo>
                  <a:lnTo>
                    <a:pt y="0" x="9719"/>
                  </a:lnTo>
                  <a:lnTo>
                    <a:pt y="121" x="8934"/>
                  </a:lnTo>
                  <a:lnTo>
                    <a:pt y="302" x="8089"/>
                  </a:lnTo>
                  <a:lnTo>
                    <a:pt y="604" x="7244"/>
                  </a:lnTo>
                  <a:lnTo>
                    <a:pt y="966" x="6399"/>
                  </a:lnTo>
                  <a:lnTo>
                    <a:pt y="1389" x="5554"/>
                  </a:lnTo>
                  <a:lnTo>
                    <a:pt y="1932" x="4648"/>
                  </a:lnTo>
                  <a:lnTo>
                    <a:pt y="2596" x="3864"/>
                  </a:lnTo>
                  <a:lnTo>
                    <a:pt y="3381" x="3079"/>
                  </a:lnTo>
                  <a:lnTo>
                    <a:pt y="4286" x="2355"/>
                  </a:lnTo>
                  <a:lnTo>
                    <a:pt y="5312" x="1691"/>
                  </a:lnTo>
                  <a:lnTo>
                    <a:pt y="5916" x="1389"/>
                  </a:lnTo>
                  <a:lnTo>
                    <a:pt y="6519" x="1147"/>
                  </a:lnTo>
                  <a:lnTo>
                    <a:pt y="7123" x="846"/>
                  </a:lnTo>
                  <a:lnTo>
                    <a:pt y="7787" x="664"/>
                  </a:lnTo>
                  <a:lnTo>
                    <a:pt y="8511" x="483"/>
                  </a:lnTo>
                  <a:lnTo>
                    <a:pt y="9236" x="302"/>
                  </a:lnTo>
                  <a:lnTo>
                    <a:pt y="10020" x="182"/>
                  </a:lnTo>
                  <a:lnTo>
                    <a:pt y="10865" x="61"/>
                  </a:lnTo>
                  <a:lnTo>
                    <a:pt y="11710" x="0"/>
                  </a:lnTo>
                  <a:lnTo>
                    <a:pt y="12616" x="0"/>
                  </a:lnTo>
                  <a:lnTo>
                    <a:pt y="12616" x="0"/>
                  </a:lnTo>
                  <a:lnTo>
                    <a:pt y="13763" x="0"/>
                  </a:lnTo>
                  <a:lnTo>
                    <a:pt y="14970" x="121"/>
                  </a:lnTo>
                  <a:lnTo>
                    <a:pt y="17384" x="302"/>
                  </a:lnTo>
                  <a:lnTo>
                    <a:pt y="10262" x="16781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35" id="335"/>
            <p:cNvSpPr/>
            <p:nvPr/>
          </p:nvSpPr>
          <p:spPr>
            <a:xfrm>
              <a:off y="2253125" x="6148975"/>
              <a:ext cy="1091050" cx="947700"/>
            </a:xfrm>
            <a:custGeom>
              <a:pathLst>
                <a:path extrusionOk="0" h="43642" w="37908" fill="none">
                  <a:moveTo>
                    <a:pt y="40261" x="33079"/>
                  </a:moveTo>
                  <a:lnTo>
                    <a:pt y="40261" x="33079"/>
                  </a:lnTo>
                  <a:lnTo>
                    <a:pt y="41106" x="31570"/>
                  </a:lnTo>
                  <a:lnTo>
                    <a:pt y="41529" x="30845"/>
                  </a:lnTo>
                  <a:lnTo>
                    <a:pt y="41891" x="30121"/>
                  </a:lnTo>
                  <a:lnTo>
                    <a:pt y="41891" x="30121"/>
                  </a:lnTo>
                  <a:lnTo>
                    <a:pt y="42374" x="28974"/>
                  </a:lnTo>
                  <a:lnTo>
                    <a:pt y="42736" x="27827"/>
                  </a:lnTo>
                  <a:lnTo>
                    <a:pt y="43038" x="26741"/>
                  </a:lnTo>
                  <a:lnTo>
                    <a:pt y="43279" x="25594"/>
                  </a:lnTo>
                  <a:lnTo>
                    <a:pt y="43460" x="24508"/>
                  </a:lnTo>
                  <a:lnTo>
                    <a:pt y="43581" x="23421"/>
                  </a:lnTo>
                  <a:lnTo>
                    <a:pt y="43641" x="22335"/>
                  </a:lnTo>
                  <a:lnTo>
                    <a:pt y="43641" x="21308"/>
                  </a:lnTo>
                  <a:lnTo>
                    <a:pt y="43641" x="21308"/>
                  </a:lnTo>
                  <a:lnTo>
                    <a:pt y="43641" x="20162"/>
                  </a:lnTo>
                  <a:lnTo>
                    <a:pt y="43581" x="18834"/>
                  </a:lnTo>
                  <a:lnTo>
                    <a:pt y="43400" x="17445"/>
                  </a:lnTo>
                  <a:lnTo>
                    <a:pt y="43098" x="15936"/>
                  </a:lnTo>
                  <a:lnTo>
                    <a:pt y="42917" x="15152"/>
                  </a:lnTo>
                  <a:lnTo>
                    <a:pt y="42676" x="14307"/>
                  </a:lnTo>
                  <a:lnTo>
                    <a:pt y="42374" x="13522"/>
                  </a:lnTo>
                  <a:lnTo>
                    <a:pt y="42072" x="12677"/>
                  </a:lnTo>
                  <a:lnTo>
                    <a:pt y="41650" x="11832"/>
                  </a:lnTo>
                  <a:lnTo>
                    <a:pt y="41227" x="10987"/>
                  </a:lnTo>
                  <a:lnTo>
                    <a:pt y="40684" x="10081"/>
                  </a:lnTo>
                  <a:lnTo>
                    <a:pt y="40080" x="9236"/>
                  </a:lnTo>
                  <a:lnTo>
                    <a:pt y="40080" x="9236"/>
                  </a:lnTo>
                  <a:lnTo>
                    <a:pt y="39235" x="8089"/>
                  </a:lnTo>
                  <a:lnTo>
                    <a:pt y="38269" x="7003"/>
                  </a:lnTo>
                  <a:lnTo>
                    <a:pt y="37243" x="5977"/>
                  </a:lnTo>
                  <a:lnTo>
                    <a:pt y="36157" x="5071"/>
                  </a:lnTo>
                  <a:lnTo>
                    <a:pt y="35010" x="4226"/>
                  </a:lnTo>
                  <a:lnTo>
                    <a:pt y="33863" x="3502"/>
                  </a:lnTo>
                  <a:lnTo>
                    <a:pt y="32656" x="2778"/>
                  </a:lnTo>
                  <a:lnTo>
                    <a:pt y="31388" x="2174"/>
                  </a:lnTo>
                  <a:lnTo>
                    <a:pt y="30121" x="1691"/>
                  </a:lnTo>
                  <a:lnTo>
                    <a:pt y="28793" x="1208"/>
                  </a:lnTo>
                  <a:lnTo>
                    <a:pt y="27525" x="846"/>
                  </a:lnTo>
                  <a:lnTo>
                    <a:pt y="26197" x="544"/>
                  </a:lnTo>
                  <a:lnTo>
                    <a:pt y="24869" x="303"/>
                  </a:lnTo>
                  <a:lnTo>
                    <a:pt y="23541" x="122"/>
                  </a:lnTo>
                  <a:lnTo>
                    <a:pt y="22274" x="1"/>
                  </a:lnTo>
                  <a:lnTo>
                    <a:pt y="20946" x="1"/>
                  </a:lnTo>
                  <a:lnTo>
                    <a:pt y="20946" x="1"/>
                  </a:lnTo>
                  <a:lnTo>
                    <a:pt y="19678" x="1"/>
                  </a:lnTo>
                  <a:lnTo>
                    <a:pt y="18411" x="122"/>
                  </a:lnTo>
                  <a:lnTo>
                    <a:pt y="17203" x="303"/>
                  </a:lnTo>
                  <a:lnTo>
                    <a:pt y="15996" x="484"/>
                  </a:lnTo>
                  <a:lnTo>
                    <a:pt y="14910" x="786"/>
                  </a:lnTo>
                  <a:lnTo>
                    <a:pt y="13823" x="1087"/>
                  </a:lnTo>
                  <a:lnTo>
                    <a:pt y="12737" x="1510"/>
                  </a:lnTo>
                  <a:lnTo>
                    <a:pt y="11771" x="1932"/>
                  </a:lnTo>
                  <a:lnTo>
                    <a:pt y="10805" x="2415"/>
                  </a:lnTo>
                  <a:lnTo>
                    <a:pt y="9900" x="2898"/>
                  </a:lnTo>
                  <a:lnTo>
                    <a:pt y="8994" x="3502"/>
                  </a:lnTo>
                  <a:lnTo>
                    <a:pt y="8149" x="4105"/>
                  </a:lnTo>
                  <a:lnTo>
                    <a:pt y="7364" x="4769"/>
                  </a:lnTo>
                  <a:lnTo>
                    <a:pt y="6580" x="5433"/>
                  </a:lnTo>
                  <a:lnTo>
                    <a:pt y="5916" x="6158"/>
                  </a:lnTo>
                  <a:lnTo>
                    <a:pt y="5191" x="6882"/>
                  </a:lnTo>
                  <a:lnTo>
                    <a:pt y="4588" x="7667"/>
                  </a:lnTo>
                  <a:lnTo>
                    <a:pt y="3984" x="8451"/>
                  </a:lnTo>
                  <a:lnTo>
                    <a:pt y="3441" x="9236"/>
                  </a:lnTo>
                  <a:lnTo>
                    <a:pt y="2958" x="10081"/>
                  </a:lnTo>
                  <a:lnTo>
                    <a:pt y="2475" x="10926"/>
                  </a:lnTo>
                  <a:lnTo>
                    <a:pt y="2053" x="11771"/>
                  </a:lnTo>
                  <a:lnTo>
                    <a:pt y="1630" x="12677"/>
                  </a:lnTo>
                  <a:lnTo>
                    <a:pt y="1328" x="13582"/>
                  </a:lnTo>
                  <a:lnTo>
                    <a:pt y="1026" x="14488"/>
                  </a:lnTo>
                  <a:lnTo>
                    <a:pt y="725" x="15393"/>
                  </a:lnTo>
                  <a:lnTo>
                    <a:pt y="544" x="16298"/>
                  </a:lnTo>
                  <a:lnTo>
                    <a:pt y="363" x="17204"/>
                  </a:lnTo>
                  <a:lnTo>
                    <a:pt y="181" x="18109"/>
                  </a:lnTo>
                  <a:lnTo>
                    <a:pt y="121" x="18954"/>
                  </a:lnTo>
                  <a:lnTo>
                    <a:pt y="61" x="19860"/>
                  </a:lnTo>
                  <a:lnTo>
                    <a:pt y="0" x="20765"/>
                  </a:lnTo>
                  <a:lnTo>
                    <a:pt y="0" x="20765"/>
                  </a:lnTo>
                  <a:lnTo>
                    <a:pt y="61" x="21972"/>
                  </a:lnTo>
                  <a:lnTo>
                    <a:pt y="181" x="23240"/>
                  </a:lnTo>
                  <a:lnTo>
                    <a:pt y="363" x="24447"/>
                  </a:lnTo>
                  <a:lnTo>
                    <a:pt y="664" x="25654"/>
                  </a:lnTo>
                  <a:lnTo>
                    <a:pt y="966" x="26801"/>
                  </a:lnTo>
                  <a:lnTo>
                    <a:pt y="1449" x="27948"/>
                  </a:lnTo>
                  <a:lnTo>
                    <a:pt y="1932" x="29035"/>
                  </a:lnTo>
                  <a:lnTo>
                    <a:pt y="2536" x="30121"/>
                  </a:lnTo>
                  <a:lnTo>
                    <a:pt y="2536" x="30121"/>
                  </a:lnTo>
                  <a:lnTo>
                    <a:pt y="3139" x="30906"/>
                  </a:lnTo>
                  <a:lnTo>
                    <a:pt y="3682" x="31630"/>
                  </a:lnTo>
                  <a:lnTo>
                    <a:pt y="4286" x="32294"/>
                  </a:lnTo>
                  <a:lnTo>
                    <a:pt y="4950" x="32898"/>
                  </a:lnTo>
                  <a:lnTo>
                    <a:pt y="5554" x="33441"/>
                  </a:lnTo>
                  <a:lnTo>
                    <a:pt y="6157" x="33924"/>
                  </a:lnTo>
                  <a:lnTo>
                    <a:pt y="6761" x="34346"/>
                  </a:lnTo>
                  <a:lnTo>
                    <a:pt y="7364" x="34709"/>
                  </a:lnTo>
                  <a:lnTo>
                    <a:pt y="8572" x="35373"/>
                  </a:lnTo>
                  <a:lnTo>
                    <a:pt y="9658" x="35795"/>
                  </a:lnTo>
                  <a:lnTo>
                    <a:pt y="10684" x="36157"/>
                  </a:lnTo>
                  <a:lnTo>
                    <a:pt y="11529" x="36459"/>
                  </a:lnTo>
                  <a:lnTo>
                    <a:pt y="20161" x="15152"/>
                  </a:lnTo>
                  <a:lnTo>
                    <a:pt y="20704" x="8150"/>
                  </a:lnTo>
                  <a:lnTo>
                    <a:pt y="20704" x="8150"/>
                  </a:lnTo>
                  <a:lnTo>
                    <a:pt y="21730" x="8391"/>
                  </a:lnTo>
                  <a:lnTo>
                    <a:pt y="22817" x="8633"/>
                  </a:lnTo>
                  <a:lnTo>
                    <a:pt y="23783" x="8934"/>
                  </a:lnTo>
                  <a:lnTo>
                    <a:pt y="24748" x="9236"/>
                  </a:lnTo>
                  <a:lnTo>
                    <a:pt y="25714" x="9598"/>
                  </a:lnTo>
                  <a:lnTo>
                    <a:pt y="26620" x="9960"/>
                  </a:lnTo>
                  <a:lnTo>
                    <a:pt y="27525" x="10383"/>
                  </a:lnTo>
                  <a:lnTo>
                    <a:pt y="28370" x="10806"/>
                  </a:lnTo>
                  <a:lnTo>
                    <a:pt y="29215" x="11288"/>
                  </a:lnTo>
                  <a:lnTo>
                    <a:pt y="30000" x="11771"/>
                  </a:lnTo>
                  <a:lnTo>
                    <a:pt y="30785" x="12254"/>
                  </a:lnTo>
                  <a:lnTo>
                    <a:pt y="31509" x="12797"/>
                  </a:lnTo>
                  <a:lnTo>
                    <a:pt y="32233" x="13341"/>
                  </a:lnTo>
                  <a:lnTo>
                    <a:pt y="32897" x="13884"/>
                  </a:lnTo>
                  <a:lnTo>
                    <a:pt y="33501" x="14488"/>
                  </a:lnTo>
                  <a:lnTo>
                    <a:pt y="34104" x="15091"/>
                  </a:lnTo>
                  <a:lnTo>
                    <a:pt y="34708" x="15755"/>
                  </a:lnTo>
                  <a:lnTo>
                    <a:pt y="35251" x="16359"/>
                  </a:lnTo>
                  <a:lnTo>
                    <a:pt y="35734" x="17023"/>
                  </a:lnTo>
                  <a:lnTo>
                    <a:pt y="36157" x="17747"/>
                  </a:lnTo>
                  <a:lnTo>
                    <a:pt y="36640" x="18411"/>
                  </a:lnTo>
                  <a:lnTo>
                    <a:pt y="37002" x="19135"/>
                  </a:lnTo>
                  <a:lnTo>
                    <a:pt y="37364" x="19860"/>
                  </a:lnTo>
                  <a:lnTo>
                    <a:pt y="37666" x="20584"/>
                  </a:lnTo>
                  <a:lnTo>
                    <a:pt y="37968" x="21369"/>
                  </a:lnTo>
                  <a:lnTo>
                    <a:pt y="38209" x="22093"/>
                  </a:lnTo>
                  <a:lnTo>
                    <a:pt y="38450" x="22878"/>
                  </a:lnTo>
                  <a:lnTo>
                    <a:pt y="38632" x="23662"/>
                  </a:lnTo>
                  <a:lnTo>
                    <a:pt y="38752" x="24447"/>
                  </a:lnTo>
                  <a:lnTo>
                    <a:pt y="38813" x="25232"/>
                  </a:lnTo>
                  <a:lnTo>
                    <a:pt y="38873" x="26017"/>
                  </a:lnTo>
                  <a:lnTo>
                    <a:pt y="38933" x="26801"/>
                  </a:lnTo>
                  <a:lnTo>
                    <a:pt y="38933" x="26801"/>
                  </a:lnTo>
                  <a:lnTo>
                    <a:pt y="38873" x="27707"/>
                  </a:lnTo>
                  <a:lnTo>
                    <a:pt y="38813" x="28491"/>
                  </a:lnTo>
                  <a:lnTo>
                    <a:pt y="38632" x="30061"/>
                  </a:lnTo>
                  <a:lnTo>
                    <a:pt y="38330" x="31570"/>
                  </a:lnTo>
                  <a:lnTo>
                    <a:pt y="37907" x="32958"/>
                  </a:lnTo>
                  <a:lnTo>
                    <a:pt y="37424" x="34286"/>
                  </a:lnTo>
                  <a:lnTo>
                    <a:pt y="36881" x="35493"/>
                  </a:lnTo>
                  <a:lnTo>
                    <a:pt y="35734" x="37908"/>
                  </a:lnTo>
                  <a:lnTo>
                    <a:pt y="40261" x="33079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cxnSp>
        <p:nvCxnSpPr>
          <p:cNvPr name="Shape 336" id="336"/>
          <p:cNvCxnSpPr/>
          <p:nvPr/>
        </p:nvCxnSpPr>
        <p:spPr>
          <a:xfrm rot="10800000" flipH="1">
            <a:off y="3381697" x="2864216"/>
            <a:ext cy="599" cx="5594099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337" id="3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8" id="338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name="Shape 339" id="339"/>
          <p:cNvGrpSpPr/>
          <p:nvPr/>
        </p:nvGrpSpPr>
        <p:grpSpPr>
          <a:xfrm>
            <a:off y="668722" x="7231462"/>
            <a:ext cy="451430" cx="1379137"/>
            <a:chOff y="1685724" x="247172"/>
            <a:chExt cy="2332975" cx="7134698"/>
          </a:xfrm>
        </p:grpSpPr>
        <p:sp>
          <p:nvSpPr>
            <p:cNvPr name="Shape 340" id="340"/>
            <p:cNvSpPr/>
            <p:nvPr/>
          </p:nvSpPr>
          <p:spPr>
            <a:xfrm>
              <a:off y="2271224" x="7066471"/>
              <a:ext cy="166025" cx="315400"/>
            </a:xfrm>
            <a:custGeom>
              <a:pathLst>
                <a:path extrusionOk="0" h="6641" w="12616">
                  <a:moveTo>
                    <a:pt y="1" x="1"/>
                  </a:move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  <a:lnTo>
                    <a:pt y="665" x="5011"/>
                  </a:lnTo>
                  <a:lnTo>
                    <a:pt y="1" x="5011"/>
                  </a:lnTo>
                  <a:close/>
                  <a:moveTo>
                    <a:pt y="1" x="5976"/>
                  </a:moveTo>
                  <a:lnTo>
                    <a:pt y="6640" x="5976"/>
                  </a:lnTo>
                  <a:lnTo>
                    <a:pt y="6640" x="6701"/>
                  </a:lnTo>
                  <a:lnTo>
                    <a:pt y="2415" x="6701"/>
                  </a:lnTo>
                  <a:lnTo>
                    <a:pt y="1510" x="6701"/>
                  </a:lnTo>
                  <a:lnTo>
                    <a:pt y="725" x="6640"/>
                  </a:lnTo>
                  <a:lnTo>
                    <a:pt y="725" x="6701"/>
                  </a:lnTo>
                  <a:lnTo>
                    <a:pt y="6640" x="8934"/>
                  </a:lnTo>
                  <a:lnTo>
                    <a:pt y="6640" x="9538"/>
                  </a:lnTo>
                  <a:lnTo>
                    <a:pt y="725" x="11831"/>
                  </a:lnTo>
                  <a:lnTo>
                    <a:pt y="725" x="11892"/>
                  </a:lnTo>
                  <a:lnTo>
                    <a:pt y="2355" x="11831"/>
                  </a:lnTo>
                  <a:lnTo>
                    <a:pt y="6640" x="11831"/>
                  </a:lnTo>
                  <a:lnTo>
                    <a:pt y="6640" x="12616"/>
                  </a:lnTo>
                  <a:lnTo>
                    <a:pt y="1" x="12616"/>
                  </a:lnTo>
                  <a:lnTo>
                    <a:pt y="1" x="11409"/>
                  </a:lnTo>
                  <a:lnTo>
                    <a:pt y="5494" x="9296"/>
                  </a:lnTo>
                  <a:lnTo>
                    <a:pt y="1" x="7184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41" id="341"/>
            <p:cNvSpPr/>
            <p:nvPr/>
          </p:nvSpPr>
          <p:spPr>
            <a:xfrm>
              <a:off y="2271224" x="7215871"/>
              <a:ext cy="166025" cx="166000"/>
            </a:xfrm>
            <a:custGeom>
              <a:pathLst>
                <a:path extrusionOk="0" h="6641" w="6640" fill="none">
                  <a:moveTo>
                    <a:pt y="6640" x="3562"/>
                  </a:moveTo>
                  <a:lnTo>
                    <a:pt y="725" x="5855"/>
                  </a:lnTo>
                  <a:lnTo>
                    <a:pt y="725" x="5916"/>
                  </a:lnTo>
                  <a:lnTo>
                    <a:pt y="725" x="5916"/>
                  </a:lnTo>
                  <a:lnTo>
                    <a:pt y="2355" x="5855"/>
                  </a:lnTo>
                  <a:lnTo>
                    <a:pt y="6640" x="5855"/>
                  </a:lnTo>
                  <a:lnTo>
                    <a:pt y="6640" x="6640"/>
                  </a:lnTo>
                  <a:lnTo>
                    <a:pt y="1" x="6640"/>
                  </a:lnTo>
                  <a:lnTo>
                    <a:pt y="1" x="5433"/>
                  </a:lnTo>
                  <a:lnTo>
                    <a:pt y="5494" x="3320"/>
                  </a:lnTo>
                  <a:lnTo>
                    <a:pt y="5494" x="3320"/>
                  </a:lnTo>
                  <a:lnTo>
                    <a:pt y="1" x="1208"/>
                  </a:lnTo>
                  <a:lnTo>
                    <a:pt y="1" x="0"/>
                  </a:lnTo>
                  <a:lnTo>
                    <a:pt y="6640" x="0"/>
                  </a:lnTo>
                  <a:lnTo>
                    <a:pt y="6640" x="725"/>
                  </a:lnTo>
                  <a:lnTo>
                    <a:pt y="2415" x="725"/>
                  </a:lnTo>
                  <a:lnTo>
                    <a:pt y="2415" x="725"/>
                  </a:lnTo>
                  <a:lnTo>
                    <a:pt y="1510" x="725"/>
                  </a:lnTo>
                  <a:lnTo>
                    <a:pt y="725" x="664"/>
                  </a:lnTo>
                  <a:lnTo>
                    <a:pt y="725" x="725"/>
                  </a:lnTo>
                  <a:lnTo>
                    <a:pt y="6640" x="2958"/>
                  </a:lnTo>
                  <a:lnTo>
                    <a:pt y="6640" x="3562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42" id="342"/>
            <p:cNvSpPr/>
            <p:nvPr/>
          </p:nvSpPr>
          <p:spPr>
            <a:xfrm>
              <a:off y="2271224" x="7066471"/>
              <a:ext cy="166025" cx="125275"/>
            </a:xfrm>
            <a:custGeom>
              <a:pathLst>
                <a:path extrusionOk="0" h="6641" w="5011" fill="none">
                  <a:moveTo>
                    <a:pt y="665" x="2898"/>
                  </a:moveTo>
                  <a:lnTo>
                    <a:pt y="665" x="5011"/>
                  </a:lnTo>
                  <a:lnTo>
                    <a:pt y="1" x="5011"/>
                  </a:lnTo>
                  <a:lnTo>
                    <a:pt y="1" x="1"/>
                  </a:ln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43" id="343"/>
            <p:cNvSpPr/>
            <p:nvPr/>
          </p:nvSpPr>
          <p:spPr>
            <a:xfrm>
              <a:off y="2284800" x="4422648"/>
              <a:ext cy="1733900" cx="1134825"/>
            </a:xfrm>
            <a:custGeom>
              <a:pathLst>
                <a:path extrusionOk="0" h="69356" w="45393">
                  <a:moveTo>
                    <a:pt y="3019" x="21610"/>
                  </a:moveTo>
                  <a:lnTo>
                    <a:pt y="3140" x="22334"/>
                  </a:lnTo>
                  <a:lnTo>
                    <a:pt y="3260" x="22938"/>
                  </a:lnTo>
                  <a:lnTo>
                    <a:pt y="3442" x="23602"/>
                  </a:lnTo>
                  <a:lnTo>
                    <a:pt y="3683" x="24206"/>
                  </a:lnTo>
                  <a:lnTo>
                    <a:pt y="3985" x="24809"/>
                  </a:lnTo>
                  <a:lnTo>
                    <a:pt y="4347" x="25352"/>
                  </a:lnTo>
                  <a:lnTo>
                    <a:pt y="4709" x="25896"/>
                  </a:lnTo>
                  <a:lnTo>
                    <a:pt y="5132" x="26439"/>
                  </a:lnTo>
                  <a:lnTo>
                    <a:pt y="5554" x="26922"/>
                  </a:lnTo>
                  <a:lnTo>
                    <a:pt y="6037" x="27405"/>
                  </a:lnTo>
                  <a:lnTo>
                    <a:pt y="6580" x="27888"/>
                  </a:lnTo>
                  <a:lnTo>
                    <a:pt y="7727" x="28733"/>
                  </a:lnTo>
                  <a:lnTo>
                    <a:pt y="8934" x="29517"/>
                  </a:lnTo>
                  <a:lnTo>
                    <a:pt y="10202" x="30181"/>
                  </a:lnTo>
                  <a:lnTo>
                    <a:pt y="11590" x="30785"/>
                  </a:lnTo>
                  <a:lnTo>
                    <a:pt y="12979" x="31268"/>
                  </a:lnTo>
                  <a:lnTo>
                    <a:pt y="14367" x="31690"/>
                  </a:lnTo>
                  <a:lnTo>
                    <a:pt y="15755" x="31992"/>
                  </a:lnTo>
                  <a:lnTo>
                    <a:pt y="17144" x="32234"/>
                  </a:lnTo>
                  <a:lnTo>
                    <a:pt y="18471" x="32354"/>
                  </a:lnTo>
                  <a:lnTo>
                    <a:pt y="19739" x="32415"/>
                  </a:lnTo>
                  <a:lnTo>
                    <a:pt y="20403" x="32415"/>
                  </a:lnTo>
                  <a:lnTo>
                    <a:pt y="21188" x="32354"/>
                  </a:lnTo>
                  <a:lnTo>
                    <a:pt y="22033" x="32234"/>
                  </a:lnTo>
                  <a:lnTo>
                    <a:pt y="22878" x="32052"/>
                  </a:lnTo>
                  <a:lnTo>
                    <a:pt y="23783" x="31751"/>
                  </a:lnTo>
                  <a:lnTo>
                    <a:pt y="24689" x="31388"/>
                  </a:lnTo>
                  <a:lnTo>
                    <a:pt y="25172" x="31087"/>
                  </a:lnTo>
                  <a:lnTo>
                    <a:pt y="25594" x="30845"/>
                  </a:lnTo>
                  <a:lnTo>
                    <a:pt y="26017" x="30483"/>
                  </a:lnTo>
                  <a:lnTo>
                    <a:pt y="26379" x="30121"/>
                  </a:lnTo>
                  <a:lnTo>
                    <a:pt y="26922" x="29517"/>
                  </a:lnTo>
                  <a:lnTo>
                    <a:pt y="27405" x="28853"/>
                  </a:lnTo>
                  <a:lnTo>
                    <a:pt y="27827" x="28129"/>
                  </a:lnTo>
                  <a:lnTo>
                    <a:pt y="28190" x="27344"/>
                  </a:lnTo>
                  <a:lnTo>
                    <a:pt y="28491" x="26499"/>
                  </a:lnTo>
                  <a:lnTo>
                    <a:pt y="28733" x="25654"/>
                  </a:lnTo>
                  <a:lnTo>
                    <a:pt y="28914" x="24809"/>
                  </a:lnTo>
                  <a:lnTo>
                    <a:pt y="28914" x="23240"/>
                  </a:lnTo>
                  <a:lnTo>
                    <a:pt y="28854" x="22515"/>
                  </a:lnTo>
                  <a:lnTo>
                    <a:pt y="28672" x="21851"/>
                  </a:lnTo>
                  <a:lnTo>
                    <a:pt y="28491" x="21187"/>
                  </a:lnTo>
                  <a:lnTo>
                    <a:pt y="28250" x="20584"/>
                  </a:lnTo>
                  <a:lnTo>
                    <a:pt y="27948" x="19980"/>
                  </a:lnTo>
                  <a:lnTo>
                    <a:pt y="27646" x="19437"/>
                  </a:lnTo>
                  <a:lnTo>
                    <a:pt y="27284" x="18833"/>
                  </a:lnTo>
                  <a:lnTo>
                    <a:pt y="26862" x="18350"/>
                  </a:lnTo>
                  <a:lnTo>
                    <a:pt y="26439" x="17807"/>
                  </a:lnTo>
                  <a:lnTo>
                    <a:pt y="25956" x="17385"/>
                  </a:lnTo>
                  <a:lnTo>
                    <a:pt y="25413" x="16902"/>
                  </a:lnTo>
                  <a:lnTo>
                    <a:pt y="24326" x="16057"/>
                  </a:lnTo>
                  <a:lnTo>
                    <a:pt y="23119" x="15332"/>
                  </a:lnTo>
                  <a:lnTo>
                    <a:pt y="21852" x="14668"/>
                  </a:lnTo>
                  <a:lnTo>
                    <a:pt y="20524" x="14125"/>
                  </a:lnTo>
                  <a:lnTo>
                    <a:pt y="19196" x="13642"/>
                  </a:lnTo>
                  <a:lnTo>
                    <a:pt y="17868" x="13220"/>
                  </a:lnTo>
                  <a:lnTo>
                    <a:pt y="16480" x="12918"/>
                  </a:lnTo>
                  <a:lnTo>
                    <a:pt y="15212" x="12737"/>
                  </a:lnTo>
                  <a:lnTo>
                    <a:pt y="13944" x="12616"/>
                  </a:lnTo>
                  <a:lnTo>
                    <a:pt y="12737" x="12556"/>
                  </a:lnTo>
                  <a:lnTo>
                    <a:pt y="11832" x="12616"/>
                  </a:lnTo>
                  <a:lnTo>
                    <a:pt y="10987" x="12677"/>
                  </a:lnTo>
                  <a:lnTo>
                    <a:pt y="10081" x="12797"/>
                  </a:lnTo>
                  <a:lnTo>
                    <a:pt y="9236" x="12978"/>
                  </a:lnTo>
                  <a:lnTo>
                    <a:pt y="8391" x="13280"/>
                  </a:lnTo>
                  <a:lnTo>
                    <a:pt y="7546" x="13582"/>
                  </a:lnTo>
                  <a:lnTo>
                    <a:pt y="6761" x="14065"/>
                  </a:lnTo>
                  <a:lnTo>
                    <a:pt y="6037" x="14548"/>
                  </a:lnTo>
                  <a:lnTo>
                    <a:pt y="5373" x="15151"/>
                  </a:lnTo>
                  <a:lnTo>
                    <a:pt y="4769" x="15815"/>
                  </a:lnTo>
                  <a:lnTo>
                    <a:pt y="4287" x="16600"/>
                  </a:lnTo>
                  <a:lnTo>
                    <a:pt y="3804" x="17385"/>
                  </a:lnTo>
                  <a:lnTo>
                    <a:pt y="3502" x="18290"/>
                  </a:lnTo>
                  <a:lnTo>
                    <a:pt y="3200" x="19135"/>
                  </a:lnTo>
                  <a:lnTo>
                    <a:pt y="3079" x="20041"/>
                  </a:lnTo>
                  <a:lnTo>
                    <a:pt y="3019" x="20946"/>
                  </a:lnTo>
                  <a:close/>
                  <a:moveTo>
                    <a:pt y="43582" x="26499"/>
                  </a:moveTo>
                  <a:lnTo>
                    <a:pt y="43702" x="27465"/>
                  </a:lnTo>
                  <a:lnTo>
                    <a:pt y="45393" x="29879"/>
                  </a:lnTo>
                  <a:lnTo>
                    <a:pt y="46962" x="31932"/>
                  </a:lnTo>
                  <a:lnTo>
                    <a:pt y="47686" x="32837"/>
                  </a:lnTo>
                  <a:lnTo>
                    <a:pt y="48411" x="33682"/>
                  </a:lnTo>
                  <a:lnTo>
                    <a:pt y="49075" x="34407"/>
                  </a:lnTo>
                  <a:lnTo>
                    <a:pt y="49799" x="35010"/>
                  </a:lnTo>
                  <a:lnTo>
                    <a:pt y="50463" x="35614"/>
                  </a:lnTo>
                  <a:lnTo>
                    <a:pt y="51127" x="36097"/>
                  </a:lnTo>
                  <a:lnTo>
                    <a:pt y="51851" x="36519"/>
                  </a:lnTo>
                  <a:lnTo>
                    <a:pt y="52515" x="36821"/>
                  </a:lnTo>
                  <a:lnTo>
                    <a:pt y="53300" x="37062"/>
                  </a:lnTo>
                  <a:lnTo>
                    <a:pt y="54024" x="37244"/>
                  </a:lnTo>
                  <a:lnTo>
                    <a:pt y="54869" x="37364"/>
                  </a:lnTo>
                  <a:lnTo>
                    <a:pt y="55714" x="37425"/>
                  </a:lnTo>
                  <a:lnTo>
                    <a:pt y="56740" x="37364"/>
                  </a:lnTo>
                  <a:lnTo>
                    <a:pt y="57706" x="37183"/>
                  </a:lnTo>
                  <a:lnTo>
                    <a:pt y="58672" x="36942"/>
                  </a:lnTo>
                  <a:lnTo>
                    <a:pt y="59577" x="36519"/>
                  </a:lnTo>
                  <a:lnTo>
                    <a:pt y="60483" x="36036"/>
                  </a:lnTo>
                  <a:lnTo>
                    <a:pt y="61268" x="35493"/>
                  </a:lnTo>
                  <a:lnTo>
                    <a:pt y="62052" x="34769"/>
                  </a:lnTo>
                  <a:lnTo>
                    <a:pt y="62716" x="33984"/>
                  </a:lnTo>
                  <a:lnTo>
                    <a:pt y="63320" x="33079"/>
                  </a:lnTo>
                  <a:lnTo>
                    <a:pt y="63863" x="32113"/>
                  </a:lnTo>
                  <a:lnTo>
                    <a:pt y="64346" x="31026"/>
                  </a:lnTo>
                  <a:lnTo>
                    <a:pt y="64768" x="29819"/>
                  </a:lnTo>
                  <a:lnTo>
                    <a:pt y="65070" x="28491"/>
                  </a:lnTo>
                  <a:lnTo>
                    <a:pt y="65312" x="27103"/>
                  </a:lnTo>
                  <a:lnTo>
                    <a:pt y="65493" x="25594"/>
                  </a:lnTo>
                  <a:lnTo>
                    <a:pt y="65493" x="24024"/>
                  </a:lnTo>
                  <a:lnTo>
                    <a:pt y="65432" x="22274"/>
                  </a:lnTo>
                  <a:lnTo>
                    <a:pt y="65312" x="20523"/>
                  </a:lnTo>
                  <a:lnTo>
                    <a:pt y="65070" x="18954"/>
                  </a:lnTo>
                  <a:lnTo>
                    <a:pt y="64708" x="17445"/>
                  </a:lnTo>
                  <a:lnTo>
                    <a:pt y="64225" x="15996"/>
                  </a:lnTo>
                  <a:lnTo>
                    <a:pt y="63682" x="14668"/>
                  </a:lnTo>
                  <a:lnTo>
                    <a:pt y="63078" x="13461"/>
                  </a:lnTo>
                  <a:lnTo>
                    <a:pt y="62414" x="12375"/>
                  </a:lnTo>
                  <a:lnTo>
                    <a:pt y="61630" x="11409"/>
                  </a:lnTo>
                  <a:lnTo>
                    <a:pt y="60785" x="10504"/>
                  </a:lnTo>
                  <a:lnTo>
                    <a:pt y="59879" x="9779"/>
                  </a:lnTo>
                  <a:lnTo>
                    <a:pt y="58853" x="9176"/>
                  </a:lnTo>
                  <a:lnTo>
                    <a:pt y="57827" x="8693"/>
                  </a:lnTo>
                  <a:lnTo>
                    <a:pt y="57284" x="8451"/>
                  </a:lnTo>
                  <a:lnTo>
                    <a:pt y="56740" x="8331"/>
                  </a:lnTo>
                  <a:lnTo>
                    <a:pt y="56197" x="8210"/>
                  </a:lnTo>
                  <a:lnTo>
                    <a:pt y="55594" x="8089"/>
                  </a:lnTo>
                  <a:lnTo>
                    <a:pt y="54990" x="8029"/>
                  </a:lnTo>
                  <a:lnTo>
                    <a:pt y="54386" x="8029"/>
                  </a:lnTo>
                  <a:lnTo>
                    <a:pt y="53240" x="8089"/>
                  </a:lnTo>
                  <a:lnTo>
                    <a:pt y="52213" x="8270"/>
                  </a:lnTo>
                  <a:lnTo>
                    <a:pt y="51187" x="8572"/>
                  </a:lnTo>
                  <a:lnTo>
                    <a:pt y="50342" x="8934"/>
                  </a:lnTo>
                  <a:lnTo>
                    <a:pt y="49497" x="9417"/>
                  </a:lnTo>
                  <a:lnTo>
                    <a:pt y="48773" x="9960"/>
                  </a:lnTo>
                  <a:lnTo>
                    <a:pt y="48169" x="10564"/>
                  </a:lnTo>
                  <a:lnTo>
                    <a:pt y="47566" x="11167"/>
                  </a:lnTo>
                  <a:lnTo>
                    <a:pt y="47083" x="11831"/>
                  </a:lnTo>
                  <a:lnTo>
                    <a:pt y="46600" x="12495"/>
                  </a:lnTo>
                  <a:lnTo>
                    <a:pt y="46238" x="13159"/>
                  </a:lnTo>
                  <a:lnTo>
                    <a:pt y="45936" x="13763"/>
                  </a:lnTo>
                  <a:lnTo>
                    <a:pt y="45393" x="14910"/>
                  </a:lnTo>
                  <a:lnTo>
                    <a:pt y="45030" x="15815"/>
                  </a:lnTo>
                  <a:lnTo>
                    <a:pt y="44608" x="17324"/>
                  </a:lnTo>
                  <a:lnTo>
                    <a:pt y="44306" x="18833"/>
                  </a:lnTo>
                  <a:lnTo>
                    <a:pt y="44004" x="20342"/>
                  </a:lnTo>
                  <a:lnTo>
                    <a:pt y="43823" x="21731"/>
                  </a:lnTo>
                  <a:lnTo>
                    <a:pt y="43702" x="22998"/>
                  </a:lnTo>
                  <a:lnTo>
                    <a:pt y="43642" x="24085"/>
                  </a:lnTo>
                  <a:lnTo>
                    <a:pt y="43582" x="25413"/>
                  </a:lnTo>
                  <a:close/>
                  <a:moveTo>
                    <a:pt y="1" x="26680"/>
                  </a:moveTo>
                  <a:lnTo>
                    <a:pt y="61" x="24749"/>
                  </a:lnTo>
                  <a:lnTo>
                    <a:pt y="182" x="22757"/>
                  </a:lnTo>
                  <a:lnTo>
                    <a:pt y="303" x="21731"/>
                  </a:lnTo>
                  <a:lnTo>
                    <a:pt y="484" x="20705"/>
                  </a:lnTo>
                  <a:lnTo>
                    <a:pt y="665" x="19678"/>
                  </a:lnTo>
                  <a:lnTo>
                    <a:pt y="906" x="18652"/>
                  </a:lnTo>
                  <a:lnTo>
                    <a:pt y="1208" x="17566"/>
                  </a:lnTo>
                  <a:lnTo>
                    <a:pt y="1570" x="16540"/>
                  </a:lnTo>
                  <a:lnTo>
                    <a:pt y="1932" x="15453"/>
                  </a:lnTo>
                  <a:lnTo>
                    <a:pt y="2415" x="14427"/>
                  </a:lnTo>
                  <a:lnTo>
                    <a:pt y="2959" x="13401"/>
                  </a:lnTo>
                  <a:lnTo>
                    <a:pt y="3562" x="12375"/>
                  </a:lnTo>
                  <a:lnTo>
                    <a:pt y="4226" x="11349"/>
                  </a:lnTo>
                  <a:lnTo>
                    <a:pt y="5011" x="10383"/>
                  </a:lnTo>
                  <a:lnTo>
                    <a:pt y="5675" x="9658"/>
                  </a:lnTo>
                  <a:lnTo>
                    <a:pt y="6339" x="8994"/>
                  </a:lnTo>
                  <a:lnTo>
                    <a:pt y="7003" x="8391"/>
                  </a:lnTo>
                  <a:lnTo>
                    <a:pt y="7727" x="7848"/>
                  </a:lnTo>
                  <a:lnTo>
                    <a:pt y="8512" x="7304"/>
                  </a:lnTo>
                  <a:lnTo>
                    <a:pt y="9236" x="6821"/>
                  </a:lnTo>
                  <a:lnTo>
                    <a:pt y="10021" x="6399"/>
                  </a:lnTo>
                  <a:lnTo>
                    <a:pt y="10806" x="5976"/>
                  </a:lnTo>
                  <a:lnTo>
                    <a:pt y="11590" x="5675"/>
                  </a:lnTo>
                  <a:lnTo>
                    <a:pt y="12375" x="5373"/>
                  </a:lnTo>
                  <a:lnTo>
                    <a:pt y="13220" x="5131"/>
                  </a:lnTo>
                  <a:lnTo>
                    <a:pt y="14005" x="4950"/>
                  </a:lnTo>
                  <a:lnTo>
                    <a:pt y="14789" x="4769"/>
                  </a:lnTo>
                  <a:lnTo>
                    <a:pt y="15634" x="4648"/>
                  </a:lnTo>
                  <a:lnTo>
                    <a:pt y="16419" x="4588"/>
                  </a:lnTo>
                  <a:lnTo>
                    <a:pt y="17204" x="4588"/>
                  </a:lnTo>
                  <a:lnTo>
                    <a:pt y="18532" x="4648"/>
                  </a:lnTo>
                  <a:lnTo>
                    <a:pt y="19860" x="4830"/>
                  </a:lnTo>
                  <a:lnTo>
                    <a:pt y="21127" x="5131"/>
                  </a:lnTo>
                  <a:lnTo>
                    <a:pt y="22455" x="5554"/>
                  </a:lnTo>
                  <a:lnTo>
                    <a:pt y="23663" x="6097"/>
                  </a:lnTo>
                  <a:lnTo>
                    <a:pt y="24870" x="6821"/>
                  </a:lnTo>
                  <a:lnTo>
                    <a:pt y="25956" x="7606"/>
                  </a:lnTo>
                  <a:lnTo>
                    <a:pt y="26982" x="8512"/>
                  </a:lnTo>
                  <a:lnTo>
                    <a:pt y="27948" x="9538"/>
                  </a:lnTo>
                  <a:lnTo>
                    <a:pt y="28431" x="10081"/>
                  </a:lnTo>
                  <a:lnTo>
                    <a:pt y="28854" x="10624"/>
                  </a:lnTo>
                  <a:lnTo>
                    <a:pt y="29216" x="11228"/>
                  </a:lnTo>
                  <a:lnTo>
                    <a:pt y="29578" x="11892"/>
                  </a:lnTo>
                  <a:lnTo>
                    <a:pt y="29940" x="12556"/>
                  </a:lnTo>
                  <a:lnTo>
                    <a:pt y="30242" x="13220"/>
                  </a:lnTo>
                  <a:lnTo>
                    <a:pt y="30544" x="13944"/>
                  </a:lnTo>
                  <a:lnTo>
                    <a:pt y="30785" x="14668"/>
                  </a:lnTo>
                  <a:lnTo>
                    <a:pt y="30966" x="15453"/>
                  </a:lnTo>
                  <a:lnTo>
                    <a:pt y="31147" x="16238"/>
                  </a:lnTo>
                  <a:lnTo>
                    <a:pt y="31328" x="17083"/>
                  </a:lnTo>
                  <a:lnTo>
                    <a:pt y="31389" x="17928"/>
                  </a:lnTo>
                  <a:lnTo>
                    <a:pt y="31449" x="18773"/>
                  </a:lnTo>
                  <a:lnTo>
                    <a:pt y="31509" x="19678"/>
                  </a:lnTo>
                  <a:lnTo>
                    <a:pt y="31449" x="21067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2113" x="22214"/>
                  </a:lnTo>
                  <a:lnTo>
                    <a:pt y="32898" x="21972"/>
                  </a:lnTo>
                  <a:lnTo>
                    <a:pt y="33803" x="21731"/>
                  </a:lnTo>
                  <a:lnTo>
                    <a:pt y="34286" x="21670"/>
                  </a:lnTo>
                  <a:lnTo>
                    <a:pt y="34829" x="21670"/>
                  </a:lnTo>
                  <a:lnTo>
                    <a:pt y="35855" x="21731"/>
                  </a:lnTo>
                  <a:lnTo>
                    <a:pt y="36761" x="21912"/>
                  </a:lnTo>
                  <a:lnTo>
                    <a:pt y="37606" x="22214"/>
                  </a:lnTo>
                  <a:lnTo>
                    <a:pt y="38391" x="22576"/>
                  </a:lnTo>
                  <a:lnTo>
                    <a:pt y="39115" x="22998"/>
                  </a:lnTo>
                  <a:lnTo>
                    <a:pt y="39779" x="23421"/>
                  </a:lnTo>
                  <a:lnTo>
                    <a:pt y="41047" x="24387"/>
                  </a:lnTo>
                  <a:lnTo>
                    <a:pt y="41167" x="22696"/>
                  </a:lnTo>
                  <a:lnTo>
                    <a:pt y="41348" x="20765"/>
                  </a:lnTo>
                  <a:lnTo>
                    <a:pt y="41590" x="18592"/>
                  </a:lnTo>
                  <a:lnTo>
                    <a:pt y="41952" x="16298"/>
                  </a:lnTo>
                  <a:lnTo>
                    <a:pt y="42193" x="15091"/>
                  </a:lnTo>
                  <a:lnTo>
                    <a:pt y="42435" x="13944"/>
                  </a:lnTo>
                  <a:lnTo>
                    <a:pt y="42797" x="12737"/>
                  </a:lnTo>
                  <a:lnTo>
                    <a:pt y="43159" x="11530"/>
                  </a:lnTo>
                  <a:lnTo>
                    <a:pt y="43582" x="10383"/>
                  </a:lnTo>
                  <a:lnTo>
                    <a:pt y="44065" x="9236"/>
                  </a:lnTo>
                  <a:lnTo>
                    <a:pt y="44608" x="8089"/>
                  </a:lnTo>
                  <a:lnTo>
                    <a:pt y="45211" x="7003"/>
                  </a:lnTo>
                  <a:lnTo>
                    <a:pt y="45815" x="6037"/>
                  </a:lnTo>
                  <a:lnTo>
                    <a:pt y="46479" x="5192"/>
                  </a:lnTo>
                  <a:lnTo>
                    <a:pt y="47143" x="4407"/>
                  </a:lnTo>
                  <a:lnTo>
                    <a:pt y="47867" x="3683"/>
                  </a:lnTo>
                  <a:lnTo>
                    <a:pt y="48531" x="3019"/>
                  </a:lnTo>
                  <a:lnTo>
                    <a:pt y="49256" x="2415"/>
                  </a:lnTo>
                  <a:lnTo>
                    <a:pt y="49980" x="1932"/>
                  </a:lnTo>
                  <a:lnTo>
                    <a:pt y="50765" x="1510"/>
                  </a:lnTo>
                  <a:lnTo>
                    <a:pt y="51489" x="1148"/>
                  </a:lnTo>
                  <a:lnTo>
                    <a:pt y="52213" x="785"/>
                  </a:lnTo>
                  <a:lnTo>
                    <a:pt y="52938" x="544"/>
                  </a:lnTo>
                  <a:lnTo>
                    <a:pt y="53662" x="363"/>
                  </a:lnTo>
                  <a:lnTo>
                    <a:pt y="54326" x="182"/>
                  </a:lnTo>
                  <a:lnTo>
                    <a:pt y="55050" x="121"/>
                  </a:lnTo>
                  <a:lnTo>
                    <a:pt y="55714" x="61"/>
                  </a:lnTo>
                  <a:lnTo>
                    <a:pt y="56318" x="1"/>
                  </a:lnTo>
                  <a:lnTo>
                    <a:pt y="56982" x="61"/>
                  </a:lnTo>
                  <a:lnTo>
                    <a:pt y="57586" x="61"/>
                  </a:lnTo>
                  <a:lnTo>
                    <a:pt y="58189" x="182"/>
                  </a:lnTo>
                  <a:lnTo>
                    <a:pt y="58793" x="302"/>
                  </a:lnTo>
                  <a:lnTo>
                    <a:pt y="59396" x="484"/>
                  </a:lnTo>
                  <a:lnTo>
                    <a:pt y="60000" x="665"/>
                  </a:lnTo>
                  <a:lnTo>
                    <a:pt y="60604" x="906"/>
                  </a:lnTo>
                  <a:lnTo>
                    <a:pt y="61207" x="1208"/>
                  </a:lnTo>
                  <a:lnTo>
                    <a:pt y="61750" x="1510"/>
                  </a:lnTo>
                  <a:lnTo>
                    <a:pt y="62354" x="1872"/>
                  </a:lnTo>
                  <a:lnTo>
                    <a:pt y="62897" x="2294"/>
                  </a:lnTo>
                  <a:lnTo>
                    <a:pt y="63380" x="2717"/>
                  </a:lnTo>
                  <a:lnTo>
                    <a:pt y="63923" x="3200"/>
                  </a:lnTo>
                  <a:lnTo>
                    <a:pt y="64406" x="3683"/>
                  </a:lnTo>
                  <a:lnTo>
                    <a:pt y="64889" x="4286"/>
                  </a:lnTo>
                  <a:lnTo>
                    <a:pt y="65372" x="4830"/>
                  </a:lnTo>
                  <a:lnTo>
                    <a:pt y="65795" x="5494"/>
                  </a:lnTo>
                  <a:lnTo>
                    <a:pt y="66217" x="6158"/>
                  </a:lnTo>
                  <a:lnTo>
                    <a:pt y="66640" x="6821"/>
                  </a:lnTo>
                  <a:lnTo>
                    <a:pt y="67002" x="7606"/>
                  </a:lnTo>
                  <a:lnTo>
                    <a:pt y="67364" x="8391"/>
                  </a:lnTo>
                  <a:lnTo>
                    <a:pt y="67666" x="9176"/>
                  </a:lnTo>
                  <a:lnTo>
                    <a:pt y="67968" x="10021"/>
                  </a:lnTo>
                  <a:lnTo>
                    <a:pt y="68269" x="10926"/>
                  </a:lnTo>
                  <a:lnTo>
                    <a:pt y="68511" x="11892"/>
                  </a:lnTo>
                  <a:lnTo>
                    <a:pt y="68692" x="12858"/>
                  </a:lnTo>
                  <a:lnTo>
                    <a:pt y="68873" x="13884"/>
                  </a:lnTo>
                  <a:lnTo>
                    <a:pt y="69054" x="14970"/>
                  </a:lnTo>
                  <a:lnTo>
                    <a:pt y="69175" x="16057"/>
                  </a:lnTo>
                  <a:lnTo>
                    <a:pt y="69235" x="17204"/>
                  </a:lnTo>
                  <a:lnTo>
                    <a:pt y="69296" x="18350"/>
                  </a:lnTo>
                  <a:lnTo>
                    <a:pt y="69356" x="19558"/>
                  </a:lnTo>
                  <a:lnTo>
                    <a:pt y="69296" x="21006"/>
                  </a:lnTo>
                  <a:lnTo>
                    <a:pt y="69235" x="22395"/>
                  </a:lnTo>
                  <a:lnTo>
                    <a:pt y="69115" x="23783"/>
                  </a:lnTo>
                  <a:lnTo>
                    <a:pt y="68933" x="25111"/>
                  </a:lnTo>
                  <a:lnTo>
                    <a:pt y="68752" x="26379"/>
                  </a:lnTo>
                  <a:lnTo>
                    <a:pt y="68451" x="27586"/>
                  </a:lnTo>
                  <a:lnTo>
                    <a:pt y="68209" x="28793"/>
                  </a:lnTo>
                  <a:lnTo>
                    <a:pt y="67847" x="29940"/>
                  </a:lnTo>
                  <a:lnTo>
                    <a:pt y="67485" x="31026"/>
                  </a:lnTo>
                  <a:lnTo>
                    <a:pt y="67062" x="32052"/>
                  </a:lnTo>
                  <a:lnTo>
                    <a:pt y="66640" x="33079"/>
                  </a:lnTo>
                  <a:lnTo>
                    <a:pt y="66157" x="34044"/>
                  </a:lnTo>
                  <a:lnTo>
                    <a:pt y="65614" x="34950"/>
                  </a:lnTo>
                  <a:lnTo>
                    <a:pt y="65131" x="35795"/>
                  </a:lnTo>
                  <a:lnTo>
                    <a:pt y="64527" x="36640"/>
                  </a:lnTo>
                  <a:lnTo>
                    <a:pt y="63923" x="37425"/>
                  </a:lnTo>
                  <a:lnTo>
                    <a:pt y="63320" x="38149"/>
                  </a:lnTo>
                  <a:lnTo>
                    <a:pt y="62656" x="38813"/>
                  </a:lnTo>
                  <a:lnTo>
                    <a:pt y="62052" x="39477"/>
                  </a:lnTo>
                  <a:lnTo>
                    <a:pt y="61328" x="40081"/>
                  </a:lnTo>
                  <a:lnTo>
                    <a:pt y="60664" x="40624"/>
                  </a:lnTo>
                  <a:lnTo>
                    <a:pt y="59940" x="41107"/>
                  </a:lnTo>
                  <a:lnTo>
                    <a:pt y="59155" x="41529"/>
                  </a:lnTo>
                  <a:lnTo>
                    <a:pt y="58431" x="41952"/>
                  </a:lnTo>
                  <a:lnTo>
                    <a:pt y="57646" x="42314"/>
                  </a:lnTo>
                  <a:lnTo>
                    <a:pt y="56922" x="42616"/>
                  </a:lnTo>
                  <a:lnTo>
                    <a:pt y="56137" x="42917"/>
                  </a:lnTo>
                  <a:lnTo>
                    <a:pt y="55352" x="43099"/>
                  </a:lnTo>
                  <a:lnTo>
                    <a:pt y="54567" x="43280"/>
                  </a:lnTo>
                  <a:lnTo>
                    <a:pt y="53722" x="43400"/>
                  </a:lnTo>
                  <a:lnTo>
                    <a:pt y="52938" x="43461"/>
                  </a:lnTo>
                  <a:lnTo>
                    <a:pt y="52153" x="43521"/>
                  </a:lnTo>
                  <a:lnTo>
                    <a:pt y="51006" x="43461"/>
                  </a:lnTo>
                  <a:lnTo>
                    <a:pt y="49920" x="43340"/>
                  </a:lnTo>
                  <a:lnTo>
                    <a:pt y="48894" x="43159"/>
                  </a:lnTo>
                  <a:lnTo>
                    <a:pt y="47988" x="42857"/>
                  </a:lnTo>
                  <a:lnTo>
                    <a:pt y="47083" x="42555"/>
                  </a:lnTo>
                  <a:lnTo>
                    <a:pt y="46238" x="42133"/>
                  </a:lnTo>
                  <a:lnTo>
                    <a:pt y="45453" x="41710"/>
                  </a:lnTo>
                  <a:lnTo>
                    <a:pt y="44668" x="41167"/>
                  </a:lnTo>
                  <a:lnTo>
                    <a:pt y="43944" x="40624"/>
                  </a:lnTo>
                  <a:lnTo>
                    <a:pt y="43280" x="40020"/>
                  </a:lnTo>
                  <a:lnTo>
                    <a:pt y="42556" x="39417"/>
                  </a:lnTo>
                  <a:lnTo>
                    <a:pt y="41952" x="38753"/>
                  </a:lnTo>
                  <a:lnTo>
                    <a:pt y="40684" x="37364"/>
                  </a:lnTo>
                  <a:lnTo>
                    <a:pt y="39417" x="35855"/>
                  </a:lnTo>
                  <a:lnTo>
                    <a:pt y="36882" x="32596"/>
                  </a:lnTo>
                  <a:lnTo>
                    <a:pt y="36157" x="31811"/>
                  </a:lnTo>
                  <a:lnTo>
                    <a:pt y="35795" x="31388"/>
                  </a:lnTo>
                  <a:lnTo>
                    <a:pt y="35373" x="31026"/>
                  </a:lnTo>
                  <a:lnTo>
                    <a:pt y="34829" x="30725"/>
                  </a:lnTo>
                  <a:lnTo>
                    <a:pt y="34286" x="30423"/>
                  </a:lnTo>
                  <a:lnTo>
                    <a:pt y="33682" x="30302"/>
                  </a:lnTo>
                  <a:lnTo>
                    <a:pt y="32958" x="30242"/>
                  </a:lnTo>
                  <a:lnTo>
                    <a:pt y="32234" x="30302"/>
                  </a:lnTo>
                  <a:lnTo>
                    <a:pt y="31570" x="30423"/>
                  </a:lnTo>
                  <a:lnTo>
                    <a:pt y="30966" x="30725"/>
                  </a:lnTo>
                  <a:lnTo>
                    <a:pt y="30423" x="31026"/>
                  </a:lnTo>
                  <a:lnTo>
                    <a:pt y="29880" x="31449"/>
                  </a:lnTo>
                  <a:lnTo>
                    <a:pt y="29397" x="31871"/>
                  </a:lnTo>
                  <a:lnTo>
                    <a:pt y="28491" x="32777"/>
                  </a:lnTo>
                  <a:lnTo>
                    <a:pt y="27345" x="34165"/>
                  </a:lnTo>
                  <a:lnTo>
                    <a:pt y="26137" x="35553"/>
                  </a:lnTo>
                  <a:lnTo>
                    <a:pt y="25534" x="36217"/>
                  </a:lnTo>
                  <a:lnTo>
                    <a:pt y="24870" x="36881"/>
                  </a:lnTo>
                  <a:lnTo>
                    <a:pt y="24145" x="37485"/>
                  </a:lnTo>
                  <a:lnTo>
                    <a:pt y="23421" x="38028"/>
                  </a:lnTo>
                  <a:lnTo>
                    <a:pt y="22636" x="38511"/>
                  </a:lnTo>
                  <a:lnTo>
                    <a:pt y="21852" x="38994"/>
                  </a:lnTo>
                  <a:lnTo>
                    <a:pt y="20946" x="39417"/>
                  </a:lnTo>
                  <a:lnTo>
                    <a:pt y="19980" x="39718"/>
                  </a:lnTo>
                  <a:lnTo>
                    <a:pt y="19015" x="40020"/>
                  </a:lnTo>
                  <a:lnTo>
                    <a:pt y="17928" x="40262"/>
                  </a:lnTo>
                  <a:lnTo>
                    <a:pt y="16781" x="40382"/>
                  </a:lnTo>
                  <a:lnTo>
                    <a:pt y="15574" x="40382"/>
                  </a:lnTo>
                  <a:lnTo>
                    <a:pt y="14307" x="40382"/>
                  </a:lnTo>
                  <a:lnTo>
                    <a:pt y="13099" x="40201"/>
                  </a:lnTo>
                  <a:lnTo>
                    <a:pt y="12013" x="39960"/>
                  </a:lnTo>
                  <a:lnTo>
                    <a:pt y="10987" x="39718"/>
                  </a:lnTo>
                  <a:lnTo>
                    <a:pt y="10021" x="39356"/>
                  </a:lnTo>
                  <a:lnTo>
                    <a:pt y="9115" x="38934"/>
                  </a:lnTo>
                  <a:lnTo>
                    <a:pt y="8270" x="38451"/>
                  </a:lnTo>
                  <a:lnTo>
                    <a:pt y="7486" x="37968"/>
                  </a:lnTo>
                  <a:lnTo>
                    <a:pt y="6761" x="37425"/>
                  </a:lnTo>
                  <a:lnTo>
                    <a:pt y="6097" x="36881"/>
                  </a:lnTo>
                  <a:lnTo>
                    <a:pt y="5494" x="36398"/>
                  </a:lnTo>
                  <a:lnTo>
                    <a:pt y="4951" x="35855"/>
                  </a:lnTo>
                  <a:lnTo>
                    <a:pt y="4045" x="34829"/>
                  </a:lnTo>
                  <a:lnTo>
                    <a:pt y="3260" x="33924"/>
                  </a:lnTo>
                  <a:lnTo>
                    <a:pt y="3260" x="39598"/>
                  </a:lnTo>
                  <a:lnTo>
                    <a:pt y="1" x="45392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44" id="344"/>
            <p:cNvSpPr/>
            <p:nvPr/>
          </p:nvSpPr>
          <p:spPr>
            <a:xfrm>
              <a:off y="2360247" x="4736523"/>
              <a:ext cy="647400" cx="496500"/>
            </a:xfrm>
            <a:custGeom>
              <a:pathLst>
                <a:path extrusionOk="0" h="25896" w="19860" fill="none">
                  <a:moveTo>
                    <a:pt y="23361" x="17566"/>
                  </a:moveTo>
                  <a:lnTo>
                    <a:pt y="23361" x="17566"/>
                  </a:lnTo>
                  <a:lnTo>
                    <a:pt y="22999" x="17928"/>
                  </a:lnTo>
                  <a:lnTo>
                    <a:pt y="22576" x="18290"/>
                  </a:lnTo>
                  <a:lnTo>
                    <a:pt y="22154" x="18532"/>
                  </a:lnTo>
                  <a:lnTo>
                    <a:pt y="21671" x="18833"/>
                  </a:lnTo>
                  <a:lnTo>
                    <a:pt y="20765" x="19196"/>
                  </a:lnTo>
                  <a:lnTo>
                    <a:pt y="19860" x="19497"/>
                  </a:lnTo>
                  <a:lnTo>
                    <a:pt y="19015" x="19679"/>
                  </a:lnTo>
                  <a:lnTo>
                    <a:pt y="18170" x="19799"/>
                  </a:lnTo>
                  <a:lnTo>
                    <a:pt y="17385" x="19860"/>
                  </a:lnTo>
                  <a:lnTo>
                    <a:pt y="16721" x="19860"/>
                  </a:lnTo>
                  <a:lnTo>
                    <a:pt y="16721" x="19860"/>
                  </a:lnTo>
                  <a:lnTo>
                    <a:pt y="15453" x="19799"/>
                  </a:lnTo>
                  <a:lnTo>
                    <a:pt y="14126" x="19679"/>
                  </a:lnTo>
                  <a:lnTo>
                    <a:pt y="12737" x="19437"/>
                  </a:lnTo>
                  <a:lnTo>
                    <a:pt y="11349" x="19135"/>
                  </a:lnTo>
                  <a:lnTo>
                    <a:pt y="9961" x="18713"/>
                  </a:lnTo>
                  <a:lnTo>
                    <a:pt y="8572" x="18230"/>
                  </a:lnTo>
                  <a:lnTo>
                    <a:pt y="7184" x="17626"/>
                  </a:lnTo>
                  <a:lnTo>
                    <a:pt y="5916" x="16962"/>
                  </a:lnTo>
                  <a:lnTo>
                    <a:pt y="4709" x="16178"/>
                  </a:lnTo>
                  <a:lnTo>
                    <a:pt y="3562" x="15333"/>
                  </a:lnTo>
                  <a:lnTo>
                    <a:pt y="3019" x="14850"/>
                  </a:lnTo>
                  <a:lnTo>
                    <a:pt y="2536" x="14367"/>
                  </a:lnTo>
                  <a:lnTo>
                    <a:pt y="2114" x="13884"/>
                  </a:lnTo>
                  <a:lnTo>
                    <a:pt y="1691" x="13341"/>
                  </a:lnTo>
                  <a:lnTo>
                    <a:pt y="1329" x="12797"/>
                  </a:lnTo>
                  <a:lnTo>
                    <a:pt y="967" x="12254"/>
                  </a:lnTo>
                  <a:lnTo>
                    <a:pt y="665" x="11651"/>
                  </a:lnTo>
                  <a:lnTo>
                    <a:pt y="424" x="11047"/>
                  </a:lnTo>
                  <a:lnTo>
                    <a:pt y="242" x="10383"/>
                  </a:lnTo>
                  <a:lnTo>
                    <a:pt y="122" x="9779"/>
                  </a:lnTo>
                  <a:lnTo>
                    <a:pt y="1" x="9055"/>
                  </a:lnTo>
                  <a:lnTo>
                    <a:pt y="1" x="8391"/>
                  </a:lnTo>
                  <a:lnTo>
                    <a:pt y="1" x="8391"/>
                  </a:lnTo>
                  <a:lnTo>
                    <a:pt y="61" x="7486"/>
                  </a:lnTo>
                  <a:lnTo>
                    <a:pt y="182" x="6580"/>
                  </a:lnTo>
                  <a:lnTo>
                    <a:pt y="484" x="5735"/>
                  </a:lnTo>
                  <a:lnTo>
                    <a:pt y="786" x="4830"/>
                  </a:lnTo>
                  <a:lnTo>
                    <a:pt y="1269" x="4045"/>
                  </a:lnTo>
                  <a:lnTo>
                    <a:pt y="1751" x="3260"/>
                  </a:lnTo>
                  <a:lnTo>
                    <a:pt y="2355" x="2596"/>
                  </a:lnTo>
                  <a:lnTo>
                    <a:pt y="3019" x="1993"/>
                  </a:lnTo>
                  <a:lnTo>
                    <a:pt y="3019" x="1993"/>
                  </a:lnTo>
                  <a:lnTo>
                    <a:pt y="3743" x="1510"/>
                  </a:lnTo>
                  <a:lnTo>
                    <a:pt y="4528" x="1027"/>
                  </a:lnTo>
                  <a:lnTo>
                    <a:pt y="5373" x="725"/>
                  </a:lnTo>
                  <a:lnTo>
                    <a:pt y="6218" x="423"/>
                  </a:lnTo>
                  <a:lnTo>
                    <a:pt y="7063" x="242"/>
                  </a:lnTo>
                  <a:lnTo>
                    <a:pt y="7969" x="122"/>
                  </a:lnTo>
                  <a:lnTo>
                    <a:pt y="8814" x="61"/>
                  </a:lnTo>
                  <a:lnTo>
                    <a:pt y="9719" x="1"/>
                  </a:lnTo>
                  <a:lnTo>
                    <a:pt y="9719" x="1"/>
                  </a:lnTo>
                  <a:lnTo>
                    <a:pt y="10926" x="61"/>
                  </a:lnTo>
                  <a:lnTo>
                    <a:pt y="12194" x="182"/>
                  </a:lnTo>
                  <a:lnTo>
                    <a:pt y="13462" x="363"/>
                  </a:lnTo>
                  <a:lnTo>
                    <a:pt y="14850" x="665"/>
                  </a:lnTo>
                  <a:lnTo>
                    <a:pt y="16178" x="1087"/>
                  </a:lnTo>
                  <a:lnTo>
                    <a:pt y="17506" x="1570"/>
                  </a:lnTo>
                  <a:lnTo>
                    <a:pt y="18834" x="2113"/>
                  </a:lnTo>
                  <a:lnTo>
                    <a:pt y="20101" x="2777"/>
                  </a:lnTo>
                  <a:lnTo>
                    <a:pt y="21308" x="3502"/>
                  </a:lnTo>
                  <a:lnTo>
                    <a:pt y="22395" x="4347"/>
                  </a:lnTo>
                  <a:lnTo>
                    <a:pt y="22938" x="4830"/>
                  </a:lnTo>
                  <a:lnTo>
                    <a:pt y="23421" x="5252"/>
                  </a:lnTo>
                  <a:lnTo>
                    <a:pt y="23844" x="5795"/>
                  </a:lnTo>
                  <a:lnTo>
                    <a:pt y="24266" x="6278"/>
                  </a:lnTo>
                  <a:lnTo>
                    <a:pt y="24628" x="6882"/>
                  </a:lnTo>
                  <a:lnTo>
                    <a:pt y="24930" x="7425"/>
                  </a:lnTo>
                  <a:lnTo>
                    <a:pt y="25232" x="8029"/>
                  </a:lnTo>
                  <a:lnTo>
                    <a:pt y="25473" x="8632"/>
                  </a:lnTo>
                  <a:lnTo>
                    <a:pt y="25654" x="9296"/>
                  </a:lnTo>
                  <a:lnTo>
                    <a:pt y="25836" x="9960"/>
                  </a:lnTo>
                  <a:lnTo>
                    <a:pt y="25896" x="10685"/>
                  </a:lnTo>
                  <a:lnTo>
                    <a:pt y="25896" x="11409"/>
                  </a:lnTo>
                  <a:lnTo>
                    <a:pt y="25896" x="11409"/>
                  </a:lnTo>
                  <a:lnTo>
                    <a:pt y="25896" x="12254"/>
                  </a:lnTo>
                  <a:lnTo>
                    <a:pt y="25715" x="13099"/>
                  </a:lnTo>
                  <a:lnTo>
                    <a:pt y="25473" x="13944"/>
                  </a:lnTo>
                  <a:lnTo>
                    <a:pt y="25172" x="14789"/>
                  </a:lnTo>
                  <a:lnTo>
                    <a:pt y="24809" x="15574"/>
                  </a:lnTo>
                  <a:lnTo>
                    <a:pt y="24387" x="16298"/>
                  </a:lnTo>
                  <a:lnTo>
                    <a:pt y="23904" x="16962"/>
                  </a:lnTo>
                  <a:lnTo>
                    <a:pt y="23361" x="17566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45" id="345"/>
            <p:cNvSpPr/>
            <p:nvPr/>
          </p:nvSpPr>
          <p:spPr>
            <a:xfrm>
              <a:off y="3374326" x="4623348"/>
              <a:ext cy="547800" cx="734925"/>
            </a:xfrm>
            <a:custGeom>
              <a:pathLst>
                <a:path extrusionOk="0" h="21912" w="29397" fill="none">
                  <a:moveTo>
                    <a:pt y="121" x="19437"/>
                  </a:moveTo>
                  <a:lnTo>
                    <a:pt y="121" x="19437"/>
                  </a:lnTo>
                  <a:lnTo>
                    <a:pt y="1" x="18471"/>
                  </a:lnTo>
                  <a:lnTo>
                    <a:pt y="1" x="17385"/>
                  </a:lnTo>
                  <a:lnTo>
                    <a:pt y="1" x="17385"/>
                  </a:lnTo>
                  <a:lnTo>
                    <a:pt y="61" x="16057"/>
                  </a:lnTo>
                  <a:lnTo>
                    <a:pt y="121" x="14970"/>
                  </a:lnTo>
                  <a:lnTo>
                    <a:pt y="242" x="13703"/>
                  </a:lnTo>
                  <a:lnTo>
                    <a:pt y="423" x="12314"/>
                  </a:lnTo>
                  <a:lnTo>
                    <a:pt y="725" x="10805"/>
                  </a:lnTo>
                  <a:lnTo>
                    <a:pt y="1027" x="9296"/>
                  </a:lnTo>
                  <a:lnTo>
                    <a:pt y="1449" x="7787"/>
                  </a:lnTo>
                  <a:lnTo>
                    <a:pt y="1449" x="7787"/>
                  </a:lnTo>
                  <a:lnTo>
                    <a:pt y="1812" x="6882"/>
                  </a:lnTo>
                  <a:lnTo>
                    <a:pt y="2355" x="5735"/>
                  </a:lnTo>
                  <a:lnTo>
                    <a:pt y="2657" x="5131"/>
                  </a:lnTo>
                  <a:lnTo>
                    <a:pt y="3019" x="4467"/>
                  </a:lnTo>
                  <a:lnTo>
                    <a:pt y="3502" x="3803"/>
                  </a:lnTo>
                  <a:lnTo>
                    <a:pt y="3985" x="3139"/>
                  </a:lnTo>
                  <a:lnTo>
                    <a:pt y="4588" x="2536"/>
                  </a:lnTo>
                  <a:lnTo>
                    <a:pt y="5192" x="1932"/>
                  </a:lnTo>
                  <a:lnTo>
                    <a:pt y="5916" x="1389"/>
                  </a:lnTo>
                  <a:lnTo>
                    <a:pt y="6761" x="906"/>
                  </a:lnTo>
                  <a:lnTo>
                    <a:pt y="7606" x="544"/>
                  </a:lnTo>
                  <a:lnTo>
                    <a:pt y="8632" x="242"/>
                  </a:lnTo>
                  <a:lnTo>
                    <a:pt y="9659" x="61"/>
                  </a:lnTo>
                  <a:lnTo>
                    <a:pt y="10805" x="1"/>
                  </a:lnTo>
                  <a:lnTo>
                    <a:pt y="10805" x="1"/>
                  </a:lnTo>
                  <a:lnTo>
                    <a:pt y="11409" x="1"/>
                  </a:lnTo>
                  <a:lnTo>
                    <a:pt y="12013" x="61"/>
                  </a:lnTo>
                  <a:lnTo>
                    <a:pt y="12616" x="182"/>
                  </a:lnTo>
                  <a:lnTo>
                    <a:pt y="13159" x="303"/>
                  </a:lnTo>
                  <a:lnTo>
                    <a:pt y="13703" x="423"/>
                  </a:lnTo>
                  <a:lnTo>
                    <a:pt y="14246" x="665"/>
                  </a:lnTo>
                  <a:lnTo>
                    <a:pt y="15272" x="1148"/>
                  </a:lnTo>
                  <a:lnTo>
                    <a:pt y="16298" x="1751"/>
                  </a:lnTo>
                  <a:lnTo>
                    <a:pt y="17204" x="2476"/>
                  </a:lnTo>
                  <a:lnTo>
                    <a:pt y="18049" x="3381"/>
                  </a:lnTo>
                  <a:lnTo>
                    <a:pt y="18833" x="4347"/>
                  </a:lnTo>
                  <a:lnTo>
                    <a:pt y="19497" x="5433"/>
                  </a:lnTo>
                  <a:lnTo>
                    <a:pt y="20101" x="6640"/>
                  </a:lnTo>
                  <a:lnTo>
                    <a:pt y="20644" x="7968"/>
                  </a:lnTo>
                  <a:lnTo>
                    <a:pt y="21127" x="9417"/>
                  </a:lnTo>
                  <a:lnTo>
                    <a:pt y="21489" x="10926"/>
                  </a:lnTo>
                  <a:lnTo>
                    <a:pt y="21731" x="12495"/>
                  </a:lnTo>
                  <a:lnTo>
                    <a:pt y="21851" x="14246"/>
                  </a:lnTo>
                  <a:lnTo>
                    <a:pt y="21912" x="15996"/>
                  </a:lnTo>
                  <a:lnTo>
                    <a:pt y="21912" x="15996"/>
                  </a:lnTo>
                  <a:lnTo>
                    <a:pt y="21912" x="17566"/>
                  </a:lnTo>
                  <a:lnTo>
                    <a:pt y="21731" x="19075"/>
                  </a:lnTo>
                  <a:lnTo>
                    <a:pt y="21489" x="20463"/>
                  </a:lnTo>
                  <a:lnTo>
                    <a:pt y="21187" x="21791"/>
                  </a:lnTo>
                  <a:lnTo>
                    <a:pt y="20765" x="22998"/>
                  </a:lnTo>
                  <a:lnTo>
                    <a:pt y="20282" x="24085"/>
                  </a:lnTo>
                  <a:lnTo>
                    <a:pt y="19739" x="25051"/>
                  </a:lnTo>
                  <a:lnTo>
                    <a:pt y="19135" x="25956"/>
                  </a:lnTo>
                  <a:lnTo>
                    <a:pt y="18471" x="26741"/>
                  </a:lnTo>
                  <a:lnTo>
                    <a:pt y="17687" x="27465"/>
                  </a:lnTo>
                  <a:lnTo>
                    <a:pt y="16902" x="28008"/>
                  </a:lnTo>
                  <a:lnTo>
                    <a:pt y="15996" x="28491"/>
                  </a:lnTo>
                  <a:lnTo>
                    <a:pt y="15091" x="28914"/>
                  </a:lnTo>
                  <a:lnTo>
                    <a:pt y="14125" x="29155"/>
                  </a:lnTo>
                  <a:lnTo>
                    <a:pt y="13159" x="29336"/>
                  </a:lnTo>
                  <a:lnTo>
                    <a:pt y="12133" x="29397"/>
                  </a:lnTo>
                  <a:lnTo>
                    <a:pt y="12133" x="29397"/>
                  </a:lnTo>
                  <a:lnTo>
                    <a:pt y="11288" x="29336"/>
                  </a:lnTo>
                  <a:lnTo>
                    <a:pt y="10443" x="29216"/>
                  </a:lnTo>
                  <a:lnTo>
                    <a:pt y="9719" x="29034"/>
                  </a:lnTo>
                  <a:lnTo>
                    <a:pt y="8934" x="28793"/>
                  </a:lnTo>
                  <a:lnTo>
                    <a:pt y="8270" x="28491"/>
                  </a:lnTo>
                  <a:lnTo>
                    <a:pt y="7546" x="28069"/>
                  </a:lnTo>
                  <a:lnTo>
                    <a:pt y="6882" x="27586"/>
                  </a:lnTo>
                  <a:lnTo>
                    <a:pt y="6218" x="26982"/>
                  </a:lnTo>
                  <a:lnTo>
                    <a:pt y="5494" x="26379"/>
                  </a:lnTo>
                  <a:lnTo>
                    <a:pt y="4830" x="25654"/>
                  </a:lnTo>
                  <a:lnTo>
                    <a:pt y="4105" x="24809"/>
                  </a:lnTo>
                  <a:lnTo>
                    <a:pt y="3381" x="23904"/>
                  </a:lnTo>
                  <a:lnTo>
                    <a:pt y="1812" x="21851"/>
                  </a:lnTo>
                  <a:lnTo>
                    <a:pt y="121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46" id="346"/>
            <p:cNvSpPr/>
            <p:nvPr/>
          </p:nvSpPr>
          <p:spPr>
            <a:xfrm>
              <a:off y="2284800" x="4422648"/>
              <a:ext cy="1733900" cx="1134825"/>
            </a:xfrm>
            <a:custGeom>
              <a:pathLst>
                <a:path extrusionOk="0" h="69356" w="45393" fill="none">
                  <a:moveTo>
                    <a:pt y="3260" x="33924"/>
                  </a:moveTo>
                  <a:lnTo>
                    <a:pt y="3260" x="33924"/>
                  </a:lnTo>
                  <a:lnTo>
                    <a:pt y="4045" x="34829"/>
                  </a:lnTo>
                  <a:lnTo>
                    <a:pt y="4951" x="35855"/>
                  </a:lnTo>
                  <a:lnTo>
                    <a:pt y="5494" x="36398"/>
                  </a:lnTo>
                  <a:lnTo>
                    <a:pt y="6097" x="36881"/>
                  </a:lnTo>
                  <a:lnTo>
                    <a:pt y="6761" x="37425"/>
                  </a:lnTo>
                  <a:lnTo>
                    <a:pt y="7486" x="37968"/>
                  </a:lnTo>
                  <a:lnTo>
                    <a:pt y="8270" x="38451"/>
                  </a:lnTo>
                  <a:lnTo>
                    <a:pt y="9115" x="38934"/>
                  </a:lnTo>
                  <a:lnTo>
                    <a:pt y="10021" x="39356"/>
                  </a:lnTo>
                  <a:lnTo>
                    <a:pt y="10987" x="39718"/>
                  </a:lnTo>
                  <a:lnTo>
                    <a:pt y="12013" x="39960"/>
                  </a:lnTo>
                  <a:lnTo>
                    <a:pt y="13099" x="40201"/>
                  </a:lnTo>
                  <a:lnTo>
                    <a:pt y="14307" x="40382"/>
                  </a:lnTo>
                  <a:lnTo>
                    <a:pt y="15574" x="40382"/>
                  </a:lnTo>
                  <a:lnTo>
                    <a:pt y="15574" x="40382"/>
                  </a:lnTo>
                  <a:lnTo>
                    <a:pt y="16781" x="40382"/>
                  </a:lnTo>
                  <a:lnTo>
                    <a:pt y="17928" x="40262"/>
                  </a:lnTo>
                  <a:lnTo>
                    <a:pt y="19015" x="40020"/>
                  </a:lnTo>
                  <a:lnTo>
                    <a:pt y="19980" x="39718"/>
                  </a:lnTo>
                  <a:lnTo>
                    <a:pt y="20946" x="39417"/>
                  </a:lnTo>
                  <a:lnTo>
                    <a:pt y="21852" x="38994"/>
                  </a:lnTo>
                  <a:lnTo>
                    <a:pt y="22636" x="38511"/>
                  </a:lnTo>
                  <a:lnTo>
                    <a:pt y="23421" x="38028"/>
                  </a:lnTo>
                  <a:lnTo>
                    <a:pt y="24145" x="37485"/>
                  </a:lnTo>
                  <a:lnTo>
                    <a:pt y="24870" x="36881"/>
                  </a:lnTo>
                  <a:lnTo>
                    <a:pt y="25534" x="36217"/>
                  </a:lnTo>
                  <a:lnTo>
                    <a:pt y="26137" x="35553"/>
                  </a:lnTo>
                  <a:lnTo>
                    <a:pt y="27345" x="34165"/>
                  </a:lnTo>
                  <a:lnTo>
                    <a:pt y="28491" x="32777"/>
                  </a:lnTo>
                  <a:lnTo>
                    <a:pt y="28491" x="32777"/>
                  </a:lnTo>
                  <a:lnTo>
                    <a:pt y="29397" x="31871"/>
                  </a:lnTo>
                  <a:lnTo>
                    <a:pt y="29880" x="31449"/>
                  </a:lnTo>
                  <a:lnTo>
                    <a:pt y="30423" x="31026"/>
                  </a:lnTo>
                  <a:lnTo>
                    <a:pt y="30966" x="30725"/>
                  </a:lnTo>
                  <a:lnTo>
                    <a:pt y="31570" x="30423"/>
                  </a:lnTo>
                  <a:lnTo>
                    <a:pt y="32234" x="30302"/>
                  </a:lnTo>
                  <a:lnTo>
                    <a:pt y="32958" x="30242"/>
                  </a:lnTo>
                  <a:lnTo>
                    <a:pt y="32958" x="30242"/>
                  </a:lnTo>
                  <a:lnTo>
                    <a:pt y="33682" x="30302"/>
                  </a:lnTo>
                  <a:lnTo>
                    <a:pt y="34286" x="30423"/>
                  </a:lnTo>
                  <a:lnTo>
                    <a:pt y="34829" x="30725"/>
                  </a:lnTo>
                  <a:lnTo>
                    <a:pt y="35373" x="31026"/>
                  </a:lnTo>
                  <a:lnTo>
                    <a:pt y="35795" x="31388"/>
                  </a:lnTo>
                  <a:lnTo>
                    <a:pt y="36157" x="31811"/>
                  </a:lnTo>
                  <a:lnTo>
                    <a:pt y="36882" x="32596"/>
                  </a:lnTo>
                  <a:lnTo>
                    <a:pt y="39417" x="35855"/>
                  </a:lnTo>
                  <a:lnTo>
                    <a:pt y="39417" x="35855"/>
                  </a:lnTo>
                  <a:lnTo>
                    <a:pt y="40684" x="37364"/>
                  </a:lnTo>
                  <a:lnTo>
                    <a:pt y="41952" x="38753"/>
                  </a:lnTo>
                  <a:lnTo>
                    <a:pt y="42556" x="39417"/>
                  </a:lnTo>
                  <a:lnTo>
                    <a:pt y="43280" x="40020"/>
                  </a:lnTo>
                  <a:lnTo>
                    <a:pt y="43944" x="40624"/>
                  </a:lnTo>
                  <a:lnTo>
                    <a:pt y="44668" x="41167"/>
                  </a:lnTo>
                  <a:lnTo>
                    <a:pt y="45453" x="41710"/>
                  </a:lnTo>
                  <a:lnTo>
                    <a:pt y="46238" x="42133"/>
                  </a:lnTo>
                  <a:lnTo>
                    <a:pt y="47083" x="42555"/>
                  </a:lnTo>
                  <a:lnTo>
                    <a:pt y="47988" x="42857"/>
                  </a:lnTo>
                  <a:lnTo>
                    <a:pt y="48894" x="43159"/>
                  </a:lnTo>
                  <a:lnTo>
                    <a:pt y="49920" x="43340"/>
                  </a:lnTo>
                  <a:lnTo>
                    <a:pt y="51006" x="43461"/>
                  </a:lnTo>
                  <a:lnTo>
                    <a:pt y="52153" x="43521"/>
                  </a:lnTo>
                  <a:lnTo>
                    <a:pt y="52153" x="43521"/>
                  </a:lnTo>
                  <a:lnTo>
                    <a:pt y="52938" x="43461"/>
                  </a:lnTo>
                  <a:lnTo>
                    <a:pt y="53722" x="43400"/>
                  </a:lnTo>
                  <a:lnTo>
                    <a:pt y="54567" x="43280"/>
                  </a:lnTo>
                  <a:lnTo>
                    <a:pt y="55352" x="43099"/>
                  </a:lnTo>
                  <a:lnTo>
                    <a:pt y="56137" x="42917"/>
                  </a:lnTo>
                  <a:lnTo>
                    <a:pt y="56922" x="42616"/>
                  </a:lnTo>
                  <a:lnTo>
                    <a:pt y="57646" x="42314"/>
                  </a:lnTo>
                  <a:lnTo>
                    <a:pt y="58431" x="41952"/>
                  </a:lnTo>
                  <a:lnTo>
                    <a:pt y="59155" x="41529"/>
                  </a:lnTo>
                  <a:lnTo>
                    <a:pt y="59940" x="41107"/>
                  </a:lnTo>
                  <a:lnTo>
                    <a:pt y="60664" x="40624"/>
                  </a:lnTo>
                  <a:lnTo>
                    <a:pt y="61328" x="40081"/>
                  </a:lnTo>
                  <a:lnTo>
                    <a:pt y="62052" x="39477"/>
                  </a:lnTo>
                  <a:lnTo>
                    <a:pt y="62656" x="38813"/>
                  </a:lnTo>
                  <a:lnTo>
                    <a:pt y="63320" x="38149"/>
                  </a:lnTo>
                  <a:lnTo>
                    <a:pt y="63923" x="37425"/>
                  </a:lnTo>
                  <a:lnTo>
                    <a:pt y="64527" x="36640"/>
                  </a:lnTo>
                  <a:lnTo>
                    <a:pt y="65131" x="35795"/>
                  </a:lnTo>
                  <a:lnTo>
                    <a:pt y="65614" x="34950"/>
                  </a:lnTo>
                  <a:lnTo>
                    <a:pt y="66157" x="34044"/>
                  </a:lnTo>
                  <a:lnTo>
                    <a:pt y="66640" x="33079"/>
                  </a:lnTo>
                  <a:lnTo>
                    <a:pt y="67062" x="32052"/>
                  </a:lnTo>
                  <a:lnTo>
                    <a:pt y="67485" x="31026"/>
                  </a:lnTo>
                  <a:lnTo>
                    <a:pt y="67847" x="29940"/>
                  </a:lnTo>
                  <a:lnTo>
                    <a:pt y="68209" x="28793"/>
                  </a:lnTo>
                  <a:lnTo>
                    <a:pt y="68451" x="27586"/>
                  </a:lnTo>
                  <a:lnTo>
                    <a:pt y="68752" x="26379"/>
                  </a:lnTo>
                  <a:lnTo>
                    <a:pt y="68933" x="25111"/>
                  </a:lnTo>
                  <a:lnTo>
                    <a:pt y="69115" x="23783"/>
                  </a:lnTo>
                  <a:lnTo>
                    <a:pt y="69235" x="22395"/>
                  </a:lnTo>
                  <a:lnTo>
                    <a:pt y="69296" x="21006"/>
                  </a:lnTo>
                  <a:lnTo>
                    <a:pt y="69356" x="19558"/>
                  </a:lnTo>
                  <a:lnTo>
                    <a:pt y="69356" x="19558"/>
                  </a:lnTo>
                  <a:lnTo>
                    <a:pt y="69296" x="18350"/>
                  </a:lnTo>
                  <a:lnTo>
                    <a:pt y="69235" x="17204"/>
                  </a:lnTo>
                  <a:lnTo>
                    <a:pt y="69175" x="16057"/>
                  </a:lnTo>
                  <a:lnTo>
                    <a:pt y="69054" x="14970"/>
                  </a:lnTo>
                  <a:lnTo>
                    <a:pt y="68873" x="13884"/>
                  </a:lnTo>
                  <a:lnTo>
                    <a:pt y="68692" x="12858"/>
                  </a:lnTo>
                  <a:lnTo>
                    <a:pt y="68511" x="11892"/>
                  </a:lnTo>
                  <a:lnTo>
                    <a:pt y="68269" x="10926"/>
                  </a:lnTo>
                  <a:lnTo>
                    <a:pt y="67968" x="10021"/>
                  </a:lnTo>
                  <a:lnTo>
                    <a:pt y="67666" x="9176"/>
                  </a:lnTo>
                  <a:lnTo>
                    <a:pt y="67364" x="8391"/>
                  </a:lnTo>
                  <a:lnTo>
                    <a:pt y="67002" x="7606"/>
                  </a:lnTo>
                  <a:lnTo>
                    <a:pt y="66640" x="6821"/>
                  </a:lnTo>
                  <a:lnTo>
                    <a:pt y="66217" x="6158"/>
                  </a:lnTo>
                  <a:lnTo>
                    <a:pt y="65795" x="5494"/>
                  </a:lnTo>
                  <a:lnTo>
                    <a:pt y="65372" x="4830"/>
                  </a:lnTo>
                  <a:lnTo>
                    <a:pt y="64889" x="4286"/>
                  </a:lnTo>
                  <a:lnTo>
                    <a:pt y="64406" x="3683"/>
                  </a:lnTo>
                  <a:lnTo>
                    <a:pt y="63923" x="3200"/>
                  </a:lnTo>
                  <a:lnTo>
                    <a:pt y="63380" x="2717"/>
                  </a:lnTo>
                  <a:lnTo>
                    <a:pt y="62897" x="2294"/>
                  </a:lnTo>
                  <a:lnTo>
                    <a:pt y="62354" x="1872"/>
                  </a:lnTo>
                  <a:lnTo>
                    <a:pt y="61750" x="1510"/>
                  </a:lnTo>
                  <a:lnTo>
                    <a:pt y="61207" x="1208"/>
                  </a:lnTo>
                  <a:lnTo>
                    <a:pt y="60604" x="906"/>
                  </a:lnTo>
                  <a:lnTo>
                    <a:pt y="60000" x="665"/>
                  </a:lnTo>
                  <a:lnTo>
                    <a:pt y="59396" x="484"/>
                  </a:lnTo>
                  <a:lnTo>
                    <a:pt y="58793" x="302"/>
                  </a:lnTo>
                  <a:lnTo>
                    <a:pt y="58189" x="182"/>
                  </a:lnTo>
                  <a:lnTo>
                    <a:pt y="57586" x="61"/>
                  </a:lnTo>
                  <a:lnTo>
                    <a:pt y="56982" x="61"/>
                  </a:lnTo>
                  <a:lnTo>
                    <a:pt y="56318" x="1"/>
                  </a:lnTo>
                  <a:lnTo>
                    <a:pt y="56318" x="1"/>
                  </a:lnTo>
                  <a:lnTo>
                    <a:pt y="55714" x="61"/>
                  </a:lnTo>
                  <a:lnTo>
                    <a:pt y="55050" x="121"/>
                  </a:lnTo>
                  <a:lnTo>
                    <a:pt y="54326" x="182"/>
                  </a:lnTo>
                  <a:lnTo>
                    <a:pt y="53662" x="363"/>
                  </a:lnTo>
                  <a:lnTo>
                    <a:pt y="52938" x="544"/>
                  </a:lnTo>
                  <a:lnTo>
                    <a:pt y="52213" x="785"/>
                  </a:lnTo>
                  <a:lnTo>
                    <a:pt y="51489" x="1148"/>
                  </a:lnTo>
                  <a:lnTo>
                    <a:pt y="50765" x="1510"/>
                  </a:lnTo>
                  <a:lnTo>
                    <a:pt y="49980" x="1932"/>
                  </a:lnTo>
                  <a:lnTo>
                    <a:pt y="49256" x="2415"/>
                  </a:lnTo>
                  <a:lnTo>
                    <a:pt y="48531" x="3019"/>
                  </a:lnTo>
                  <a:lnTo>
                    <a:pt y="47867" x="3683"/>
                  </a:lnTo>
                  <a:lnTo>
                    <a:pt y="47143" x="4407"/>
                  </a:lnTo>
                  <a:lnTo>
                    <a:pt y="46479" x="5192"/>
                  </a:lnTo>
                  <a:lnTo>
                    <a:pt y="45815" x="6037"/>
                  </a:lnTo>
                  <a:lnTo>
                    <a:pt y="45211" x="7003"/>
                  </a:lnTo>
                  <a:lnTo>
                    <a:pt y="45211" x="7003"/>
                  </a:lnTo>
                  <a:lnTo>
                    <a:pt y="44608" x="8089"/>
                  </a:lnTo>
                  <a:lnTo>
                    <a:pt y="44065" x="9236"/>
                  </a:lnTo>
                  <a:lnTo>
                    <a:pt y="43582" x="10383"/>
                  </a:lnTo>
                  <a:lnTo>
                    <a:pt y="43159" x="11530"/>
                  </a:lnTo>
                  <a:lnTo>
                    <a:pt y="42797" x="12737"/>
                  </a:lnTo>
                  <a:lnTo>
                    <a:pt y="42435" x="13944"/>
                  </a:lnTo>
                  <a:lnTo>
                    <a:pt y="42193" x="15091"/>
                  </a:lnTo>
                  <a:lnTo>
                    <a:pt y="41952" x="16298"/>
                  </a:lnTo>
                  <a:lnTo>
                    <a:pt y="41590" x="18592"/>
                  </a:lnTo>
                  <a:lnTo>
                    <a:pt y="41348" x="20765"/>
                  </a:lnTo>
                  <a:lnTo>
                    <a:pt y="41167" x="22696"/>
                  </a:lnTo>
                  <a:lnTo>
                    <a:pt y="41047" x="24387"/>
                  </a:lnTo>
                  <a:lnTo>
                    <a:pt y="41047" x="24387"/>
                  </a:lnTo>
                  <a:lnTo>
                    <a:pt y="39779" x="23421"/>
                  </a:lnTo>
                  <a:lnTo>
                    <a:pt y="39115" x="22998"/>
                  </a:lnTo>
                  <a:lnTo>
                    <a:pt y="38391" x="22576"/>
                  </a:lnTo>
                  <a:lnTo>
                    <a:pt y="37606" x="22214"/>
                  </a:lnTo>
                  <a:lnTo>
                    <a:pt y="36761" x="21912"/>
                  </a:lnTo>
                  <a:lnTo>
                    <a:pt y="35855" x="21731"/>
                  </a:lnTo>
                  <a:lnTo>
                    <a:pt y="34829" x="21670"/>
                  </a:lnTo>
                  <a:lnTo>
                    <a:pt y="34829" x="21670"/>
                  </a:lnTo>
                  <a:lnTo>
                    <a:pt y="34286" x="21670"/>
                  </a:lnTo>
                  <a:lnTo>
                    <a:pt y="33803" x="21731"/>
                  </a:lnTo>
                  <a:lnTo>
                    <a:pt y="32898" x="21972"/>
                  </a:lnTo>
                  <a:lnTo>
                    <a:pt y="32113" x="22214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1449" x="21067"/>
                  </a:lnTo>
                  <a:lnTo>
                    <a:pt y="31509" x="19678"/>
                  </a:lnTo>
                  <a:lnTo>
                    <a:pt y="31509" x="19678"/>
                  </a:lnTo>
                  <a:lnTo>
                    <a:pt y="31449" x="18773"/>
                  </a:lnTo>
                  <a:lnTo>
                    <a:pt y="31389" x="17928"/>
                  </a:lnTo>
                  <a:lnTo>
                    <a:pt y="31328" x="17083"/>
                  </a:lnTo>
                  <a:lnTo>
                    <a:pt y="31147" x="16238"/>
                  </a:lnTo>
                  <a:lnTo>
                    <a:pt y="30966" x="15453"/>
                  </a:lnTo>
                  <a:lnTo>
                    <a:pt y="30785" x="14668"/>
                  </a:lnTo>
                  <a:lnTo>
                    <a:pt y="30544" x="13944"/>
                  </a:lnTo>
                  <a:lnTo>
                    <a:pt y="30242" x="13220"/>
                  </a:lnTo>
                  <a:lnTo>
                    <a:pt y="29940" x="12556"/>
                  </a:lnTo>
                  <a:lnTo>
                    <a:pt y="29578" x="11892"/>
                  </a:lnTo>
                  <a:lnTo>
                    <a:pt y="29216" x="11228"/>
                  </a:lnTo>
                  <a:lnTo>
                    <a:pt y="28854" x="10624"/>
                  </a:lnTo>
                  <a:lnTo>
                    <a:pt y="28431" x="10081"/>
                  </a:lnTo>
                  <a:lnTo>
                    <a:pt y="27948" x="9538"/>
                  </a:lnTo>
                  <a:lnTo>
                    <a:pt y="26982" x="8512"/>
                  </a:lnTo>
                  <a:lnTo>
                    <a:pt y="25956" x="7606"/>
                  </a:lnTo>
                  <a:lnTo>
                    <a:pt y="24870" x="6821"/>
                  </a:lnTo>
                  <a:lnTo>
                    <a:pt y="23663" x="6097"/>
                  </a:lnTo>
                  <a:lnTo>
                    <a:pt y="22455" x="5554"/>
                  </a:lnTo>
                  <a:lnTo>
                    <a:pt y="21127" x="5131"/>
                  </a:lnTo>
                  <a:lnTo>
                    <a:pt y="19860" x="4830"/>
                  </a:lnTo>
                  <a:lnTo>
                    <a:pt y="18532" x="4648"/>
                  </a:lnTo>
                  <a:lnTo>
                    <a:pt y="17204" x="4588"/>
                  </a:lnTo>
                  <a:lnTo>
                    <a:pt y="17204" x="4588"/>
                  </a:lnTo>
                  <a:lnTo>
                    <a:pt y="16419" x="4588"/>
                  </a:lnTo>
                  <a:lnTo>
                    <a:pt y="15634" x="4648"/>
                  </a:lnTo>
                  <a:lnTo>
                    <a:pt y="14789" x="4769"/>
                  </a:lnTo>
                  <a:lnTo>
                    <a:pt y="14005" x="4950"/>
                  </a:lnTo>
                  <a:lnTo>
                    <a:pt y="13220" x="5131"/>
                  </a:lnTo>
                  <a:lnTo>
                    <a:pt y="12375" x="5373"/>
                  </a:lnTo>
                  <a:lnTo>
                    <a:pt y="11590" x="5675"/>
                  </a:lnTo>
                  <a:lnTo>
                    <a:pt y="10806" x="5976"/>
                  </a:lnTo>
                  <a:lnTo>
                    <a:pt y="10021" x="6399"/>
                  </a:lnTo>
                  <a:lnTo>
                    <a:pt y="9236" x="6821"/>
                  </a:lnTo>
                  <a:lnTo>
                    <a:pt y="8512" x="7304"/>
                  </a:lnTo>
                  <a:lnTo>
                    <a:pt y="7727" x="7848"/>
                  </a:lnTo>
                  <a:lnTo>
                    <a:pt y="7003" x="8391"/>
                  </a:lnTo>
                  <a:lnTo>
                    <a:pt y="6339" x="8994"/>
                  </a:lnTo>
                  <a:lnTo>
                    <a:pt y="5675" x="9658"/>
                  </a:lnTo>
                  <a:lnTo>
                    <a:pt y="5011" x="10383"/>
                  </a:lnTo>
                  <a:lnTo>
                    <a:pt y="5011" x="10383"/>
                  </a:lnTo>
                  <a:lnTo>
                    <a:pt y="4226" x="11349"/>
                  </a:lnTo>
                  <a:lnTo>
                    <a:pt y="3562" x="12375"/>
                  </a:lnTo>
                  <a:lnTo>
                    <a:pt y="2959" x="13401"/>
                  </a:lnTo>
                  <a:lnTo>
                    <a:pt y="2415" x="14427"/>
                  </a:lnTo>
                  <a:lnTo>
                    <a:pt y="1932" x="15453"/>
                  </a:lnTo>
                  <a:lnTo>
                    <a:pt y="1570" x="16540"/>
                  </a:lnTo>
                  <a:lnTo>
                    <a:pt y="1208" x="17566"/>
                  </a:lnTo>
                  <a:lnTo>
                    <a:pt y="906" x="18652"/>
                  </a:lnTo>
                  <a:lnTo>
                    <a:pt y="665" x="19678"/>
                  </a:lnTo>
                  <a:lnTo>
                    <a:pt y="484" x="20705"/>
                  </a:lnTo>
                  <a:lnTo>
                    <a:pt y="303" x="21731"/>
                  </a:lnTo>
                  <a:lnTo>
                    <a:pt y="182" x="22757"/>
                  </a:lnTo>
                  <a:lnTo>
                    <a:pt y="61" x="24749"/>
                  </a:lnTo>
                  <a:lnTo>
                    <a:pt y="1" x="26680"/>
                  </a:lnTo>
                  <a:lnTo>
                    <a:pt y="1" x="45392"/>
                  </a:lnTo>
                  <a:lnTo>
                    <a:pt y="3260" x="39598"/>
                  </a:lnTo>
                  <a:lnTo>
                    <a:pt y="3260" x="33924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47" id="347"/>
            <p:cNvSpPr/>
            <p:nvPr/>
          </p:nvSpPr>
          <p:spPr>
            <a:xfrm>
              <a:off y="2253125" x="3281826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4"/>
                  </a:lnTo>
                  <a:lnTo>
                    <a:pt y="2958" x="2317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1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6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3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7"/>
                  </a:lnTo>
                  <a:lnTo>
                    <a:pt y="24447" x="36217"/>
                  </a:lnTo>
                  <a:lnTo>
                    <a:pt y="26076" x="36278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8"/>
                  </a:lnTo>
                  <a:lnTo>
                    <a:pt y="35010" x="34286"/>
                  </a:lnTo>
                  <a:lnTo>
                    <a:pt y="35553" x="33924"/>
                  </a:lnTo>
                  <a:lnTo>
                    <a:pt y="36157" x="33501"/>
                  </a:lnTo>
                  <a:lnTo>
                    <a:pt y="36640" x="33139"/>
                  </a:lnTo>
                  <a:lnTo>
                    <a:pt y="37183" x="3265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147"/>
                  </a:lnTo>
                  <a:lnTo>
                    <a:pt y="38873" x="30604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6"/>
                  </a:lnTo>
                  <a:lnTo>
                    <a:pt y="40442" x="26922"/>
                  </a:lnTo>
                  <a:lnTo>
                    <a:pt y="40563" x="26258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40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4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8"/>
                  </a:lnTo>
                  <a:lnTo>
                    <a:pt y="34829" x="1394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1952"/>
                  </a:lnTo>
                  <a:lnTo>
                    <a:pt y="30362" x="11530"/>
                  </a:lnTo>
                  <a:lnTo>
                    <a:pt y="28430" x="10805"/>
                  </a:lnTo>
                  <a:lnTo>
                    <a:pt y="26499" x="10202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4"/>
                  </a:lnTo>
                  <a:lnTo>
                    <a:pt y="16962" x="8813"/>
                  </a:lnTo>
                  <a:lnTo>
                    <a:pt y="15513" x="8874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35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6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5"/>
                  </a:lnTo>
                  <a:lnTo>
                    <a:pt y="5916" x="13039"/>
                  </a:lnTo>
                  <a:lnTo>
                    <a:pt y="5191" x="13884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8"/>
                  </a:lnTo>
                  <a:lnTo>
                    <a:pt y="3018" x="18954"/>
                  </a:lnTo>
                  <a:lnTo>
                    <a:pt y="2837" x="20041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5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1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6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4"/>
                  </a:lnTo>
                  <a:lnTo>
                    <a:pt y="13582" x="1751"/>
                  </a:lnTo>
                  <a:lnTo>
                    <a:pt y="14608" x="1329"/>
                  </a:lnTo>
                  <a:lnTo>
                    <a:pt y="15574" x="1027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24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1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6"/>
                  </a:lnTo>
                  <a:lnTo>
                    <a:pt y="28732" x="108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200"/>
                  </a:lnTo>
                  <a:lnTo>
                    <a:pt y="34165" x="3743"/>
                  </a:lnTo>
                  <a:lnTo>
                    <a:pt y="35010" x="4347"/>
                  </a:lnTo>
                  <a:lnTo>
                    <a:pt y="35795" x="5011"/>
                  </a:lnTo>
                  <a:lnTo>
                    <a:pt y="36579" x="5675"/>
                  </a:lnTo>
                  <a:lnTo>
                    <a:pt y="37364" x="6399"/>
                  </a:lnTo>
                  <a:lnTo>
                    <a:pt y="38088" x="7184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3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8"/>
                  </a:lnTo>
                  <a:lnTo>
                    <a:pt y="43460" x="20825"/>
                  </a:lnTo>
                  <a:lnTo>
                    <a:pt y="43521" x="2215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5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9"/>
                  </a:lnTo>
                  <a:lnTo>
                    <a:pt y="40503" x="34105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60"/>
                  </a:lnTo>
                  <a:lnTo>
                    <a:pt y="34829" x="40624"/>
                  </a:lnTo>
                  <a:lnTo>
                    <a:pt y="33984" x="41288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0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5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3"/>
                  </a:lnTo>
                  <a:lnTo>
                    <a:pt y="3863" x="36278"/>
                  </a:lnTo>
                  <a:lnTo>
                    <a:pt y="3260" x="35433"/>
                  </a:lnTo>
                  <a:lnTo>
                    <a:pt y="2717" x="34467"/>
                  </a:lnTo>
                  <a:lnTo>
                    <a:pt y="2234" x="33561"/>
                  </a:lnTo>
                  <a:lnTo>
                    <a:pt y="1811" x="32596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396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FDB515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48" id="348"/>
            <p:cNvSpPr/>
            <p:nvPr/>
          </p:nvSpPr>
          <p:spPr>
            <a:xfrm>
              <a:off y="2322525" x="3502146"/>
              <a:ext cy="949225" cx="686625"/>
            </a:xfrm>
            <a:custGeom>
              <a:pathLst>
                <a:path extrusionOk="0" h="37969" w="27465" fill="none">
                  <a:moveTo>
                    <a:pt y="33381" x="24688"/>
                  </a:moveTo>
                  <a:lnTo>
                    <a:pt y="33381" x="24688"/>
                  </a:lnTo>
                  <a:lnTo>
                    <a:pt y="32777" x="25111"/>
                  </a:lnTo>
                  <a:lnTo>
                    <a:pt y="32234" x="25473"/>
                  </a:lnTo>
                  <a:lnTo>
                    <a:pt y="31630" x="25775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5"/>
                  </a:lnTo>
                  <a:lnTo>
                    <a:pt y="23300" x="27465"/>
                  </a:lnTo>
                  <a:lnTo>
                    <a:pt y="21671" x="27404"/>
                  </a:lnTo>
                  <a:lnTo>
                    <a:pt y="19981" x="27284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30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3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8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366"/>
                  </a:lnTo>
                  <a:lnTo>
                    <a:pt y="61" x="13401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8"/>
                  </a:lnTo>
                  <a:lnTo>
                    <a:pt y="242" x="10141"/>
                  </a:lnTo>
                  <a:lnTo>
                    <a:pt y="484" x="9055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1"/>
                  </a:lnTo>
                  <a:lnTo>
                    <a:pt y="3140" x="4226"/>
                  </a:lnTo>
                  <a:lnTo>
                    <a:pt y="3140" x="4226"/>
                  </a:lnTo>
                  <a:lnTo>
                    <a:pt y="3743" x="3562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3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54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1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1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9"/>
                  </a:lnTo>
                  <a:lnTo>
                    <a:pt y="25654" x="1992"/>
                  </a:lnTo>
                  <a:lnTo>
                    <a:pt y="27586" x="2717"/>
                  </a:lnTo>
                  <a:lnTo>
                    <a:pt y="28552" x="313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31"/>
                  </a:lnTo>
                  <a:lnTo>
                    <a:pt y="32837" x="5735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1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7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5"/>
                  </a:lnTo>
                  <a:lnTo>
                    <a:pt y="37666" x="18109"/>
                  </a:lnTo>
                  <a:lnTo>
                    <a:pt y="37485" x="18773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1"/>
                  </a:lnTo>
                  <a:lnTo>
                    <a:pt y="35735" x="2233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843"/>
                  </a:lnTo>
                  <a:lnTo>
                    <a:pt y="33864" x="24326"/>
                  </a:lnTo>
                  <a:lnTo>
                    <a:pt y="33381" x="2468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49" id="349"/>
            <p:cNvSpPr/>
            <p:nvPr/>
          </p:nvSpPr>
          <p:spPr>
            <a:xfrm>
              <a:off y="2253125" x="3281826"/>
              <a:ext cy="1088025" cx="1131800"/>
            </a:xfrm>
            <a:custGeom>
              <a:pathLst>
                <a:path extrusionOk="0" h="43521" w="45272" fill="none">
                  <a:moveTo>
                    <a:pt y="43521" x="22153"/>
                  </a:moveTo>
                  <a:lnTo>
                    <a:pt y="43521" x="22153"/>
                  </a:lnTo>
                  <a:lnTo>
                    <a:pt y="43460" x="20825"/>
                  </a:lnTo>
                  <a:lnTo>
                    <a:pt y="43340" x="19558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3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4"/>
                  </a:lnTo>
                  <a:lnTo>
                    <a:pt y="37364" x="6399"/>
                  </a:lnTo>
                  <a:lnTo>
                    <a:pt y="36579" x="5675"/>
                  </a:lnTo>
                  <a:lnTo>
                    <a:pt y="35795" x="5011"/>
                  </a:lnTo>
                  <a:lnTo>
                    <a:pt y="35010" x="4347"/>
                  </a:lnTo>
                  <a:lnTo>
                    <a:pt y="34165" x="3743"/>
                  </a:lnTo>
                  <a:lnTo>
                    <a:pt y="33320" x="3200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087"/>
                  </a:lnTo>
                  <a:lnTo>
                    <a:pt y="27827" x="846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1"/>
                  </a:lnTo>
                  <a:lnTo>
                    <a:pt y="22032" x="1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24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7"/>
                  </a:lnTo>
                  <a:lnTo>
                    <a:pt y="14608" x="1329"/>
                  </a:lnTo>
                  <a:lnTo>
                    <a:pt y="13582" x="1751"/>
                  </a:lnTo>
                  <a:lnTo>
                    <a:pt y="12616" x="2174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6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1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5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396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6"/>
                  </a:lnTo>
                  <a:lnTo>
                    <a:pt y="2234" x="33561"/>
                  </a:lnTo>
                  <a:lnTo>
                    <a:pt y="2717" x="34467"/>
                  </a:lnTo>
                  <a:lnTo>
                    <a:pt y="3260" x="35433"/>
                  </a:lnTo>
                  <a:lnTo>
                    <a:pt y="3863" x="36278"/>
                  </a:lnTo>
                  <a:lnTo>
                    <a:pt y="4467" x="37123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5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0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8"/>
                  </a:lnTo>
                  <a:lnTo>
                    <a:pt y="34829" x="40624"/>
                  </a:lnTo>
                  <a:lnTo>
                    <a:pt y="35674" x="39960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5"/>
                  </a:lnTo>
                  <a:lnTo>
                    <a:pt y="41046" x="33079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5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15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50" id="350"/>
            <p:cNvSpPr/>
            <p:nvPr/>
          </p:nvSpPr>
          <p:spPr>
            <a:xfrm>
              <a:off y="2253125" x="2006699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3"/>
                  </a:lnTo>
                  <a:lnTo>
                    <a:pt y="2958" x="2323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0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5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2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6"/>
                  </a:lnTo>
                  <a:lnTo>
                    <a:pt y="24447" x="36217"/>
                  </a:lnTo>
                  <a:lnTo>
                    <a:pt y="26076" x="36277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7"/>
                  </a:lnTo>
                  <a:lnTo>
                    <a:pt y="35010" x="34286"/>
                  </a:lnTo>
                  <a:lnTo>
                    <a:pt y="35553" x="33923"/>
                  </a:lnTo>
                  <a:lnTo>
                    <a:pt y="36157" x="33561"/>
                  </a:lnTo>
                  <a:lnTo>
                    <a:pt y="36640" x="33139"/>
                  </a:lnTo>
                  <a:lnTo>
                    <a:pt y="37183" x="3271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207"/>
                  </a:lnTo>
                  <a:lnTo>
                    <a:pt y="38873" x="30603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5"/>
                  </a:lnTo>
                  <a:lnTo>
                    <a:pt y="40442" x="26921"/>
                  </a:lnTo>
                  <a:lnTo>
                    <a:pt y="40563" x="26257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39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3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7"/>
                  </a:lnTo>
                  <a:lnTo>
                    <a:pt y="34829" x="1400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2012"/>
                  </a:lnTo>
                  <a:lnTo>
                    <a:pt y="30362" x="11590"/>
                  </a:lnTo>
                  <a:lnTo>
                    <a:pt y="28430" x="10805"/>
                  </a:lnTo>
                  <a:lnTo>
                    <a:pt y="26499" x="10201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3"/>
                  </a:lnTo>
                  <a:lnTo>
                    <a:pt y="16962" x="8813"/>
                  </a:lnTo>
                  <a:lnTo>
                    <a:pt y="15513" x="8873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41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5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4"/>
                  </a:lnTo>
                  <a:lnTo>
                    <a:pt y="5916" x="13038"/>
                  </a:lnTo>
                  <a:lnTo>
                    <a:pt y="5191" x="13883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7"/>
                  </a:lnTo>
                  <a:lnTo>
                    <a:pt y="3018" x="18954"/>
                  </a:lnTo>
                  <a:lnTo>
                    <a:pt y="2837" x="20040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4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0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5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3"/>
                  </a:lnTo>
                  <a:lnTo>
                    <a:pt y="13582" x="1751"/>
                  </a:lnTo>
                  <a:lnTo>
                    <a:pt y="14608" x="1328"/>
                  </a:lnTo>
                  <a:lnTo>
                    <a:pt y="15574" x="1026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30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0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5"/>
                  </a:lnTo>
                  <a:lnTo>
                    <a:pt y="28732" x="114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199"/>
                  </a:lnTo>
                  <a:lnTo>
                    <a:pt y="34165" x="3803"/>
                  </a:lnTo>
                  <a:lnTo>
                    <a:pt y="35010" x="4346"/>
                  </a:lnTo>
                  <a:lnTo>
                    <a:pt y="35795" x="5010"/>
                  </a:lnTo>
                  <a:lnTo>
                    <a:pt y="36579" x="5674"/>
                  </a:lnTo>
                  <a:lnTo>
                    <a:pt y="37364" x="6399"/>
                  </a:lnTo>
                  <a:lnTo>
                    <a:pt y="38088" x="7183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2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7"/>
                  </a:lnTo>
                  <a:lnTo>
                    <a:pt y="43460" x="20825"/>
                  </a:lnTo>
                  <a:lnTo>
                    <a:pt y="43521" x="2221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4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8"/>
                  </a:lnTo>
                  <a:lnTo>
                    <a:pt y="40503" x="34104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59"/>
                  </a:lnTo>
                  <a:lnTo>
                    <a:pt y="34829" x="40623"/>
                  </a:lnTo>
                  <a:lnTo>
                    <a:pt y="33984" x="41287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6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4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2"/>
                  </a:lnTo>
                  <a:lnTo>
                    <a:pt y="3863" x="36277"/>
                  </a:lnTo>
                  <a:lnTo>
                    <a:pt y="3260" x="35432"/>
                  </a:lnTo>
                  <a:lnTo>
                    <a:pt y="2717" x="34527"/>
                  </a:lnTo>
                  <a:lnTo>
                    <a:pt y="2234" x="33561"/>
                  </a:lnTo>
                  <a:lnTo>
                    <a:pt y="1811" x="32595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457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51" id="351"/>
            <p:cNvSpPr/>
            <p:nvPr/>
          </p:nvSpPr>
          <p:spPr>
            <a:xfrm>
              <a:off y="2322525" x="2227025"/>
              <a:ext cy="949225" cx="686625"/>
            </a:xfrm>
            <a:custGeom>
              <a:pathLst>
                <a:path extrusionOk="0" h="37969" w="27465" fill="none">
                  <a:moveTo>
                    <a:pt y="33381" x="24748"/>
                  </a:moveTo>
                  <a:lnTo>
                    <a:pt y="33381" x="24748"/>
                  </a:lnTo>
                  <a:lnTo>
                    <a:pt y="32777" x="25110"/>
                  </a:lnTo>
                  <a:lnTo>
                    <a:pt y="32234" x="25473"/>
                  </a:lnTo>
                  <a:lnTo>
                    <a:pt y="31630" x="25774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4"/>
                  </a:lnTo>
                  <a:lnTo>
                    <a:pt y="23300" x="27464"/>
                  </a:lnTo>
                  <a:lnTo>
                    <a:pt y="21671" x="27404"/>
                  </a:lnTo>
                  <a:lnTo>
                    <a:pt y="19981" x="27283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29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2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7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426"/>
                  </a:lnTo>
                  <a:lnTo>
                    <a:pt y="61" x="13400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7"/>
                  </a:lnTo>
                  <a:lnTo>
                    <a:pt y="242" x="10141"/>
                  </a:lnTo>
                  <a:lnTo>
                    <a:pt y="484" x="9054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0"/>
                  </a:lnTo>
                  <a:lnTo>
                    <a:pt y="3140" x="4225"/>
                  </a:lnTo>
                  <a:lnTo>
                    <a:pt y="3140" x="4225"/>
                  </a:lnTo>
                  <a:lnTo>
                    <a:pt y="3743" x="3561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2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60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0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0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8"/>
                  </a:lnTo>
                  <a:lnTo>
                    <a:pt y="25654" x="1992"/>
                  </a:lnTo>
                  <a:lnTo>
                    <a:pt y="27586" x="2777"/>
                  </a:lnTo>
                  <a:lnTo>
                    <a:pt y="28552" x="319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91"/>
                  </a:lnTo>
                  <a:lnTo>
                    <a:pt y="32837" x="5734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0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6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4"/>
                  </a:lnTo>
                  <a:lnTo>
                    <a:pt y="37666" x="18108"/>
                  </a:lnTo>
                  <a:lnTo>
                    <a:pt y="37485" x="18772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0"/>
                  </a:lnTo>
                  <a:lnTo>
                    <a:pt y="35735" x="2239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903"/>
                  </a:lnTo>
                  <a:lnTo>
                    <a:pt y="33864" x="24326"/>
                  </a:lnTo>
                  <a:lnTo>
                    <a:pt y="33381" x="2474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52" id="352"/>
            <p:cNvSpPr/>
            <p:nvPr/>
          </p:nvSpPr>
          <p:spPr>
            <a:xfrm>
              <a:off y="2253125" x="2006699"/>
              <a:ext cy="1088025" cx="1131800"/>
            </a:xfrm>
            <a:custGeom>
              <a:pathLst>
                <a:path extrusionOk="0" h="43521" w="45272" fill="none">
                  <a:moveTo>
                    <a:pt y="43521" x="22213"/>
                  </a:moveTo>
                  <a:lnTo>
                    <a:pt y="43521" x="22213"/>
                  </a:lnTo>
                  <a:lnTo>
                    <a:pt y="43460" x="20825"/>
                  </a:lnTo>
                  <a:lnTo>
                    <a:pt y="43340" x="19557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2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3"/>
                  </a:lnTo>
                  <a:lnTo>
                    <a:pt y="37364" x="6399"/>
                  </a:lnTo>
                  <a:lnTo>
                    <a:pt y="36579" x="5674"/>
                  </a:lnTo>
                  <a:lnTo>
                    <a:pt y="35795" x="5010"/>
                  </a:lnTo>
                  <a:lnTo>
                    <a:pt y="35010" x="4346"/>
                  </a:lnTo>
                  <a:lnTo>
                    <a:pt y="34165" x="3803"/>
                  </a:lnTo>
                  <a:lnTo>
                    <a:pt y="33320" x="3199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147"/>
                  </a:lnTo>
                  <a:lnTo>
                    <a:pt y="27827" x="845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0"/>
                  </a:lnTo>
                  <a:lnTo>
                    <a:pt y="22032" x="0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30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6"/>
                  </a:lnTo>
                  <a:lnTo>
                    <a:pt y="14608" x="1328"/>
                  </a:lnTo>
                  <a:lnTo>
                    <a:pt y="13582" x="1751"/>
                  </a:lnTo>
                  <a:lnTo>
                    <a:pt y="12616" x="2173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5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0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4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457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5"/>
                  </a:lnTo>
                  <a:lnTo>
                    <a:pt y="2234" x="33561"/>
                  </a:lnTo>
                  <a:lnTo>
                    <a:pt y="2717" x="34527"/>
                  </a:lnTo>
                  <a:lnTo>
                    <a:pt y="3260" x="35432"/>
                  </a:lnTo>
                  <a:lnTo>
                    <a:pt y="3863" x="36277"/>
                  </a:lnTo>
                  <a:lnTo>
                    <a:pt y="4467" x="37122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4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6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7"/>
                  </a:lnTo>
                  <a:lnTo>
                    <a:pt y="34829" x="40623"/>
                  </a:lnTo>
                  <a:lnTo>
                    <a:pt y="35674" x="39959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4"/>
                  </a:lnTo>
                  <a:lnTo>
                    <a:pt y="41046" x="33078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4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21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53" id="353"/>
            <p:cNvSpPr/>
            <p:nvPr/>
          </p:nvSpPr>
          <p:spPr>
            <a:xfrm>
              <a:off y="1738550" x="247172"/>
              <a:ext cy="1681075" cx="1659950"/>
            </a:xfrm>
            <a:custGeom>
              <a:pathLst>
                <a:path extrusionOk="0" h="67243" w="66398">
                  <a:moveTo>
                    <a:pt y="0" x="36881"/>
                  </a:moveTo>
                  <a:lnTo>
                    <a:pt y="61" x="34708"/>
                  </a:lnTo>
                  <a:lnTo>
                    <a:pt y="181" x="32656"/>
                  </a:lnTo>
                  <a:lnTo>
                    <a:pt y="423" x="30603"/>
                  </a:lnTo>
                  <a:lnTo>
                    <a:pt y="725" x="28611"/>
                  </a:lnTo>
                  <a:lnTo>
                    <a:pt y="1147" x="26680"/>
                  </a:lnTo>
                  <a:lnTo>
                    <a:pt y="1630" x="24809"/>
                  </a:lnTo>
                  <a:lnTo>
                    <a:pt y="2234" x="23058"/>
                  </a:lnTo>
                  <a:lnTo>
                    <a:pt y="2837" x="21308"/>
                  </a:lnTo>
                  <a:lnTo>
                    <a:pt y="3561" x="19618"/>
                  </a:lnTo>
                  <a:lnTo>
                    <a:pt y="4346" x="17988"/>
                  </a:lnTo>
                  <a:lnTo>
                    <a:pt y="5191" x="16479"/>
                  </a:lnTo>
                  <a:lnTo>
                    <a:pt y="6157" x="14970"/>
                  </a:lnTo>
                  <a:lnTo>
                    <a:pt y="7123" x="13581"/>
                  </a:lnTo>
                  <a:lnTo>
                    <a:pt y="8149" x="12193"/>
                  </a:lnTo>
                  <a:lnTo>
                    <a:pt y="9296" x="10926"/>
                  </a:lnTo>
                  <a:lnTo>
                    <a:pt y="10443" x="9718"/>
                  </a:lnTo>
                  <a:lnTo>
                    <a:pt y="11650" x="8571"/>
                  </a:lnTo>
                  <a:lnTo>
                    <a:pt y="12917" x="7485"/>
                  </a:lnTo>
                  <a:lnTo>
                    <a:pt y="14245" x="6459"/>
                  </a:lnTo>
                  <a:lnTo>
                    <a:pt y="15573" x="5493"/>
                  </a:lnTo>
                  <a:lnTo>
                    <a:pt y="16962" x="4648"/>
                  </a:lnTo>
                  <a:lnTo>
                    <a:pt y="18410" x="3863"/>
                  </a:lnTo>
                  <a:lnTo>
                    <a:pt y="19859" x="3139"/>
                  </a:lnTo>
                  <a:lnTo>
                    <a:pt y="21368" x="2475"/>
                  </a:lnTo>
                  <a:lnTo>
                    <a:pt y="22877" x="1871"/>
                  </a:lnTo>
                  <a:lnTo>
                    <a:pt y="24446" x="1388"/>
                  </a:lnTo>
                  <a:lnTo>
                    <a:pt y="26016" x="966"/>
                  </a:lnTo>
                  <a:lnTo>
                    <a:pt y="27585" x="604"/>
                  </a:lnTo>
                  <a:lnTo>
                    <a:pt y="29215" x="362"/>
                  </a:lnTo>
                  <a:lnTo>
                    <a:pt y="30845" x="121"/>
                  </a:lnTo>
                  <a:lnTo>
                    <a:pt y="32474" x="0"/>
                  </a:lnTo>
                  <a:lnTo>
                    <a:pt y="34165" x="0"/>
                  </a:lnTo>
                  <a:lnTo>
                    <a:pt y="35553" x="0"/>
                  </a:lnTo>
                  <a:lnTo>
                    <a:pt y="36941" x="121"/>
                  </a:lnTo>
                  <a:lnTo>
                    <a:pt y="38330" x="242"/>
                  </a:lnTo>
                  <a:lnTo>
                    <a:pt y="39718" x="423"/>
                  </a:lnTo>
                  <a:lnTo>
                    <a:pt y="41167" x="725"/>
                  </a:lnTo>
                  <a:lnTo>
                    <a:pt y="42615" x="1026"/>
                  </a:lnTo>
                  <a:lnTo>
                    <a:pt y="44003" x="1449"/>
                  </a:lnTo>
                  <a:lnTo>
                    <a:pt y="45452" x="1871"/>
                  </a:lnTo>
                  <a:lnTo>
                    <a:pt y="46840" x="2415"/>
                  </a:lnTo>
                  <a:lnTo>
                    <a:pt y="48229" x="2958"/>
                  </a:lnTo>
                  <a:lnTo>
                    <a:pt y="49617" x="3622"/>
                  </a:lnTo>
                  <a:lnTo>
                    <a:pt y="51005" x="4346"/>
                  </a:lnTo>
                  <a:lnTo>
                    <a:pt y="52333" x="5131"/>
                  </a:lnTo>
                  <a:lnTo>
                    <a:pt y="53661" x="5976"/>
                  </a:lnTo>
                  <a:lnTo>
                    <a:pt y="54929" x="6942"/>
                  </a:lnTo>
                  <a:lnTo>
                    <a:pt y="56136" x="7907"/>
                  </a:lnTo>
                  <a:lnTo>
                    <a:pt y="57343" x="8994"/>
                  </a:lnTo>
                  <a:lnTo>
                    <a:pt y="58430" x="10141"/>
                  </a:lnTo>
                  <a:lnTo>
                    <a:pt y="59577" x="11408"/>
                  </a:lnTo>
                  <a:lnTo>
                    <a:pt y="60603" x="12676"/>
                  </a:lnTo>
                  <a:lnTo>
                    <a:pt y="61569" x="14064"/>
                  </a:lnTo>
                  <a:lnTo>
                    <a:pt y="62474" x="15513"/>
                  </a:lnTo>
                  <a:lnTo>
                    <a:pt y="63319" x="17082"/>
                  </a:lnTo>
                  <a:lnTo>
                    <a:pt y="64104" x="18712"/>
                  </a:lnTo>
                  <a:lnTo>
                    <a:pt y="64768" x="20402"/>
                  </a:lnTo>
                  <a:lnTo>
                    <a:pt y="65432" x="22213"/>
                  </a:lnTo>
                  <a:lnTo>
                    <a:pt y="65915" x="24084"/>
                  </a:lnTo>
                  <a:lnTo>
                    <a:pt y="66397" x="26076"/>
                  </a:lnTo>
                  <a:lnTo>
                    <a:pt y="66760" x="28068"/>
                  </a:lnTo>
                  <a:lnTo>
                    <a:pt y="67001" x="30241"/>
                  </a:lnTo>
                  <a:lnTo>
                    <a:pt y="67182" x="32475"/>
                  </a:lnTo>
                  <a:lnTo>
                    <a:pt y="67243" x="34768"/>
                  </a:lnTo>
                  <a:lnTo>
                    <a:pt y="67182" x="36639"/>
                  </a:lnTo>
                  <a:lnTo>
                    <a:pt y="67061" x="38511"/>
                  </a:lnTo>
                  <a:lnTo>
                    <a:pt y="66941" x="40382"/>
                  </a:lnTo>
                  <a:lnTo>
                    <a:pt y="66760" x="42193"/>
                  </a:lnTo>
                  <a:lnTo>
                    <a:pt y="66277" x="45935"/>
                  </a:lnTo>
                  <a:lnTo>
                    <a:pt y="65673" x="49859"/>
                  </a:lnTo>
                  <a:lnTo>
                    <a:pt y="62655" x="62897"/>
                  </a:lnTo>
                  <a:lnTo>
                    <a:pt y="51488" x="62897"/>
                  </a:lnTo>
                  <a:lnTo>
                    <a:pt y="49255" x="62957"/>
                  </a:lnTo>
                  <a:lnTo>
                    <a:pt y="47142" x="63078"/>
                  </a:lnTo>
                  <a:lnTo>
                    <a:pt y="46659" x="63198"/>
                  </a:lnTo>
                  <a:lnTo>
                    <a:pt y="46297" x="63379"/>
                  </a:lnTo>
                  <a:lnTo>
                    <a:pt y="45995" x="63621"/>
                  </a:lnTo>
                  <a:lnTo>
                    <a:pt y="45633" x="63983"/>
                  </a:lnTo>
                  <a:lnTo>
                    <a:pt y="43400" x="66398"/>
                  </a:lnTo>
                  <a:lnTo>
                    <a:pt y="43400" x="47022"/>
                  </a:lnTo>
                  <a:lnTo>
                    <a:pt y="47323" x="39718"/>
                  </a:lnTo>
                  <a:lnTo>
                    <a:pt y="46599" x="53480"/>
                  </a:lnTo>
                  <a:lnTo>
                    <a:pt y="61267" x="53480"/>
                  </a:lnTo>
                  <a:lnTo>
                    <a:pt y="62112" x="51368"/>
                  </a:lnTo>
                  <a:lnTo>
                    <a:pt y="62474" x="50160"/>
                  </a:lnTo>
                  <a:lnTo>
                    <a:pt y="62836" x="48893"/>
                  </a:lnTo>
                  <a:lnTo>
                    <a:pt y="63138" x="47444"/>
                  </a:lnTo>
                  <a:lnTo>
                    <a:pt y="63379" x="45814"/>
                  </a:lnTo>
                  <a:lnTo>
                    <a:pt y="63500" x="43943"/>
                  </a:lnTo>
                  <a:lnTo>
                    <a:pt y="63561" x="41891"/>
                  </a:lnTo>
                  <a:lnTo>
                    <a:pt y="63500" x="40080"/>
                  </a:lnTo>
                  <a:lnTo>
                    <a:pt y="63379" x="38269"/>
                  </a:lnTo>
                  <a:lnTo>
                    <a:pt y="63138" x="36519"/>
                  </a:lnTo>
                  <a:lnTo>
                    <a:pt y="62836" x="34768"/>
                  </a:lnTo>
                  <a:lnTo>
                    <a:pt y="62414" x="33138"/>
                  </a:lnTo>
                  <a:lnTo>
                    <a:pt y="61931" x="31509"/>
                  </a:lnTo>
                  <a:lnTo>
                    <a:pt y="61388" x="29939"/>
                  </a:lnTo>
                  <a:lnTo>
                    <a:pt y="60784" x="28430"/>
                  </a:lnTo>
                  <a:lnTo>
                    <a:pt y="60060" x="26982"/>
                  </a:lnTo>
                  <a:lnTo>
                    <a:pt y="59275" x="25593"/>
                  </a:lnTo>
                  <a:lnTo>
                    <a:pt y="58430" x="24205"/>
                  </a:lnTo>
                  <a:lnTo>
                    <a:pt y="57524" x="22937"/>
                  </a:lnTo>
                  <a:lnTo>
                    <a:pt y="56559" x="21670"/>
                  </a:lnTo>
                  <a:lnTo>
                    <a:pt y="55532" x="20463"/>
                  </a:lnTo>
                  <a:lnTo>
                    <a:pt y="54446" x="19376"/>
                  </a:lnTo>
                  <a:lnTo>
                    <a:pt y="53359" x="18290"/>
                  </a:lnTo>
                  <a:lnTo>
                    <a:pt y="52152" x="17263"/>
                  </a:lnTo>
                  <a:lnTo>
                    <a:pt y="50945" x="16298"/>
                  </a:lnTo>
                  <a:lnTo>
                    <a:pt y="49617" x="15392"/>
                  </a:lnTo>
                  <a:lnTo>
                    <a:pt y="48349" x="14547"/>
                  </a:lnTo>
                  <a:lnTo>
                    <a:pt y="46961" x="13763"/>
                  </a:lnTo>
                  <a:lnTo>
                    <a:pt y="45573" x="13038"/>
                  </a:lnTo>
                  <a:lnTo>
                    <a:pt y="44124" x="12435"/>
                  </a:lnTo>
                  <a:lnTo>
                    <a:pt y="42676" x="11831"/>
                  </a:lnTo>
                  <a:lnTo>
                    <a:pt y="41167" x="11288"/>
                  </a:lnTo>
                  <a:lnTo>
                    <a:pt y="39657" x="10865"/>
                  </a:lnTo>
                  <a:lnTo>
                    <a:pt y="38148" x="10443"/>
                  </a:lnTo>
                  <a:lnTo>
                    <a:pt y="36579" x="10141"/>
                  </a:lnTo>
                  <a:lnTo>
                    <a:pt y="35010" x="9899"/>
                  </a:lnTo>
                  <a:lnTo>
                    <a:pt y="33440" x="9718"/>
                  </a:lnTo>
                  <a:lnTo>
                    <a:pt y="31811" x="9598"/>
                  </a:lnTo>
                  <a:lnTo>
                    <a:pt y="30241" x="9598"/>
                  </a:lnTo>
                  <a:lnTo>
                    <a:pt y="28732" x="9598"/>
                  </a:lnTo>
                  <a:lnTo>
                    <a:pt y="27283" x="9718"/>
                  </a:lnTo>
                  <a:lnTo>
                    <a:pt y="25895" x="9839"/>
                  </a:lnTo>
                  <a:lnTo>
                    <a:pt y="24507" x="10080"/>
                  </a:lnTo>
                  <a:lnTo>
                    <a:pt y="23119" x="10322"/>
                  </a:lnTo>
                  <a:lnTo>
                    <a:pt y="21791" x="10684"/>
                  </a:lnTo>
                  <a:lnTo>
                    <a:pt y="20523" x="11046"/>
                  </a:lnTo>
                  <a:lnTo>
                    <a:pt y="19255" x="11469"/>
                  </a:lnTo>
                  <a:lnTo>
                    <a:pt y="18048" x="12012"/>
                  </a:lnTo>
                  <a:lnTo>
                    <a:pt y="16901" x="12555"/>
                  </a:lnTo>
                  <a:lnTo>
                    <a:pt y="15754" x="13159"/>
                  </a:lnTo>
                  <a:lnTo>
                    <a:pt y="14668" x="13763"/>
                  </a:lnTo>
                  <a:lnTo>
                    <a:pt y="13642" x="14487"/>
                  </a:lnTo>
                  <a:lnTo>
                    <a:pt y="12616" x="15211"/>
                  </a:lnTo>
                  <a:lnTo>
                    <a:pt y="11710" x="15996"/>
                  </a:lnTo>
                  <a:lnTo>
                    <a:pt y="10744" x="16841"/>
                  </a:lnTo>
                  <a:lnTo>
                    <a:pt y="9899" x="17686"/>
                  </a:lnTo>
                  <a:lnTo>
                    <a:pt y="9115" x="18591"/>
                  </a:lnTo>
                  <a:lnTo>
                    <a:pt y="8330" x="19557"/>
                  </a:lnTo>
                  <a:lnTo>
                    <a:pt y="7606" x="20523"/>
                  </a:lnTo>
                  <a:lnTo>
                    <a:pt y="6942" x="21549"/>
                  </a:lnTo>
                  <a:lnTo>
                    <a:pt y="6338" x="22636"/>
                  </a:lnTo>
                  <a:lnTo>
                    <a:pt y="5734" x="23722"/>
                  </a:lnTo>
                  <a:lnTo>
                    <a:pt y="5252" x="24809"/>
                  </a:lnTo>
                  <a:lnTo>
                    <a:pt y="4829" x="26016"/>
                  </a:lnTo>
                  <a:lnTo>
                    <a:pt y="4407" x="27163"/>
                  </a:lnTo>
                  <a:lnTo>
                    <a:pt y="4044" x="28370"/>
                  </a:lnTo>
                  <a:lnTo>
                    <a:pt y="3803" x="29638"/>
                  </a:lnTo>
                  <a:lnTo>
                    <a:pt y="3561" x="30905"/>
                  </a:lnTo>
                  <a:lnTo>
                    <a:pt y="3441" x="32233"/>
                  </a:lnTo>
                  <a:lnTo>
                    <a:pt y="3320" x="33501"/>
                  </a:lnTo>
                  <a:lnTo>
                    <a:pt y="3320" x="34889"/>
                  </a:lnTo>
                  <a:lnTo>
                    <a:pt y="3380" x="36821"/>
                  </a:lnTo>
                  <a:lnTo>
                    <a:pt y="3561" x="38692"/>
                  </a:lnTo>
                  <a:lnTo>
                    <a:pt y="3803" x="40382"/>
                  </a:lnTo>
                  <a:lnTo>
                    <a:pt y="4225" x="42012"/>
                  </a:lnTo>
                  <a:lnTo>
                    <a:pt y="4648" x="43521"/>
                  </a:lnTo>
                  <a:lnTo>
                    <a:pt y="5191" x="44969"/>
                  </a:lnTo>
                  <a:lnTo>
                    <a:pt y="5795" x="46297"/>
                  </a:lnTo>
                  <a:lnTo>
                    <a:pt y="6459" x="47504"/>
                  </a:lnTo>
                  <a:lnTo>
                    <a:pt y="7123" x="48651"/>
                  </a:lnTo>
                  <a:lnTo>
                    <a:pt y="7847" x="49677"/>
                  </a:lnTo>
                  <a:lnTo>
                    <a:pt y="8571" x="50643"/>
                  </a:lnTo>
                  <a:lnTo>
                    <a:pt y="9235" x="51549"/>
                  </a:lnTo>
                  <a:lnTo>
                    <a:pt y="10624" x="53118"/>
                  </a:lnTo>
                  <a:lnTo>
                    <a:pt y="11891" x="54386"/>
                  </a:lnTo>
                  <a:lnTo>
                    <a:pt y="15513" x="52152"/>
                  </a:lnTo>
                  <a:lnTo>
                    <a:pt y="15513" x="52152"/>
                  </a:lnTo>
                  <a:lnTo>
                    <a:pt y="14789" x="55351"/>
                  </a:lnTo>
                  <a:lnTo>
                    <a:pt y="7606" x="62897"/>
                  </a:lnTo>
                  <a:lnTo>
                    <a:pt y="6398" x="61146"/>
                  </a:lnTo>
                  <a:lnTo>
                    <a:pt y="5674" x="59999"/>
                  </a:lnTo>
                  <a:lnTo>
                    <a:pt y="4950" x="58671"/>
                  </a:lnTo>
                  <a:lnTo>
                    <a:pt y="4225" x="57162"/>
                  </a:lnTo>
                  <a:lnTo>
                    <a:pt y="3441" x="55351"/>
                  </a:lnTo>
                  <a:lnTo>
                    <a:pt y="2656" x="53239"/>
                  </a:lnTo>
                  <a:lnTo>
                    <a:pt y="1932" x="50824"/>
                  </a:lnTo>
                  <a:lnTo>
                    <a:pt y="1509" x="49195"/>
                  </a:lnTo>
                  <a:lnTo>
                    <a:pt y="1147" x="47565"/>
                  </a:lnTo>
                  <a:lnTo>
                    <a:pt y="785" x="45814"/>
                  </a:lnTo>
                  <a:lnTo>
                    <a:pt y="543" x="44124"/>
                  </a:lnTo>
                  <a:lnTo>
                    <a:pt y="302" x="42313"/>
                  </a:lnTo>
                  <a:lnTo>
                    <a:pt y="121" x="40563"/>
                  </a:lnTo>
                  <a:lnTo>
                    <a:pt y="61" x="38692"/>
                  </a:lnTo>
                  <a:lnTo>
                    <a:pt y="0" x="36881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54" id="354"/>
            <p:cNvSpPr/>
            <p:nvPr/>
          </p:nvSpPr>
          <p:spPr>
            <a:xfrm>
              <a:off y="1738550" x="247172"/>
              <a:ext cy="1681075" cx="1659950"/>
            </a:xfrm>
            <a:custGeom>
              <a:pathLst>
                <a:path extrusionOk="0" h="67243" w="66398" fill="none">
                  <a:moveTo>
                    <a:pt y="62655" x="62897"/>
                  </a:moveTo>
                  <a:lnTo>
                    <a:pt y="65673" x="49859"/>
                  </a:lnTo>
                  <a:lnTo>
                    <a:pt y="65673" x="49859"/>
                  </a:lnTo>
                  <a:lnTo>
                    <a:pt y="66277" x="45935"/>
                  </a:lnTo>
                  <a:lnTo>
                    <a:pt y="66760" x="42193"/>
                  </a:lnTo>
                  <a:lnTo>
                    <a:pt y="66941" x="40382"/>
                  </a:lnTo>
                  <a:lnTo>
                    <a:pt y="67061" x="38511"/>
                  </a:lnTo>
                  <a:lnTo>
                    <a:pt y="67182" x="36639"/>
                  </a:lnTo>
                  <a:lnTo>
                    <a:pt y="67243" x="34768"/>
                  </a:lnTo>
                  <a:lnTo>
                    <a:pt y="67243" x="34768"/>
                  </a:lnTo>
                  <a:lnTo>
                    <a:pt y="67182" x="32475"/>
                  </a:lnTo>
                  <a:lnTo>
                    <a:pt y="67001" x="30241"/>
                  </a:lnTo>
                  <a:lnTo>
                    <a:pt y="66760" x="28068"/>
                  </a:lnTo>
                  <a:lnTo>
                    <a:pt y="66397" x="26076"/>
                  </a:lnTo>
                  <a:lnTo>
                    <a:pt y="65915" x="24084"/>
                  </a:lnTo>
                  <a:lnTo>
                    <a:pt y="65432" x="22213"/>
                  </a:lnTo>
                  <a:lnTo>
                    <a:pt y="64768" x="20402"/>
                  </a:lnTo>
                  <a:lnTo>
                    <a:pt y="64104" x="18712"/>
                  </a:lnTo>
                  <a:lnTo>
                    <a:pt y="63319" x="17082"/>
                  </a:lnTo>
                  <a:lnTo>
                    <a:pt y="62474" x="15513"/>
                  </a:lnTo>
                  <a:lnTo>
                    <a:pt y="61569" x="14064"/>
                  </a:lnTo>
                  <a:lnTo>
                    <a:pt y="60603" x="12676"/>
                  </a:lnTo>
                  <a:lnTo>
                    <a:pt y="59577" x="11408"/>
                  </a:lnTo>
                  <a:lnTo>
                    <a:pt y="58430" x="10141"/>
                  </a:lnTo>
                  <a:lnTo>
                    <a:pt y="57343" x="8994"/>
                  </a:lnTo>
                  <a:lnTo>
                    <a:pt y="56136" x="7907"/>
                  </a:lnTo>
                  <a:lnTo>
                    <a:pt y="54929" x="6942"/>
                  </a:lnTo>
                  <a:lnTo>
                    <a:pt y="53661" x="5976"/>
                  </a:lnTo>
                  <a:lnTo>
                    <a:pt y="52333" x="5131"/>
                  </a:lnTo>
                  <a:lnTo>
                    <a:pt y="51005" x="4346"/>
                  </a:lnTo>
                  <a:lnTo>
                    <a:pt y="49617" x="3622"/>
                  </a:lnTo>
                  <a:lnTo>
                    <a:pt y="48229" x="2958"/>
                  </a:lnTo>
                  <a:lnTo>
                    <a:pt y="46840" x="2415"/>
                  </a:lnTo>
                  <a:lnTo>
                    <a:pt y="45452" x="1871"/>
                  </a:lnTo>
                  <a:lnTo>
                    <a:pt y="44003" x="1449"/>
                  </a:lnTo>
                  <a:lnTo>
                    <a:pt y="42615" x="1026"/>
                  </a:lnTo>
                  <a:lnTo>
                    <a:pt y="41167" x="725"/>
                  </a:lnTo>
                  <a:lnTo>
                    <a:pt y="39718" x="423"/>
                  </a:lnTo>
                  <a:lnTo>
                    <a:pt y="38330" x="242"/>
                  </a:lnTo>
                  <a:lnTo>
                    <a:pt y="36941" x="121"/>
                  </a:lnTo>
                  <a:lnTo>
                    <a:pt y="35553" x="0"/>
                  </a:lnTo>
                  <a:lnTo>
                    <a:pt y="34165" x="0"/>
                  </a:lnTo>
                  <a:lnTo>
                    <a:pt y="34165" x="0"/>
                  </a:lnTo>
                  <a:lnTo>
                    <a:pt y="32474" x="0"/>
                  </a:lnTo>
                  <a:lnTo>
                    <a:pt y="30845" x="121"/>
                  </a:lnTo>
                  <a:lnTo>
                    <a:pt y="29215" x="362"/>
                  </a:lnTo>
                  <a:lnTo>
                    <a:pt y="27585" x="604"/>
                  </a:lnTo>
                  <a:lnTo>
                    <a:pt y="26016" x="966"/>
                  </a:lnTo>
                  <a:lnTo>
                    <a:pt y="24446" x="1388"/>
                  </a:lnTo>
                  <a:lnTo>
                    <a:pt y="22877" x="1871"/>
                  </a:lnTo>
                  <a:lnTo>
                    <a:pt y="21368" x="2475"/>
                  </a:lnTo>
                  <a:lnTo>
                    <a:pt y="19859" x="3139"/>
                  </a:lnTo>
                  <a:lnTo>
                    <a:pt y="18410" x="3863"/>
                  </a:lnTo>
                  <a:lnTo>
                    <a:pt y="16962" x="4648"/>
                  </a:lnTo>
                  <a:lnTo>
                    <a:pt y="15573" x="5493"/>
                  </a:lnTo>
                  <a:lnTo>
                    <a:pt y="14245" x="6459"/>
                  </a:lnTo>
                  <a:lnTo>
                    <a:pt y="12917" x="7485"/>
                  </a:lnTo>
                  <a:lnTo>
                    <a:pt y="11650" x="8571"/>
                  </a:lnTo>
                  <a:lnTo>
                    <a:pt y="10443" x="9718"/>
                  </a:lnTo>
                  <a:lnTo>
                    <a:pt y="9296" x="10926"/>
                  </a:lnTo>
                  <a:lnTo>
                    <a:pt y="8149" x="12193"/>
                  </a:lnTo>
                  <a:lnTo>
                    <a:pt y="7123" x="13581"/>
                  </a:lnTo>
                  <a:lnTo>
                    <a:pt y="6157" x="14970"/>
                  </a:lnTo>
                  <a:lnTo>
                    <a:pt y="5191" x="16479"/>
                  </a:lnTo>
                  <a:lnTo>
                    <a:pt y="4346" x="17988"/>
                  </a:lnTo>
                  <a:lnTo>
                    <a:pt y="3561" x="19618"/>
                  </a:lnTo>
                  <a:lnTo>
                    <a:pt y="2837" x="21308"/>
                  </a:lnTo>
                  <a:lnTo>
                    <a:pt y="2234" x="23058"/>
                  </a:lnTo>
                  <a:lnTo>
                    <a:pt y="1630" x="24809"/>
                  </a:lnTo>
                  <a:lnTo>
                    <a:pt y="1147" x="26680"/>
                  </a:lnTo>
                  <a:lnTo>
                    <a:pt y="725" x="28611"/>
                  </a:lnTo>
                  <a:lnTo>
                    <a:pt y="423" x="30603"/>
                  </a:lnTo>
                  <a:lnTo>
                    <a:pt y="181" x="32656"/>
                  </a:lnTo>
                  <a:lnTo>
                    <a:pt y="61" x="34708"/>
                  </a:lnTo>
                  <a:lnTo>
                    <a:pt y="0" x="36881"/>
                  </a:lnTo>
                  <a:lnTo>
                    <a:pt y="0" x="36881"/>
                  </a:lnTo>
                  <a:lnTo>
                    <a:pt y="61" x="38692"/>
                  </a:lnTo>
                  <a:lnTo>
                    <a:pt y="121" x="40563"/>
                  </a:lnTo>
                  <a:lnTo>
                    <a:pt y="302" x="42313"/>
                  </a:lnTo>
                  <a:lnTo>
                    <a:pt y="543" x="44124"/>
                  </a:lnTo>
                  <a:lnTo>
                    <a:pt y="785" x="45814"/>
                  </a:lnTo>
                  <a:lnTo>
                    <a:pt y="1147" x="47565"/>
                  </a:lnTo>
                  <a:lnTo>
                    <a:pt y="1509" x="49195"/>
                  </a:lnTo>
                  <a:lnTo>
                    <a:pt y="1932" x="50824"/>
                  </a:lnTo>
                  <a:lnTo>
                    <a:pt y="1932" x="50824"/>
                  </a:lnTo>
                  <a:lnTo>
                    <a:pt y="2656" x="53239"/>
                  </a:lnTo>
                  <a:lnTo>
                    <a:pt y="3441" x="55351"/>
                  </a:lnTo>
                  <a:lnTo>
                    <a:pt y="4225" x="57162"/>
                  </a:lnTo>
                  <a:lnTo>
                    <a:pt y="4950" x="58671"/>
                  </a:lnTo>
                  <a:lnTo>
                    <a:pt y="5674" x="59999"/>
                  </a:lnTo>
                  <a:lnTo>
                    <a:pt y="6398" x="61146"/>
                  </a:lnTo>
                  <a:lnTo>
                    <a:pt y="7606" x="62897"/>
                  </a:lnTo>
                  <a:lnTo>
                    <a:pt y="14789" x="55351"/>
                  </a:lnTo>
                  <a:lnTo>
                    <a:pt y="15513" x="52152"/>
                  </a:lnTo>
                  <a:lnTo>
                    <a:pt y="11891" x="54386"/>
                  </a:lnTo>
                  <a:lnTo>
                    <a:pt y="11891" x="54386"/>
                  </a:lnTo>
                  <a:lnTo>
                    <a:pt y="10624" x="53118"/>
                  </a:lnTo>
                  <a:lnTo>
                    <a:pt y="9235" x="51549"/>
                  </a:lnTo>
                  <a:lnTo>
                    <a:pt y="8571" x="50643"/>
                  </a:lnTo>
                  <a:lnTo>
                    <a:pt y="7847" x="49677"/>
                  </a:lnTo>
                  <a:lnTo>
                    <a:pt y="7123" x="48651"/>
                  </a:lnTo>
                  <a:lnTo>
                    <a:pt y="6459" x="47504"/>
                  </a:lnTo>
                  <a:lnTo>
                    <a:pt y="5795" x="46297"/>
                  </a:lnTo>
                  <a:lnTo>
                    <a:pt y="5191" x="44969"/>
                  </a:lnTo>
                  <a:lnTo>
                    <a:pt y="4648" x="43521"/>
                  </a:lnTo>
                  <a:lnTo>
                    <a:pt y="4225" x="42012"/>
                  </a:lnTo>
                  <a:lnTo>
                    <a:pt y="3803" x="40382"/>
                  </a:lnTo>
                  <a:lnTo>
                    <a:pt y="3561" x="38692"/>
                  </a:lnTo>
                  <a:lnTo>
                    <a:pt y="3380" x="36821"/>
                  </a:lnTo>
                  <a:lnTo>
                    <a:pt y="3320" x="34889"/>
                  </a:lnTo>
                  <a:lnTo>
                    <a:pt y="3320" x="34889"/>
                  </a:lnTo>
                  <a:lnTo>
                    <a:pt y="3320" x="33501"/>
                  </a:lnTo>
                  <a:lnTo>
                    <a:pt y="3441" x="32233"/>
                  </a:lnTo>
                  <a:lnTo>
                    <a:pt y="3561" x="30905"/>
                  </a:lnTo>
                  <a:lnTo>
                    <a:pt y="3803" x="29638"/>
                  </a:lnTo>
                  <a:lnTo>
                    <a:pt y="4044" x="28370"/>
                  </a:lnTo>
                  <a:lnTo>
                    <a:pt y="4407" x="27163"/>
                  </a:lnTo>
                  <a:lnTo>
                    <a:pt y="4829" x="26016"/>
                  </a:lnTo>
                  <a:lnTo>
                    <a:pt y="5252" x="24809"/>
                  </a:lnTo>
                  <a:lnTo>
                    <a:pt y="5734" x="23722"/>
                  </a:lnTo>
                  <a:lnTo>
                    <a:pt y="6338" x="22636"/>
                  </a:lnTo>
                  <a:lnTo>
                    <a:pt y="6942" x="21549"/>
                  </a:lnTo>
                  <a:lnTo>
                    <a:pt y="7606" x="20523"/>
                  </a:lnTo>
                  <a:lnTo>
                    <a:pt y="8330" x="19557"/>
                  </a:lnTo>
                  <a:lnTo>
                    <a:pt y="9115" x="18591"/>
                  </a:lnTo>
                  <a:lnTo>
                    <a:pt y="9899" x="17686"/>
                  </a:lnTo>
                  <a:lnTo>
                    <a:pt y="10744" x="16841"/>
                  </a:lnTo>
                  <a:lnTo>
                    <a:pt y="11710" x="15996"/>
                  </a:lnTo>
                  <a:lnTo>
                    <a:pt y="12616" x="15211"/>
                  </a:lnTo>
                  <a:lnTo>
                    <a:pt y="13642" x="14487"/>
                  </a:lnTo>
                  <a:lnTo>
                    <a:pt y="14668" x="13763"/>
                  </a:lnTo>
                  <a:lnTo>
                    <a:pt y="15754" x="13159"/>
                  </a:lnTo>
                  <a:lnTo>
                    <a:pt y="16901" x="12555"/>
                  </a:lnTo>
                  <a:lnTo>
                    <a:pt y="18048" x="12012"/>
                  </a:lnTo>
                  <a:lnTo>
                    <a:pt y="19255" x="11469"/>
                  </a:lnTo>
                  <a:lnTo>
                    <a:pt y="20523" x="11046"/>
                  </a:lnTo>
                  <a:lnTo>
                    <a:pt y="21791" x="10684"/>
                  </a:lnTo>
                  <a:lnTo>
                    <a:pt y="23119" x="10322"/>
                  </a:lnTo>
                  <a:lnTo>
                    <a:pt y="24507" x="10080"/>
                  </a:lnTo>
                  <a:lnTo>
                    <a:pt y="25895" x="9839"/>
                  </a:lnTo>
                  <a:lnTo>
                    <a:pt y="27283" x="9718"/>
                  </a:lnTo>
                  <a:lnTo>
                    <a:pt y="28732" x="9598"/>
                  </a:lnTo>
                  <a:lnTo>
                    <a:pt y="30241" x="9598"/>
                  </a:lnTo>
                  <a:lnTo>
                    <a:pt y="30241" x="9598"/>
                  </a:lnTo>
                  <a:lnTo>
                    <a:pt y="31811" x="9598"/>
                  </a:lnTo>
                  <a:lnTo>
                    <a:pt y="33440" x="9718"/>
                  </a:lnTo>
                  <a:lnTo>
                    <a:pt y="35010" x="9899"/>
                  </a:lnTo>
                  <a:lnTo>
                    <a:pt y="36579" x="10141"/>
                  </a:lnTo>
                  <a:lnTo>
                    <a:pt y="38148" x="10443"/>
                  </a:lnTo>
                  <a:lnTo>
                    <a:pt y="39657" x="10865"/>
                  </a:lnTo>
                  <a:lnTo>
                    <a:pt y="41167" x="11288"/>
                  </a:lnTo>
                  <a:lnTo>
                    <a:pt y="42676" x="11831"/>
                  </a:lnTo>
                  <a:lnTo>
                    <a:pt y="44124" x="12435"/>
                  </a:lnTo>
                  <a:lnTo>
                    <a:pt y="45573" x="13038"/>
                  </a:lnTo>
                  <a:lnTo>
                    <a:pt y="46961" x="13763"/>
                  </a:lnTo>
                  <a:lnTo>
                    <a:pt y="48349" x="14547"/>
                  </a:lnTo>
                  <a:lnTo>
                    <a:pt y="49617" x="15392"/>
                  </a:lnTo>
                  <a:lnTo>
                    <a:pt y="50945" x="16298"/>
                  </a:lnTo>
                  <a:lnTo>
                    <a:pt y="52152" x="17263"/>
                  </a:lnTo>
                  <a:lnTo>
                    <a:pt y="53359" x="18290"/>
                  </a:lnTo>
                  <a:lnTo>
                    <a:pt y="54446" x="19376"/>
                  </a:lnTo>
                  <a:lnTo>
                    <a:pt y="55532" x="20463"/>
                  </a:lnTo>
                  <a:lnTo>
                    <a:pt y="56559" x="21670"/>
                  </a:lnTo>
                  <a:lnTo>
                    <a:pt y="57524" x="22937"/>
                  </a:lnTo>
                  <a:lnTo>
                    <a:pt y="58430" x="24205"/>
                  </a:lnTo>
                  <a:lnTo>
                    <a:pt y="59275" x="25593"/>
                  </a:lnTo>
                  <a:lnTo>
                    <a:pt y="60060" x="26982"/>
                  </a:lnTo>
                  <a:lnTo>
                    <a:pt y="60784" x="28430"/>
                  </a:lnTo>
                  <a:lnTo>
                    <a:pt y="61388" x="29939"/>
                  </a:lnTo>
                  <a:lnTo>
                    <a:pt y="61931" x="31509"/>
                  </a:lnTo>
                  <a:lnTo>
                    <a:pt y="62414" x="33138"/>
                  </a:lnTo>
                  <a:lnTo>
                    <a:pt y="62836" x="34768"/>
                  </a:lnTo>
                  <a:lnTo>
                    <a:pt y="63138" x="36519"/>
                  </a:lnTo>
                  <a:lnTo>
                    <a:pt y="63379" x="38269"/>
                  </a:lnTo>
                  <a:lnTo>
                    <a:pt y="63500" x="40080"/>
                  </a:lnTo>
                  <a:lnTo>
                    <a:pt y="63561" x="41891"/>
                  </a:lnTo>
                  <a:lnTo>
                    <a:pt y="63561" x="41891"/>
                  </a:lnTo>
                  <a:lnTo>
                    <a:pt y="63500" x="43943"/>
                  </a:lnTo>
                  <a:lnTo>
                    <a:pt y="63379" x="45814"/>
                  </a:lnTo>
                  <a:lnTo>
                    <a:pt y="63138" x="47444"/>
                  </a:lnTo>
                  <a:lnTo>
                    <a:pt y="62836" x="48893"/>
                  </a:lnTo>
                  <a:lnTo>
                    <a:pt y="62474" x="50160"/>
                  </a:lnTo>
                  <a:lnTo>
                    <a:pt y="62112" x="51368"/>
                  </a:lnTo>
                  <a:lnTo>
                    <a:pt y="61267" x="53480"/>
                  </a:lnTo>
                  <a:lnTo>
                    <a:pt y="46599" x="53480"/>
                  </a:lnTo>
                  <a:lnTo>
                    <a:pt y="47323" x="39718"/>
                  </a:lnTo>
                  <a:lnTo>
                    <a:pt y="43400" x="47022"/>
                  </a:lnTo>
                  <a:lnTo>
                    <a:pt y="43400" x="66398"/>
                  </a:lnTo>
                  <a:lnTo>
                    <a:pt y="45633" x="63983"/>
                  </a:lnTo>
                  <a:lnTo>
                    <a:pt y="45633" x="63983"/>
                  </a:lnTo>
                  <a:lnTo>
                    <a:pt y="45995" x="63621"/>
                  </a:lnTo>
                  <a:lnTo>
                    <a:pt y="46297" x="63379"/>
                  </a:lnTo>
                  <a:lnTo>
                    <a:pt y="46659" x="63198"/>
                  </a:lnTo>
                  <a:lnTo>
                    <a:pt y="47142" x="63078"/>
                  </a:lnTo>
                  <a:lnTo>
                    <a:pt y="47142" x="63078"/>
                  </a:lnTo>
                  <a:lnTo>
                    <a:pt y="49255" x="62957"/>
                  </a:lnTo>
                  <a:lnTo>
                    <a:pt y="51488" x="62897"/>
                  </a:lnTo>
                  <a:lnTo>
                    <a:pt y="62655" x="6289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55" id="355"/>
            <p:cNvSpPr/>
            <p:nvPr/>
          </p:nvSpPr>
          <p:spPr>
            <a:xfrm>
              <a:off y="1685724" x="5530275"/>
              <a:ext cy="1614700" cx="602125"/>
            </a:xfrm>
            <a:custGeom>
              <a:pathLst>
                <a:path extrusionOk="0" h="64588" w="24085">
                  <a:moveTo>
                    <a:pt y="1" x="6882"/>
                  </a:moveTo>
                  <a:lnTo>
                    <a:pt y="3320" x="1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close/>
                </a:path>
              </a:pathLst>
            </a:custGeom>
            <a:solidFill>
              <a:srgbClr val="49A94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56" id="356"/>
            <p:cNvSpPr/>
            <p:nvPr/>
          </p:nvSpPr>
          <p:spPr>
            <a:xfrm>
              <a:off y="1685724" x="5530275"/>
              <a:ext cy="1614700" cx="602125"/>
            </a:xfrm>
            <a:custGeom>
              <a:pathLst>
                <a:path extrusionOk="0" h="64588" w="24085" fill="none">
                  <a:moveTo>
                    <a:pt y="62112" x="19437"/>
                  </a:move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lnTo>
                    <a:pt y="1" x="6882"/>
                  </a:lnTo>
                  <a:lnTo>
                    <a:pt y="3320" x="1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57" id="357"/>
            <p:cNvSpPr/>
            <p:nvPr/>
          </p:nvSpPr>
          <p:spPr>
            <a:xfrm>
              <a:off y="2253125" x="6148976"/>
              <a:ext cy="1091050" cx="947700"/>
            </a:xfrm>
            <a:custGeom>
              <a:pathLst>
                <a:path extrusionOk="0" h="43642" w="37908">
                  <a:moveTo>
                    <a:pt y="3018" x="18230"/>
                  </a:moveTo>
                  <a:lnTo>
                    <a:pt y="3079" x="19135"/>
                  </a:lnTo>
                  <a:lnTo>
                    <a:pt y="3199" x="19980"/>
                  </a:lnTo>
                  <a:lnTo>
                    <a:pt y="3441" x="20886"/>
                  </a:lnTo>
                  <a:lnTo>
                    <a:pt y="3682" x="21671"/>
                  </a:lnTo>
                  <a:lnTo>
                    <a:pt y="4105" x="22455"/>
                  </a:lnTo>
                  <a:lnTo>
                    <a:pt y="4527" x="23180"/>
                  </a:lnTo>
                  <a:lnTo>
                    <a:pt y="5010" x="23904"/>
                  </a:lnTo>
                  <a:lnTo>
                    <a:pt y="5554" x="24568"/>
                  </a:lnTo>
                  <a:lnTo>
                    <a:pt y="6097" x="25111"/>
                  </a:lnTo>
                  <a:lnTo>
                    <a:pt y="6761" x="25654"/>
                  </a:lnTo>
                  <a:lnTo>
                    <a:pt y="7364" x="26077"/>
                  </a:lnTo>
                  <a:lnTo>
                    <a:pt y="8028" x="26499"/>
                  </a:lnTo>
                  <a:lnTo>
                    <a:pt y="8753" x="26801"/>
                  </a:lnTo>
                  <a:lnTo>
                    <a:pt y="9417" x="26982"/>
                  </a:lnTo>
                  <a:lnTo>
                    <a:pt y="10141" x="27163"/>
                  </a:lnTo>
                  <a:lnTo>
                    <a:pt y="10805" x="27224"/>
                  </a:lnTo>
                  <a:lnTo>
                    <a:pt y="11228" x="27163"/>
                  </a:lnTo>
                  <a:lnTo>
                    <a:pt y="11650" x="27043"/>
                  </a:lnTo>
                  <a:lnTo>
                    <a:pt y="11952" x="26801"/>
                  </a:lnTo>
                  <a:lnTo>
                    <a:pt y="12254" x="26499"/>
                  </a:lnTo>
                  <a:lnTo>
                    <a:pt y="12555" x="26137"/>
                  </a:lnTo>
                  <a:lnTo>
                    <a:pt y="12797" x="25715"/>
                  </a:lnTo>
                  <a:lnTo>
                    <a:pt y="13280" x="24568"/>
                  </a:lnTo>
                  <a:lnTo>
                    <a:pt y="20402" x="8089"/>
                  </a:lnTo>
                  <a:lnTo>
                    <a:pt y="17988" x="7908"/>
                  </a:lnTo>
                  <a:lnTo>
                    <a:pt y="16781" x="7787"/>
                  </a:lnTo>
                  <a:lnTo>
                    <a:pt y="15634" x="7787"/>
                  </a:lnTo>
                  <a:lnTo>
                    <a:pt y="14728" x="7787"/>
                  </a:lnTo>
                  <a:lnTo>
                    <a:pt y="13883" x="7848"/>
                  </a:lnTo>
                  <a:lnTo>
                    <a:pt y="13038" x="7969"/>
                  </a:lnTo>
                  <a:lnTo>
                    <a:pt y="12254" x="8089"/>
                  </a:lnTo>
                  <a:lnTo>
                    <a:pt y="11529" x="8270"/>
                  </a:lnTo>
                  <a:lnTo>
                    <a:pt y="10805" x="8451"/>
                  </a:lnTo>
                  <a:lnTo>
                    <a:pt y="10141" x="8633"/>
                  </a:lnTo>
                  <a:lnTo>
                    <a:pt y="9537" x="8934"/>
                  </a:lnTo>
                  <a:lnTo>
                    <a:pt y="8934" x="9176"/>
                  </a:lnTo>
                  <a:lnTo>
                    <a:pt y="8330" x="9478"/>
                  </a:lnTo>
                  <a:lnTo>
                    <a:pt y="7304" x="10142"/>
                  </a:lnTo>
                  <a:lnTo>
                    <a:pt y="6399" x="10866"/>
                  </a:lnTo>
                  <a:lnTo>
                    <a:pt y="5614" x="11651"/>
                  </a:lnTo>
                  <a:lnTo>
                    <a:pt y="4950" x="12435"/>
                  </a:lnTo>
                  <a:lnTo>
                    <a:pt y="4407" x="13341"/>
                  </a:lnTo>
                  <a:lnTo>
                    <a:pt y="3984" x="14186"/>
                  </a:lnTo>
                  <a:lnTo>
                    <a:pt y="3622" x="15031"/>
                  </a:lnTo>
                  <a:lnTo>
                    <a:pt y="3320" x="15876"/>
                  </a:lnTo>
                  <a:lnTo>
                    <a:pt y="3139" x="16721"/>
                  </a:lnTo>
                  <a:lnTo>
                    <a:pt y="3018" x="17506"/>
                  </a:lnTo>
                  <a:close/>
                  <a:moveTo>
                    <a:pt y="0" x="20765"/>
                  </a:moveTo>
                  <a:lnTo>
                    <a:pt y="61" x="19860"/>
                  </a:lnTo>
                  <a:lnTo>
                    <a:pt y="121" x="18954"/>
                  </a:lnTo>
                  <a:lnTo>
                    <a:pt y="181" x="18109"/>
                  </a:lnTo>
                  <a:lnTo>
                    <a:pt y="363" x="17204"/>
                  </a:lnTo>
                  <a:lnTo>
                    <a:pt y="544" x="16298"/>
                  </a:lnTo>
                  <a:lnTo>
                    <a:pt y="725" x="15393"/>
                  </a:lnTo>
                  <a:lnTo>
                    <a:pt y="1026" x="14488"/>
                  </a:lnTo>
                  <a:lnTo>
                    <a:pt y="1328" x="13582"/>
                  </a:lnTo>
                  <a:lnTo>
                    <a:pt y="1630" x="12677"/>
                  </a:lnTo>
                  <a:lnTo>
                    <a:pt y="2053" x="11771"/>
                  </a:lnTo>
                  <a:lnTo>
                    <a:pt y="2475" x="10926"/>
                  </a:lnTo>
                  <a:lnTo>
                    <a:pt y="2958" x="10081"/>
                  </a:lnTo>
                  <a:lnTo>
                    <a:pt y="3441" x="9236"/>
                  </a:lnTo>
                  <a:lnTo>
                    <a:pt y="3984" x="8451"/>
                  </a:lnTo>
                  <a:lnTo>
                    <a:pt y="4588" x="7667"/>
                  </a:lnTo>
                  <a:lnTo>
                    <a:pt y="5191" x="6882"/>
                  </a:lnTo>
                  <a:lnTo>
                    <a:pt y="5916" x="6158"/>
                  </a:lnTo>
                  <a:lnTo>
                    <a:pt y="6580" x="5433"/>
                  </a:lnTo>
                  <a:lnTo>
                    <a:pt y="7364" x="4769"/>
                  </a:lnTo>
                  <a:lnTo>
                    <a:pt y="8149" x="4105"/>
                  </a:lnTo>
                  <a:lnTo>
                    <a:pt y="8994" x="3502"/>
                  </a:lnTo>
                  <a:lnTo>
                    <a:pt y="9900" x="2898"/>
                  </a:lnTo>
                  <a:lnTo>
                    <a:pt y="10805" x="2415"/>
                  </a:lnTo>
                  <a:lnTo>
                    <a:pt y="11771" x="1932"/>
                  </a:lnTo>
                  <a:lnTo>
                    <a:pt y="12737" x="1510"/>
                  </a:lnTo>
                  <a:lnTo>
                    <a:pt y="13823" x="1087"/>
                  </a:lnTo>
                  <a:lnTo>
                    <a:pt y="14910" x="786"/>
                  </a:lnTo>
                  <a:lnTo>
                    <a:pt y="15996" x="484"/>
                  </a:lnTo>
                  <a:lnTo>
                    <a:pt y="17203" x="303"/>
                  </a:lnTo>
                  <a:lnTo>
                    <a:pt y="18411" x="122"/>
                  </a:lnTo>
                  <a:lnTo>
                    <a:pt y="19678" x="1"/>
                  </a:lnTo>
                  <a:lnTo>
                    <a:pt y="20946" x="1"/>
                  </a:lnTo>
                  <a:lnTo>
                    <a:pt y="22274" x="1"/>
                  </a:lnTo>
                  <a:lnTo>
                    <a:pt y="23541" x="122"/>
                  </a:lnTo>
                  <a:lnTo>
                    <a:pt y="24869" x="303"/>
                  </a:lnTo>
                  <a:lnTo>
                    <a:pt y="26197" x="544"/>
                  </a:lnTo>
                  <a:lnTo>
                    <a:pt y="27525" x="846"/>
                  </a:lnTo>
                  <a:lnTo>
                    <a:pt y="28793" x="1208"/>
                  </a:lnTo>
                  <a:lnTo>
                    <a:pt y="30121" x="1691"/>
                  </a:lnTo>
                  <a:lnTo>
                    <a:pt y="31388" x="2174"/>
                  </a:lnTo>
                  <a:lnTo>
                    <a:pt y="32656" x="2778"/>
                  </a:lnTo>
                  <a:lnTo>
                    <a:pt y="33863" x="3502"/>
                  </a:lnTo>
                  <a:lnTo>
                    <a:pt y="35010" x="4226"/>
                  </a:lnTo>
                  <a:lnTo>
                    <a:pt y="36157" x="5071"/>
                  </a:lnTo>
                  <a:lnTo>
                    <a:pt y="37243" x="5977"/>
                  </a:lnTo>
                  <a:lnTo>
                    <a:pt y="38269" x="7003"/>
                  </a:lnTo>
                  <a:lnTo>
                    <a:pt y="39235" x="8089"/>
                  </a:lnTo>
                  <a:lnTo>
                    <a:pt y="40080" x="9236"/>
                  </a:lnTo>
                  <a:lnTo>
                    <a:pt y="40684" x="10081"/>
                  </a:lnTo>
                  <a:lnTo>
                    <a:pt y="41227" x="10987"/>
                  </a:lnTo>
                  <a:lnTo>
                    <a:pt y="41650" x="11832"/>
                  </a:lnTo>
                  <a:lnTo>
                    <a:pt y="42072" x="12677"/>
                  </a:lnTo>
                  <a:lnTo>
                    <a:pt y="42374" x="13522"/>
                  </a:lnTo>
                  <a:lnTo>
                    <a:pt y="42676" x="14307"/>
                  </a:lnTo>
                  <a:lnTo>
                    <a:pt y="42917" x="15152"/>
                  </a:lnTo>
                  <a:lnTo>
                    <a:pt y="43098" x="15936"/>
                  </a:lnTo>
                  <a:lnTo>
                    <a:pt y="43400" x="17445"/>
                  </a:lnTo>
                  <a:lnTo>
                    <a:pt y="43581" x="18834"/>
                  </a:lnTo>
                  <a:lnTo>
                    <a:pt y="43641" x="20162"/>
                  </a:lnTo>
                  <a:lnTo>
                    <a:pt y="43641" x="22335"/>
                  </a:lnTo>
                  <a:lnTo>
                    <a:pt y="43581" x="23421"/>
                  </a:lnTo>
                  <a:lnTo>
                    <a:pt y="43460" x="24508"/>
                  </a:lnTo>
                  <a:lnTo>
                    <a:pt y="43279" x="25594"/>
                  </a:lnTo>
                  <a:lnTo>
                    <a:pt y="43038" x="26741"/>
                  </a:lnTo>
                  <a:lnTo>
                    <a:pt y="42736" x="27827"/>
                  </a:lnTo>
                  <a:lnTo>
                    <a:pt y="42374" x="28974"/>
                  </a:lnTo>
                  <a:lnTo>
                    <a:pt y="41891" x="30121"/>
                  </a:lnTo>
                  <a:lnTo>
                    <a:pt y="41529" x="30845"/>
                  </a:lnTo>
                  <a:lnTo>
                    <a:pt y="41106" x="31570"/>
                  </a:lnTo>
                  <a:lnTo>
                    <a:pt y="40261" x="33079"/>
                  </a:lnTo>
                  <a:lnTo>
                    <a:pt y="35734" x="37908"/>
                  </a:lnTo>
                  <a:lnTo>
                    <a:pt y="36881" x="35493"/>
                  </a:lnTo>
                  <a:lnTo>
                    <a:pt y="37424" x="34286"/>
                  </a:lnTo>
                  <a:lnTo>
                    <a:pt y="37907" x="32958"/>
                  </a:lnTo>
                  <a:lnTo>
                    <a:pt y="38330" x="31570"/>
                  </a:lnTo>
                  <a:lnTo>
                    <a:pt y="38632" x="30061"/>
                  </a:lnTo>
                  <a:lnTo>
                    <a:pt y="38813" x="28491"/>
                  </a:lnTo>
                  <a:lnTo>
                    <a:pt y="38873" x="27707"/>
                  </a:lnTo>
                  <a:lnTo>
                    <a:pt y="38933" x="26801"/>
                  </a:lnTo>
                  <a:lnTo>
                    <a:pt y="38873" x="26017"/>
                  </a:lnTo>
                  <a:lnTo>
                    <a:pt y="38813" x="25232"/>
                  </a:lnTo>
                  <a:lnTo>
                    <a:pt y="38752" x="24447"/>
                  </a:lnTo>
                  <a:lnTo>
                    <a:pt y="38632" x="23662"/>
                  </a:lnTo>
                  <a:lnTo>
                    <a:pt y="38450" x="22878"/>
                  </a:lnTo>
                  <a:lnTo>
                    <a:pt y="38209" x="22093"/>
                  </a:lnTo>
                  <a:lnTo>
                    <a:pt y="37968" x="21369"/>
                  </a:lnTo>
                  <a:lnTo>
                    <a:pt y="37666" x="20584"/>
                  </a:lnTo>
                  <a:lnTo>
                    <a:pt y="37364" x="19860"/>
                  </a:lnTo>
                  <a:lnTo>
                    <a:pt y="37002" x="19135"/>
                  </a:lnTo>
                  <a:lnTo>
                    <a:pt y="36640" x="18411"/>
                  </a:lnTo>
                  <a:lnTo>
                    <a:pt y="36157" x="17747"/>
                  </a:lnTo>
                  <a:lnTo>
                    <a:pt y="35734" x="17023"/>
                  </a:lnTo>
                  <a:lnTo>
                    <a:pt y="35251" x="16359"/>
                  </a:lnTo>
                  <a:lnTo>
                    <a:pt y="34708" x="15755"/>
                  </a:lnTo>
                  <a:lnTo>
                    <a:pt y="34104" x="15091"/>
                  </a:lnTo>
                  <a:lnTo>
                    <a:pt y="33501" x="14488"/>
                  </a:lnTo>
                  <a:lnTo>
                    <a:pt y="32897" x="13884"/>
                  </a:lnTo>
                  <a:lnTo>
                    <a:pt y="32233" x="13341"/>
                  </a:lnTo>
                  <a:lnTo>
                    <a:pt y="31509" x="12797"/>
                  </a:lnTo>
                  <a:lnTo>
                    <a:pt y="30785" x="12254"/>
                  </a:lnTo>
                  <a:lnTo>
                    <a:pt y="30000" x="11771"/>
                  </a:lnTo>
                  <a:lnTo>
                    <a:pt y="29215" x="11288"/>
                  </a:lnTo>
                  <a:lnTo>
                    <a:pt y="28370" x="10806"/>
                  </a:lnTo>
                  <a:lnTo>
                    <a:pt y="27525" x="10383"/>
                  </a:lnTo>
                  <a:lnTo>
                    <a:pt y="26620" x="9960"/>
                  </a:lnTo>
                  <a:lnTo>
                    <a:pt y="25714" x="9598"/>
                  </a:lnTo>
                  <a:lnTo>
                    <a:pt y="24748" x="9236"/>
                  </a:lnTo>
                  <a:lnTo>
                    <a:pt y="23783" x="8934"/>
                  </a:lnTo>
                  <a:lnTo>
                    <a:pt y="22817" x="8633"/>
                  </a:lnTo>
                  <a:lnTo>
                    <a:pt y="21730" x="8391"/>
                  </a:lnTo>
                  <a:lnTo>
                    <a:pt y="20704" x="8150"/>
                  </a:lnTo>
                  <a:lnTo>
                    <a:pt y="20161" x="15152"/>
                  </a:lnTo>
                  <a:lnTo>
                    <a:pt y="11529" x="36459"/>
                  </a:lnTo>
                  <a:lnTo>
                    <a:pt y="10684" x="36157"/>
                  </a:lnTo>
                  <a:lnTo>
                    <a:pt y="9658" x="35795"/>
                  </a:lnTo>
                  <a:lnTo>
                    <a:pt y="8572" x="35373"/>
                  </a:lnTo>
                  <a:lnTo>
                    <a:pt y="7364" x="34709"/>
                  </a:lnTo>
                  <a:lnTo>
                    <a:pt y="6761" x="34346"/>
                  </a:lnTo>
                  <a:lnTo>
                    <a:pt y="6157" x="33924"/>
                  </a:lnTo>
                  <a:lnTo>
                    <a:pt y="5554" x="33441"/>
                  </a:lnTo>
                  <a:lnTo>
                    <a:pt y="4950" x="32898"/>
                  </a:lnTo>
                  <a:lnTo>
                    <a:pt y="4286" x="32294"/>
                  </a:lnTo>
                  <a:lnTo>
                    <a:pt y="3682" x="31630"/>
                  </a:lnTo>
                  <a:lnTo>
                    <a:pt y="3139" x="30906"/>
                  </a:lnTo>
                  <a:lnTo>
                    <a:pt y="2536" x="30121"/>
                  </a:lnTo>
                  <a:lnTo>
                    <a:pt y="1932" x="29035"/>
                  </a:lnTo>
                  <a:lnTo>
                    <a:pt y="1449" x="27948"/>
                  </a:lnTo>
                  <a:lnTo>
                    <a:pt y="966" x="26801"/>
                  </a:lnTo>
                  <a:lnTo>
                    <a:pt y="664" x="25654"/>
                  </a:lnTo>
                  <a:lnTo>
                    <a:pt y="363" x="24447"/>
                  </a:lnTo>
                  <a:lnTo>
                    <a:pt y="181" x="23240"/>
                  </a:lnTo>
                  <a:lnTo>
                    <a:pt y="61" x="21972"/>
                  </a:lnTo>
                  <a:lnTo>
                    <a:pt y="0" x="20765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58" id="358"/>
            <p:cNvSpPr/>
            <p:nvPr/>
          </p:nvSpPr>
          <p:spPr>
            <a:xfrm>
              <a:off y="2328573" x="6343648"/>
              <a:ext cy="434625" cx="485925"/>
            </a:xfrm>
            <a:custGeom>
              <a:pathLst>
                <a:path extrusionOk="0" h="17385" w="19437" fill="none">
                  <a:moveTo>
                    <a:pt y="10262" x="16781"/>
                  </a:moveTo>
                  <a:lnTo>
                    <a:pt y="10262" x="16781"/>
                  </a:lnTo>
                  <a:lnTo>
                    <a:pt y="9779" x="17928"/>
                  </a:lnTo>
                  <a:lnTo>
                    <a:pt y="9537" x="18350"/>
                  </a:lnTo>
                  <a:lnTo>
                    <a:pt y="9236" x="18712"/>
                  </a:lnTo>
                  <a:lnTo>
                    <a:pt y="8934" x="19014"/>
                  </a:lnTo>
                  <a:lnTo>
                    <a:pt y="8632" x="19256"/>
                  </a:lnTo>
                  <a:lnTo>
                    <a:pt y="8210" x="19376"/>
                  </a:lnTo>
                  <a:lnTo>
                    <a:pt y="7787" x="19437"/>
                  </a:lnTo>
                  <a:lnTo>
                    <a:pt y="7787" x="19437"/>
                  </a:lnTo>
                  <a:lnTo>
                    <a:pt y="7123" x="19376"/>
                  </a:lnTo>
                  <a:lnTo>
                    <a:pt y="6399" x="19195"/>
                  </a:lnTo>
                  <a:lnTo>
                    <a:pt y="5735" x="19014"/>
                  </a:lnTo>
                  <a:lnTo>
                    <a:pt y="5010" x="18712"/>
                  </a:lnTo>
                  <a:lnTo>
                    <a:pt y="4346" x="18290"/>
                  </a:lnTo>
                  <a:lnTo>
                    <a:pt y="3743" x="17867"/>
                  </a:lnTo>
                  <a:lnTo>
                    <a:pt y="3079" x="17324"/>
                  </a:lnTo>
                  <a:lnTo>
                    <a:pt y="2536" x="16781"/>
                  </a:lnTo>
                  <a:lnTo>
                    <a:pt y="1992" x="16117"/>
                  </a:lnTo>
                  <a:lnTo>
                    <a:pt y="1509" x="15393"/>
                  </a:lnTo>
                  <a:lnTo>
                    <a:pt y="1087" x="14668"/>
                  </a:lnTo>
                  <a:lnTo>
                    <a:pt y="664" x="13884"/>
                  </a:lnTo>
                  <a:lnTo>
                    <a:pt y="423" x="13099"/>
                  </a:lnTo>
                  <a:lnTo>
                    <a:pt y="181" x="12193"/>
                  </a:lnTo>
                  <a:lnTo>
                    <a:pt y="61" x="11348"/>
                  </a:lnTo>
                  <a:lnTo>
                    <a:pt y="0" x="10443"/>
                  </a:lnTo>
                  <a:lnTo>
                    <a:pt y="0" x="10443"/>
                  </a:lnTo>
                  <a:lnTo>
                    <a:pt y="0" x="9719"/>
                  </a:lnTo>
                  <a:lnTo>
                    <a:pt y="121" x="8934"/>
                  </a:lnTo>
                  <a:lnTo>
                    <a:pt y="302" x="8089"/>
                  </a:lnTo>
                  <a:lnTo>
                    <a:pt y="604" x="7244"/>
                  </a:lnTo>
                  <a:lnTo>
                    <a:pt y="966" x="6399"/>
                  </a:lnTo>
                  <a:lnTo>
                    <a:pt y="1389" x="5554"/>
                  </a:lnTo>
                  <a:lnTo>
                    <a:pt y="1932" x="4648"/>
                  </a:lnTo>
                  <a:lnTo>
                    <a:pt y="2596" x="3864"/>
                  </a:lnTo>
                  <a:lnTo>
                    <a:pt y="3381" x="3079"/>
                  </a:lnTo>
                  <a:lnTo>
                    <a:pt y="4286" x="2355"/>
                  </a:lnTo>
                  <a:lnTo>
                    <a:pt y="5312" x="1691"/>
                  </a:lnTo>
                  <a:lnTo>
                    <a:pt y="5916" x="1389"/>
                  </a:lnTo>
                  <a:lnTo>
                    <a:pt y="6519" x="1147"/>
                  </a:lnTo>
                  <a:lnTo>
                    <a:pt y="7123" x="846"/>
                  </a:lnTo>
                  <a:lnTo>
                    <a:pt y="7787" x="664"/>
                  </a:lnTo>
                  <a:lnTo>
                    <a:pt y="8511" x="483"/>
                  </a:lnTo>
                  <a:lnTo>
                    <a:pt y="9236" x="302"/>
                  </a:lnTo>
                  <a:lnTo>
                    <a:pt y="10020" x="182"/>
                  </a:lnTo>
                  <a:lnTo>
                    <a:pt y="10865" x="61"/>
                  </a:lnTo>
                  <a:lnTo>
                    <a:pt y="11710" x="0"/>
                  </a:lnTo>
                  <a:lnTo>
                    <a:pt y="12616" x="0"/>
                  </a:lnTo>
                  <a:lnTo>
                    <a:pt y="12616" x="0"/>
                  </a:lnTo>
                  <a:lnTo>
                    <a:pt y="13763" x="0"/>
                  </a:lnTo>
                  <a:lnTo>
                    <a:pt y="14970" x="121"/>
                  </a:lnTo>
                  <a:lnTo>
                    <a:pt y="17384" x="302"/>
                  </a:lnTo>
                  <a:lnTo>
                    <a:pt y="10262" x="16781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59" id="359"/>
            <p:cNvSpPr/>
            <p:nvPr/>
          </p:nvSpPr>
          <p:spPr>
            <a:xfrm>
              <a:off y="2253125" x="6148976"/>
              <a:ext cy="1091050" cx="947700"/>
            </a:xfrm>
            <a:custGeom>
              <a:pathLst>
                <a:path extrusionOk="0" h="43642" w="37908" fill="none">
                  <a:moveTo>
                    <a:pt y="40261" x="33079"/>
                  </a:moveTo>
                  <a:lnTo>
                    <a:pt y="40261" x="33079"/>
                  </a:lnTo>
                  <a:lnTo>
                    <a:pt y="41106" x="31570"/>
                  </a:lnTo>
                  <a:lnTo>
                    <a:pt y="41529" x="30845"/>
                  </a:lnTo>
                  <a:lnTo>
                    <a:pt y="41891" x="30121"/>
                  </a:lnTo>
                  <a:lnTo>
                    <a:pt y="41891" x="30121"/>
                  </a:lnTo>
                  <a:lnTo>
                    <a:pt y="42374" x="28974"/>
                  </a:lnTo>
                  <a:lnTo>
                    <a:pt y="42736" x="27827"/>
                  </a:lnTo>
                  <a:lnTo>
                    <a:pt y="43038" x="26741"/>
                  </a:lnTo>
                  <a:lnTo>
                    <a:pt y="43279" x="25594"/>
                  </a:lnTo>
                  <a:lnTo>
                    <a:pt y="43460" x="24508"/>
                  </a:lnTo>
                  <a:lnTo>
                    <a:pt y="43581" x="23421"/>
                  </a:lnTo>
                  <a:lnTo>
                    <a:pt y="43641" x="22335"/>
                  </a:lnTo>
                  <a:lnTo>
                    <a:pt y="43641" x="21308"/>
                  </a:lnTo>
                  <a:lnTo>
                    <a:pt y="43641" x="21308"/>
                  </a:lnTo>
                  <a:lnTo>
                    <a:pt y="43641" x="20162"/>
                  </a:lnTo>
                  <a:lnTo>
                    <a:pt y="43581" x="18834"/>
                  </a:lnTo>
                  <a:lnTo>
                    <a:pt y="43400" x="17445"/>
                  </a:lnTo>
                  <a:lnTo>
                    <a:pt y="43098" x="15936"/>
                  </a:lnTo>
                  <a:lnTo>
                    <a:pt y="42917" x="15152"/>
                  </a:lnTo>
                  <a:lnTo>
                    <a:pt y="42676" x="14307"/>
                  </a:lnTo>
                  <a:lnTo>
                    <a:pt y="42374" x="13522"/>
                  </a:lnTo>
                  <a:lnTo>
                    <a:pt y="42072" x="12677"/>
                  </a:lnTo>
                  <a:lnTo>
                    <a:pt y="41650" x="11832"/>
                  </a:lnTo>
                  <a:lnTo>
                    <a:pt y="41227" x="10987"/>
                  </a:lnTo>
                  <a:lnTo>
                    <a:pt y="40684" x="10081"/>
                  </a:lnTo>
                  <a:lnTo>
                    <a:pt y="40080" x="9236"/>
                  </a:lnTo>
                  <a:lnTo>
                    <a:pt y="40080" x="9236"/>
                  </a:lnTo>
                  <a:lnTo>
                    <a:pt y="39235" x="8089"/>
                  </a:lnTo>
                  <a:lnTo>
                    <a:pt y="38269" x="7003"/>
                  </a:lnTo>
                  <a:lnTo>
                    <a:pt y="37243" x="5977"/>
                  </a:lnTo>
                  <a:lnTo>
                    <a:pt y="36157" x="5071"/>
                  </a:lnTo>
                  <a:lnTo>
                    <a:pt y="35010" x="4226"/>
                  </a:lnTo>
                  <a:lnTo>
                    <a:pt y="33863" x="3502"/>
                  </a:lnTo>
                  <a:lnTo>
                    <a:pt y="32656" x="2778"/>
                  </a:lnTo>
                  <a:lnTo>
                    <a:pt y="31388" x="2174"/>
                  </a:lnTo>
                  <a:lnTo>
                    <a:pt y="30121" x="1691"/>
                  </a:lnTo>
                  <a:lnTo>
                    <a:pt y="28793" x="1208"/>
                  </a:lnTo>
                  <a:lnTo>
                    <a:pt y="27525" x="846"/>
                  </a:lnTo>
                  <a:lnTo>
                    <a:pt y="26197" x="544"/>
                  </a:lnTo>
                  <a:lnTo>
                    <a:pt y="24869" x="303"/>
                  </a:lnTo>
                  <a:lnTo>
                    <a:pt y="23541" x="122"/>
                  </a:lnTo>
                  <a:lnTo>
                    <a:pt y="22274" x="1"/>
                  </a:lnTo>
                  <a:lnTo>
                    <a:pt y="20946" x="1"/>
                  </a:lnTo>
                  <a:lnTo>
                    <a:pt y="20946" x="1"/>
                  </a:lnTo>
                  <a:lnTo>
                    <a:pt y="19678" x="1"/>
                  </a:lnTo>
                  <a:lnTo>
                    <a:pt y="18411" x="122"/>
                  </a:lnTo>
                  <a:lnTo>
                    <a:pt y="17203" x="303"/>
                  </a:lnTo>
                  <a:lnTo>
                    <a:pt y="15996" x="484"/>
                  </a:lnTo>
                  <a:lnTo>
                    <a:pt y="14910" x="786"/>
                  </a:lnTo>
                  <a:lnTo>
                    <a:pt y="13823" x="1087"/>
                  </a:lnTo>
                  <a:lnTo>
                    <a:pt y="12737" x="1510"/>
                  </a:lnTo>
                  <a:lnTo>
                    <a:pt y="11771" x="1932"/>
                  </a:lnTo>
                  <a:lnTo>
                    <a:pt y="10805" x="2415"/>
                  </a:lnTo>
                  <a:lnTo>
                    <a:pt y="9900" x="2898"/>
                  </a:lnTo>
                  <a:lnTo>
                    <a:pt y="8994" x="3502"/>
                  </a:lnTo>
                  <a:lnTo>
                    <a:pt y="8149" x="4105"/>
                  </a:lnTo>
                  <a:lnTo>
                    <a:pt y="7364" x="4769"/>
                  </a:lnTo>
                  <a:lnTo>
                    <a:pt y="6580" x="5433"/>
                  </a:lnTo>
                  <a:lnTo>
                    <a:pt y="5916" x="6158"/>
                  </a:lnTo>
                  <a:lnTo>
                    <a:pt y="5191" x="6882"/>
                  </a:lnTo>
                  <a:lnTo>
                    <a:pt y="4588" x="7667"/>
                  </a:lnTo>
                  <a:lnTo>
                    <a:pt y="3984" x="8451"/>
                  </a:lnTo>
                  <a:lnTo>
                    <a:pt y="3441" x="9236"/>
                  </a:lnTo>
                  <a:lnTo>
                    <a:pt y="2958" x="10081"/>
                  </a:lnTo>
                  <a:lnTo>
                    <a:pt y="2475" x="10926"/>
                  </a:lnTo>
                  <a:lnTo>
                    <a:pt y="2053" x="11771"/>
                  </a:lnTo>
                  <a:lnTo>
                    <a:pt y="1630" x="12677"/>
                  </a:lnTo>
                  <a:lnTo>
                    <a:pt y="1328" x="13582"/>
                  </a:lnTo>
                  <a:lnTo>
                    <a:pt y="1026" x="14488"/>
                  </a:lnTo>
                  <a:lnTo>
                    <a:pt y="725" x="15393"/>
                  </a:lnTo>
                  <a:lnTo>
                    <a:pt y="544" x="16298"/>
                  </a:lnTo>
                  <a:lnTo>
                    <a:pt y="363" x="17204"/>
                  </a:lnTo>
                  <a:lnTo>
                    <a:pt y="181" x="18109"/>
                  </a:lnTo>
                  <a:lnTo>
                    <a:pt y="121" x="18954"/>
                  </a:lnTo>
                  <a:lnTo>
                    <a:pt y="61" x="19860"/>
                  </a:lnTo>
                  <a:lnTo>
                    <a:pt y="0" x="20765"/>
                  </a:lnTo>
                  <a:lnTo>
                    <a:pt y="0" x="20765"/>
                  </a:lnTo>
                  <a:lnTo>
                    <a:pt y="61" x="21972"/>
                  </a:lnTo>
                  <a:lnTo>
                    <a:pt y="181" x="23240"/>
                  </a:lnTo>
                  <a:lnTo>
                    <a:pt y="363" x="24447"/>
                  </a:lnTo>
                  <a:lnTo>
                    <a:pt y="664" x="25654"/>
                  </a:lnTo>
                  <a:lnTo>
                    <a:pt y="966" x="26801"/>
                  </a:lnTo>
                  <a:lnTo>
                    <a:pt y="1449" x="27948"/>
                  </a:lnTo>
                  <a:lnTo>
                    <a:pt y="1932" x="29035"/>
                  </a:lnTo>
                  <a:lnTo>
                    <a:pt y="2536" x="30121"/>
                  </a:lnTo>
                  <a:lnTo>
                    <a:pt y="2536" x="30121"/>
                  </a:lnTo>
                  <a:lnTo>
                    <a:pt y="3139" x="30906"/>
                  </a:lnTo>
                  <a:lnTo>
                    <a:pt y="3682" x="31630"/>
                  </a:lnTo>
                  <a:lnTo>
                    <a:pt y="4286" x="32294"/>
                  </a:lnTo>
                  <a:lnTo>
                    <a:pt y="4950" x="32898"/>
                  </a:lnTo>
                  <a:lnTo>
                    <a:pt y="5554" x="33441"/>
                  </a:lnTo>
                  <a:lnTo>
                    <a:pt y="6157" x="33924"/>
                  </a:lnTo>
                  <a:lnTo>
                    <a:pt y="6761" x="34346"/>
                  </a:lnTo>
                  <a:lnTo>
                    <a:pt y="7364" x="34709"/>
                  </a:lnTo>
                  <a:lnTo>
                    <a:pt y="8572" x="35373"/>
                  </a:lnTo>
                  <a:lnTo>
                    <a:pt y="9658" x="35795"/>
                  </a:lnTo>
                  <a:lnTo>
                    <a:pt y="10684" x="36157"/>
                  </a:lnTo>
                  <a:lnTo>
                    <a:pt y="11529" x="36459"/>
                  </a:lnTo>
                  <a:lnTo>
                    <a:pt y="20161" x="15152"/>
                  </a:lnTo>
                  <a:lnTo>
                    <a:pt y="20704" x="8150"/>
                  </a:lnTo>
                  <a:lnTo>
                    <a:pt y="20704" x="8150"/>
                  </a:lnTo>
                  <a:lnTo>
                    <a:pt y="21730" x="8391"/>
                  </a:lnTo>
                  <a:lnTo>
                    <a:pt y="22817" x="8633"/>
                  </a:lnTo>
                  <a:lnTo>
                    <a:pt y="23783" x="8934"/>
                  </a:lnTo>
                  <a:lnTo>
                    <a:pt y="24748" x="9236"/>
                  </a:lnTo>
                  <a:lnTo>
                    <a:pt y="25714" x="9598"/>
                  </a:lnTo>
                  <a:lnTo>
                    <a:pt y="26620" x="9960"/>
                  </a:lnTo>
                  <a:lnTo>
                    <a:pt y="27525" x="10383"/>
                  </a:lnTo>
                  <a:lnTo>
                    <a:pt y="28370" x="10806"/>
                  </a:lnTo>
                  <a:lnTo>
                    <a:pt y="29215" x="11288"/>
                  </a:lnTo>
                  <a:lnTo>
                    <a:pt y="30000" x="11771"/>
                  </a:lnTo>
                  <a:lnTo>
                    <a:pt y="30785" x="12254"/>
                  </a:lnTo>
                  <a:lnTo>
                    <a:pt y="31509" x="12797"/>
                  </a:lnTo>
                  <a:lnTo>
                    <a:pt y="32233" x="13341"/>
                  </a:lnTo>
                  <a:lnTo>
                    <a:pt y="32897" x="13884"/>
                  </a:lnTo>
                  <a:lnTo>
                    <a:pt y="33501" x="14488"/>
                  </a:lnTo>
                  <a:lnTo>
                    <a:pt y="34104" x="15091"/>
                  </a:lnTo>
                  <a:lnTo>
                    <a:pt y="34708" x="15755"/>
                  </a:lnTo>
                  <a:lnTo>
                    <a:pt y="35251" x="16359"/>
                  </a:lnTo>
                  <a:lnTo>
                    <a:pt y="35734" x="17023"/>
                  </a:lnTo>
                  <a:lnTo>
                    <a:pt y="36157" x="17747"/>
                  </a:lnTo>
                  <a:lnTo>
                    <a:pt y="36640" x="18411"/>
                  </a:lnTo>
                  <a:lnTo>
                    <a:pt y="37002" x="19135"/>
                  </a:lnTo>
                  <a:lnTo>
                    <a:pt y="37364" x="19860"/>
                  </a:lnTo>
                  <a:lnTo>
                    <a:pt y="37666" x="20584"/>
                  </a:lnTo>
                  <a:lnTo>
                    <a:pt y="37968" x="21369"/>
                  </a:lnTo>
                  <a:lnTo>
                    <a:pt y="38209" x="22093"/>
                  </a:lnTo>
                  <a:lnTo>
                    <a:pt y="38450" x="22878"/>
                  </a:lnTo>
                  <a:lnTo>
                    <a:pt y="38632" x="23662"/>
                  </a:lnTo>
                  <a:lnTo>
                    <a:pt y="38752" x="24447"/>
                  </a:lnTo>
                  <a:lnTo>
                    <a:pt y="38813" x="25232"/>
                  </a:lnTo>
                  <a:lnTo>
                    <a:pt y="38873" x="26017"/>
                  </a:lnTo>
                  <a:lnTo>
                    <a:pt y="38933" x="26801"/>
                  </a:lnTo>
                  <a:lnTo>
                    <a:pt y="38933" x="26801"/>
                  </a:lnTo>
                  <a:lnTo>
                    <a:pt y="38873" x="27707"/>
                  </a:lnTo>
                  <a:lnTo>
                    <a:pt y="38813" x="28491"/>
                  </a:lnTo>
                  <a:lnTo>
                    <a:pt y="38632" x="30061"/>
                  </a:lnTo>
                  <a:lnTo>
                    <a:pt y="38330" x="31570"/>
                  </a:lnTo>
                  <a:lnTo>
                    <a:pt y="37907" x="32958"/>
                  </a:lnTo>
                  <a:lnTo>
                    <a:pt y="37424" x="34286"/>
                  </a:lnTo>
                  <a:lnTo>
                    <a:pt y="36881" x="35493"/>
                  </a:lnTo>
                  <a:lnTo>
                    <a:pt y="35734" x="37908"/>
                  </a:lnTo>
                  <a:lnTo>
                    <a:pt y="40261" x="33079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cxnSp>
        <p:nvCxnSpPr>
          <p:cNvPr name="Shape 360" id="360"/>
          <p:cNvCxnSpPr/>
          <p:nvPr/>
        </p:nvCxnSpPr>
        <p:spPr>
          <a:xfrm>
            <a:off y="1175787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361" id="361"/>
          <p:cNvCxnSpPr/>
          <p:nvPr/>
        </p:nvCxnSpPr>
        <p:spPr>
          <a:xfrm>
            <a:off y="6324600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362" id="362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400"/>
            </a:lvl2pPr>
            <a:lvl3pPr rtl="0">
              <a:defRPr sz="24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63" id="3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4" id="364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65" id="365"/>
          <p:cNvSpPr/>
          <p:nvPr>
            <p:ph type="body" idx="1"/>
          </p:nvPr>
        </p:nvSpPr>
        <p:spPr>
          <a:xfrm>
            <a:off y="1295400" x="457200"/>
            <a:ext cy="4830899" cx="4038598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400"/>
            </a:lvl2pPr>
            <a:lvl3pPr rtl="0">
              <a:defRPr sz="24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66" id="366"/>
          <p:cNvSpPr/>
          <p:nvPr>
            <p:ph type="body" idx="2"/>
          </p:nvPr>
        </p:nvSpPr>
        <p:spPr>
          <a:xfrm>
            <a:off y="1295400" x="4648200"/>
            <a:ext cy="4830899" cx="4038598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400">
                <a:solidFill>
                  <a:schemeClr val="dk1"/>
                </a:solidFill>
              </a:defRPr>
            </a:lvl2pPr>
            <a:lvl3pPr rtl="0">
              <a:defRPr sz="2400">
                <a:solidFill>
                  <a:schemeClr val="dk1"/>
                </a:solidFill>
              </a:defRPr>
            </a:lvl3pPr>
            <a:lvl4pPr rtl="0">
              <a:defRPr sz="1800">
                <a:solidFill>
                  <a:schemeClr val="dk1"/>
                </a:solidFill>
              </a:defRPr>
            </a:lvl4pPr>
            <a:lvl5pPr rtl="0">
              <a:defRPr sz="1800">
                <a:solidFill>
                  <a:schemeClr val="dk1"/>
                </a:solidFill>
              </a:defRPr>
            </a:lvl5pPr>
            <a:lvl6pPr rtl="0">
              <a:defRPr sz="1800">
                <a:solidFill>
                  <a:schemeClr val="dk1"/>
                </a:solidFill>
              </a:defRPr>
            </a:lvl6pPr>
            <a:lvl7pPr rtl="0">
              <a:defRPr sz="1800">
                <a:solidFill>
                  <a:schemeClr val="dk1"/>
                </a:solidFill>
              </a:defRPr>
            </a:lvl7pPr>
            <a:lvl8pPr rtl="0">
              <a:defRPr sz="1800">
                <a:solidFill>
                  <a:schemeClr val="dk1"/>
                </a:solidFill>
              </a:defRPr>
            </a:lvl8pPr>
            <a:lvl9pPr rtl="0">
              <a:defRPr sz="1800"/>
            </a:lvl9pPr>
          </a:lstStyle>
          <a:p/>
        </p:txBody>
      </p:sp>
      <p:grpSp>
        <p:nvGrpSpPr>
          <p:cNvPr name="Shape 367" id="367"/>
          <p:cNvGrpSpPr/>
          <p:nvPr/>
        </p:nvGrpSpPr>
        <p:grpSpPr>
          <a:xfrm>
            <a:off y="668721" x="7231463"/>
            <a:ext cy="451429" cx="1379137"/>
            <a:chOff y="1685725" x="247175"/>
            <a:chExt cy="2332975" cx="7134700"/>
          </a:xfrm>
        </p:grpSpPr>
        <p:sp>
          <p:nvSpPr>
            <p:cNvPr name="Shape 368" id="368"/>
            <p:cNvSpPr/>
            <p:nvPr/>
          </p:nvSpPr>
          <p:spPr>
            <a:xfrm>
              <a:off y="2271225" x="7066475"/>
              <a:ext cy="166025" cx="315400"/>
            </a:xfrm>
            <a:custGeom>
              <a:pathLst>
                <a:path extrusionOk="0" h="6641" w="12616">
                  <a:moveTo>
                    <a:pt y="1" x="1"/>
                  </a:move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  <a:lnTo>
                    <a:pt y="665" x="5011"/>
                  </a:lnTo>
                  <a:lnTo>
                    <a:pt y="1" x="5011"/>
                  </a:lnTo>
                  <a:close/>
                  <a:moveTo>
                    <a:pt y="1" x="5976"/>
                  </a:moveTo>
                  <a:lnTo>
                    <a:pt y="6640" x="5976"/>
                  </a:lnTo>
                  <a:lnTo>
                    <a:pt y="6640" x="6701"/>
                  </a:lnTo>
                  <a:lnTo>
                    <a:pt y="2415" x="6701"/>
                  </a:lnTo>
                  <a:lnTo>
                    <a:pt y="1510" x="6701"/>
                  </a:lnTo>
                  <a:lnTo>
                    <a:pt y="725" x="6640"/>
                  </a:lnTo>
                  <a:lnTo>
                    <a:pt y="725" x="6701"/>
                  </a:lnTo>
                  <a:lnTo>
                    <a:pt y="6640" x="8934"/>
                  </a:lnTo>
                  <a:lnTo>
                    <a:pt y="6640" x="9538"/>
                  </a:lnTo>
                  <a:lnTo>
                    <a:pt y="725" x="11831"/>
                  </a:lnTo>
                  <a:lnTo>
                    <a:pt y="725" x="11892"/>
                  </a:lnTo>
                  <a:lnTo>
                    <a:pt y="2355" x="11831"/>
                  </a:lnTo>
                  <a:lnTo>
                    <a:pt y="6640" x="11831"/>
                  </a:lnTo>
                  <a:lnTo>
                    <a:pt y="6640" x="12616"/>
                  </a:lnTo>
                  <a:lnTo>
                    <a:pt y="1" x="12616"/>
                  </a:lnTo>
                  <a:lnTo>
                    <a:pt y="1" x="11409"/>
                  </a:lnTo>
                  <a:lnTo>
                    <a:pt y="5494" x="9296"/>
                  </a:lnTo>
                  <a:lnTo>
                    <a:pt y="1" x="7184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69" id="369"/>
            <p:cNvSpPr/>
            <p:nvPr/>
          </p:nvSpPr>
          <p:spPr>
            <a:xfrm>
              <a:off y="2271225" x="7215875"/>
              <a:ext cy="166025" cx="166000"/>
            </a:xfrm>
            <a:custGeom>
              <a:pathLst>
                <a:path extrusionOk="0" h="6641" w="6640" fill="none">
                  <a:moveTo>
                    <a:pt y="6640" x="3562"/>
                  </a:moveTo>
                  <a:lnTo>
                    <a:pt y="725" x="5855"/>
                  </a:lnTo>
                  <a:lnTo>
                    <a:pt y="725" x="5916"/>
                  </a:lnTo>
                  <a:lnTo>
                    <a:pt y="725" x="5916"/>
                  </a:lnTo>
                  <a:lnTo>
                    <a:pt y="2355" x="5855"/>
                  </a:lnTo>
                  <a:lnTo>
                    <a:pt y="6640" x="5855"/>
                  </a:lnTo>
                  <a:lnTo>
                    <a:pt y="6640" x="6640"/>
                  </a:lnTo>
                  <a:lnTo>
                    <a:pt y="1" x="6640"/>
                  </a:lnTo>
                  <a:lnTo>
                    <a:pt y="1" x="5433"/>
                  </a:lnTo>
                  <a:lnTo>
                    <a:pt y="5494" x="3320"/>
                  </a:lnTo>
                  <a:lnTo>
                    <a:pt y="5494" x="3320"/>
                  </a:lnTo>
                  <a:lnTo>
                    <a:pt y="1" x="1208"/>
                  </a:lnTo>
                  <a:lnTo>
                    <a:pt y="1" x="0"/>
                  </a:lnTo>
                  <a:lnTo>
                    <a:pt y="6640" x="0"/>
                  </a:lnTo>
                  <a:lnTo>
                    <a:pt y="6640" x="725"/>
                  </a:lnTo>
                  <a:lnTo>
                    <a:pt y="2415" x="725"/>
                  </a:lnTo>
                  <a:lnTo>
                    <a:pt y="2415" x="725"/>
                  </a:lnTo>
                  <a:lnTo>
                    <a:pt y="1510" x="725"/>
                  </a:lnTo>
                  <a:lnTo>
                    <a:pt y="725" x="664"/>
                  </a:lnTo>
                  <a:lnTo>
                    <a:pt y="725" x="725"/>
                  </a:lnTo>
                  <a:lnTo>
                    <a:pt y="6640" x="2958"/>
                  </a:lnTo>
                  <a:lnTo>
                    <a:pt y="6640" x="3562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70" id="370"/>
            <p:cNvSpPr/>
            <p:nvPr/>
          </p:nvSpPr>
          <p:spPr>
            <a:xfrm>
              <a:off y="2271225" x="7066475"/>
              <a:ext cy="166025" cx="125275"/>
            </a:xfrm>
            <a:custGeom>
              <a:pathLst>
                <a:path extrusionOk="0" h="6641" w="5011" fill="none">
                  <a:moveTo>
                    <a:pt y="665" x="2898"/>
                  </a:moveTo>
                  <a:lnTo>
                    <a:pt y="665" x="5011"/>
                  </a:lnTo>
                  <a:lnTo>
                    <a:pt y="1" x="5011"/>
                  </a:lnTo>
                  <a:lnTo>
                    <a:pt y="1" x="1"/>
                  </a:ln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71" id="371"/>
            <p:cNvSpPr/>
            <p:nvPr/>
          </p:nvSpPr>
          <p:spPr>
            <a:xfrm>
              <a:off y="2284800" x="4422650"/>
              <a:ext cy="1733900" cx="1134825"/>
            </a:xfrm>
            <a:custGeom>
              <a:pathLst>
                <a:path extrusionOk="0" h="69356" w="45393">
                  <a:moveTo>
                    <a:pt y="3019" x="21610"/>
                  </a:moveTo>
                  <a:lnTo>
                    <a:pt y="3140" x="22334"/>
                  </a:lnTo>
                  <a:lnTo>
                    <a:pt y="3260" x="22938"/>
                  </a:lnTo>
                  <a:lnTo>
                    <a:pt y="3442" x="23602"/>
                  </a:lnTo>
                  <a:lnTo>
                    <a:pt y="3683" x="24206"/>
                  </a:lnTo>
                  <a:lnTo>
                    <a:pt y="3985" x="24809"/>
                  </a:lnTo>
                  <a:lnTo>
                    <a:pt y="4347" x="25352"/>
                  </a:lnTo>
                  <a:lnTo>
                    <a:pt y="4709" x="25896"/>
                  </a:lnTo>
                  <a:lnTo>
                    <a:pt y="5132" x="26439"/>
                  </a:lnTo>
                  <a:lnTo>
                    <a:pt y="5554" x="26922"/>
                  </a:lnTo>
                  <a:lnTo>
                    <a:pt y="6037" x="27405"/>
                  </a:lnTo>
                  <a:lnTo>
                    <a:pt y="6580" x="27888"/>
                  </a:lnTo>
                  <a:lnTo>
                    <a:pt y="7727" x="28733"/>
                  </a:lnTo>
                  <a:lnTo>
                    <a:pt y="8934" x="29517"/>
                  </a:lnTo>
                  <a:lnTo>
                    <a:pt y="10202" x="30181"/>
                  </a:lnTo>
                  <a:lnTo>
                    <a:pt y="11590" x="30785"/>
                  </a:lnTo>
                  <a:lnTo>
                    <a:pt y="12979" x="31268"/>
                  </a:lnTo>
                  <a:lnTo>
                    <a:pt y="14367" x="31690"/>
                  </a:lnTo>
                  <a:lnTo>
                    <a:pt y="15755" x="31992"/>
                  </a:lnTo>
                  <a:lnTo>
                    <a:pt y="17144" x="32234"/>
                  </a:lnTo>
                  <a:lnTo>
                    <a:pt y="18471" x="32354"/>
                  </a:lnTo>
                  <a:lnTo>
                    <a:pt y="19739" x="32415"/>
                  </a:lnTo>
                  <a:lnTo>
                    <a:pt y="20403" x="32415"/>
                  </a:lnTo>
                  <a:lnTo>
                    <a:pt y="21188" x="32354"/>
                  </a:lnTo>
                  <a:lnTo>
                    <a:pt y="22033" x="32234"/>
                  </a:lnTo>
                  <a:lnTo>
                    <a:pt y="22878" x="32052"/>
                  </a:lnTo>
                  <a:lnTo>
                    <a:pt y="23783" x="31751"/>
                  </a:lnTo>
                  <a:lnTo>
                    <a:pt y="24689" x="31388"/>
                  </a:lnTo>
                  <a:lnTo>
                    <a:pt y="25172" x="31087"/>
                  </a:lnTo>
                  <a:lnTo>
                    <a:pt y="25594" x="30845"/>
                  </a:lnTo>
                  <a:lnTo>
                    <a:pt y="26017" x="30483"/>
                  </a:lnTo>
                  <a:lnTo>
                    <a:pt y="26379" x="30121"/>
                  </a:lnTo>
                  <a:lnTo>
                    <a:pt y="26922" x="29517"/>
                  </a:lnTo>
                  <a:lnTo>
                    <a:pt y="27405" x="28853"/>
                  </a:lnTo>
                  <a:lnTo>
                    <a:pt y="27827" x="28129"/>
                  </a:lnTo>
                  <a:lnTo>
                    <a:pt y="28190" x="27344"/>
                  </a:lnTo>
                  <a:lnTo>
                    <a:pt y="28491" x="26499"/>
                  </a:lnTo>
                  <a:lnTo>
                    <a:pt y="28733" x="25654"/>
                  </a:lnTo>
                  <a:lnTo>
                    <a:pt y="28914" x="24809"/>
                  </a:lnTo>
                  <a:lnTo>
                    <a:pt y="28914" x="23240"/>
                  </a:lnTo>
                  <a:lnTo>
                    <a:pt y="28854" x="22515"/>
                  </a:lnTo>
                  <a:lnTo>
                    <a:pt y="28672" x="21851"/>
                  </a:lnTo>
                  <a:lnTo>
                    <a:pt y="28491" x="21187"/>
                  </a:lnTo>
                  <a:lnTo>
                    <a:pt y="28250" x="20584"/>
                  </a:lnTo>
                  <a:lnTo>
                    <a:pt y="27948" x="19980"/>
                  </a:lnTo>
                  <a:lnTo>
                    <a:pt y="27646" x="19437"/>
                  </a:lnTo>
                  <a:lnTo>
                    <a:pt y="27284" x="18833"/>
                  </a:lnTo>
                  <a:lnTo>
                    <a:pt y="26862" x="18350"/>
                  </a:lnTo>
                  <a:lnTo>
                    <a:pt y="26439" x="17807"/>
                  </a:lnTo>
                  <a:lnTo>
                    <a:pt y="25956" x="17385"/>
                  </a:lnTo>
                  <a:lnTo>
                    <a:pt y="25413" x="16902"/>
                  </a:lnTo>
                  <a:lnTo>
                    <a:pt y="24326" x="16057"/>
                  </a:lnTo>
                  <a:lnTo>
                    <a:pt y="23119" x="15332"/>
                  </a:lnTo>
                  <a:lnTo>
                    <a:pt y="21852" x="14668"/>
                  </a:lnTo>
                  <a:lnTo>
                    <a:pt y="20524" x="14125"/>
                  </a:lnTo>
                  <a:lnTo>
                    <a:pt y="19196" x="13642"/>
                  </a:lnTo>
                  <a:lnTo>
                    <a:pt y="17868" x="13220"/>
                  </a:lnTo>
                  <a:lnTo>
                    <a:pt y="16480" x="12918"/>
                  </a:lnTo>
                  <a:lnTo>
                    <a:pt y="15212" x="12737"/>
                  </a:lnTo>
                  <a:lnTo>
                    <a:pt y="13944" x="12616"/>
                  </a:lnTo>
                  <a:lnTo>
                    <a:pt y="12737" x="12556"/>
                  </a:lnTo>
                  <a:lnTo>
                    <a:pt y="11832" x="12616"/>
                  </a:lnTo>
                  <a:lnTo>
                    <a:pt y="10987" x="12677"/>
                  </a:lnTo>
                  <a:lnTo>
                    <a:pt y="10081" x="12797"/>
                  </a:lnTo>
                  <a:lnTo>
                    <a:pt y="9236" x="12978"/>
                  </a:lnTo>
                  <a:lnTo>
                    <a:pt y="8391" x="13280"/>
                  </a:lnTo>
                  <a:lnTo>
                    <a:pt y="7546" x="13582"/>
                  </a:lnTo>
                  <a:lnTo>
                    <a:pt y="6761" x="14065"/>
                  </a:lnTo>
                  <a:lnTo>
                    <a:pt y="6037" x="14548"/>
                  </a:lnTo>
                  <a:lnTo>
                    <a:pt y="5373" x="15151"/>
                  </a:lnTo>
                  <a:lnTo>
                    <a:pt y="4769" x="15815"/>
                  </a:lnTo>
                  <a:lnTo>
                    <a:pt y="4287" x="16600"/>
                  </a:lnTo>
                  <a:lnTo>
                    <a:pt y="3804" x="17385"/>
                  </a:lnTo>
                  <a:lnTo>
                    <a:pt y="3502" x="18290"/>
                  </a:lnTo>
                  <a:lnTo>
                    <a:pt y="3200" x="19135"/>
                  </a:lnTo>
                  <a:lnTo>
                    <a:pt y="3079" x="20041"/>
                  </a:lnTo>
                  <a:lnTo>
                    <a:pt y="3019" x="20946"/>
                  </a:lnTo>
                  <a:close/>
                  <a:moveTo>
                    <a:pt y="43582" x="26499"/>
                  </a:moveTo>
                  <a:lnTo>
                    <a:pt y="43702" x="27465"/>
                  </a:lnTo>
                  <a:lnTo>
                    <a:pt y="45393" x="29879"/>
                  </a:lnTo>
                  <a:lnTo>
                    <a:pt y="46962" x="31932"/>
                  </a:lnTo>
                  <a:lnTo>
                    <a:pt y="47686" x="32837"/>
                  </a:lnTo>
                  <a:lnTo>
                    <a:pt y="48411" x="33682"/>
                  </a:lnTo>
                  <a:lnTo>
                    <a:pt y="49075" x="34407"/>
                  </a:lnTo>
                  <a:lnTo>
                    <a:pt y="49799" x="35010"/>
                  </a:lnTo>
                  <a:lnTo>
                    <a:pt y="50463" x="35614"/>
                  </a:lnTo>
                  <a:lnTo>
                    <a:pt y="51127" x="36097"/>
                  </a:lnTo>
                  <a:lnTo>
                    <a:pt y="51851" x="36519"/>
                  </a:lnTo>
                  <a:lnTo>
                    <a:pt y="52515" x="36821"/>
                  </a:lnTo>
                  <a:lnTo>
                    <a:pt y="53300" x="37062"/>
                  </a:lnTo>
                  <a:lnTo>
                    <a:pt y="54024" x="37244"/>
                  </a:lnTo>
                  <a:lnTo>
                    <a:pt y="54869" x="37364"/>
                  </a:lnTo>
                  <a:lnTo>
                    <a:pt y="55714" x="37425"/>
                  </a:lnTo>
                  <a:lnTo>
                    <a:pt y="56740" x="37364"/>
                  </a:lnTo>
                  <a:lnTo>
                    <a:pt y="57706" x="37183"/>
                  </a:lnTo>
                  <a:lnTo>
                    <a:pt y="58672" x="36942"/>
                  </a:lnTo>
                  <a:lnTo>
                    <a:pt y="59577" x="36519"/>
                  </a:lnTo>
                  <a:lnTo>
                    <a:pt y="60483" x="36036"/>
                  </a:lnTo>
                  <a:lnTo>
                    <a:pt y="61268" x="35493"/>
                  </a:lnTo>
                  <a:lnTo>
                    <a:pt y="62052" x="34769"/>
                  </a:lnTo>
                  <a:lnTo>
                    <a:pt y="62716" x="33984"/>
                  </a:lnTo>
                  <a:lnTo>
                    <a:pt y="63320" x="33079"/>
                  </a:lnTo>
                  <a:lnTo>
                    <a:pt y="63863" x="32113"/>
                  </a:lnTo>
                  <a:lnTo>
                    <a:pt y="64346" x="31026"/>
                  </a:lnTo>
                  <a:lnTo>
                    <a:pt y="64768" x="29819"/>
                  </a:lnTo>
                  <a:lnTo>
                    <a:pt y="65070" x="28491"/>
                  </a:lnTo>
                  <a:lnTo>
                    <a:pt y="65312" x="27103"/>
                  </a:lnTo>
                  <a:lnTo>
                    <a:pt y="65493" x="25594"/>
                  </a:lnTo>
                  <a:lnTo>
                    <a:pt y="65493" x="24024"/>
                  </a:lnTo>
                  <a:lnTo>
                    <a:pt y="65432" x="22274"/>
                  </a:lnTo>
                  <a:lnTo>
                    <a:pt y="65312" x="20523"/>
                  </a:lnTo>
                  <a:lnTo>
                    <a:pt y="65070" x="18954"/>
                  </a:lnTo>
                  <a:lnTo>
                    <a:pt y="64708" x="17445"/>
                  </a:lnTo>
                  <a:lnTo>
                    <a:pt y="64225" x="15996"/>
                  </a:lnTo>
                  <a:lnTo>
                    <a:pt y="63682" x="14668"/>
                  </a:lnTo>
                  <a:lnTo>
                    <a:pt y="63078" x="13461"/>
                  </a:lnTo>
                  <a:lnTo>
                    <a:pt y="62414" x="12375"/>
                  </a:lnTo>
                  <a:lnTo>
                    <a:pt y="61630" x="11409"/>
                  </a:lnTo>
                  <a:lnTo>
                    <a:pt y="60785" x="10504"/>
                  </a:lnTo>
                  <a:lnTo>
                    <a:pt y="59879" x="9779"/>
                  </a:lnTo>
                  <a:lnTo>
                    <a:pt y="58853" x="9176"/>
                  </a:lnTo>
                  <a:lnTo>
                    <a:pt y="57827" x="8693"/>
                  </a:lnTo>
                  <a:lnTo>
                    <a:pt y="57284" x="8451"/>
                  </a:lnTo>
                  <a:lnTo>
                    <a:pt y="56740" x="8331"/>
                  </a:lnTo>
                  <a:lnTo>
                    <a:pt y="56197" x="8210"/>
                  </a:lnTo>
                  <a:lnTo>
                    <a:pt y="55594" x="8089"/>
                  </a:lnTo>
                  <a:lnTo>
                    <a:pt y="54990" x="8029"/>
                  </a:lnTo>
                  <a:lnTo>
                    <a:pt y="54386" x="8029"/>
                  </a:lnTo>
                  <a:lnTo>
                    <a:pt y="53240" x="8089"/>
                  </a:lnTo>
                  <a:lnTo>
                    <a:pt y="52213" x="8270"/>
                  </a:lnTo>
                  <a:lnTo>
                    <a:pt y="51187" x="8572"/>
                  </a:lnTo>
                  <a:lnTo>
                    <a:pt y="50342" x="8934"/>
                  </a:lnTo>
                  <a:lnTo>
                    <a:pt y="49497" x="9417"/>
                  </a:lnTo>
                  <a:lnTo>
                    <a:pt y="48773" x="9960"/>
                  </a:lnTo>
                  <a:lnTo>
                    <a:pt y="48169" x="10564"/>
                  </a:lnTo>
                  <a:lnTo>
                    <a:pt y="47566" x="11167"/>
                  </a:lnTo>
                  <a:lnTo>
                    <a:pt y="47083" x="11831"/>
                  </a:lnTo>
                  <a:lnTo>
                    <a:pt y="46600" x="12495"/>
                  </a:lnTo>
                  <a:lnTo>
                    <a:pt y="46238" x="13159"/>
                  </a:lnTo>
                  <a:lnTo>
                    <a:pt y="45936" x="13763"/>
                  </a:lnTo>
                  <a:lnTo>
                    <a:pt y="45393" x="14910"/>
                  </a:lnTo>
                  <a:lnTo>
                    <a:pt y="45030" x="15815"/>
                  </a:lnTo>
                  <a:lnTo>
                    <a:pt y="44608" x="17324"/>
                  </a:lnTo>
                  <a:lnTo>
                    <a:pt y="44306" x="18833"/>
                  </a:lnTo>
                  <a:lnTo>
                    <a:pt y="44004" x="20342"/>
                  </a:lnTo>
                  <a:lnTo>
                    <a:pt y="43823" x="21731"/>
                  </a:lnTo>
                  <a:lnTo>
                    <a:pt y="43702" x="22998"/>
                  </a:lnTo>
                  <a:lnTo>
                    <a:pt y="43642" x="24085"/>
                  </a:lnTo>
                  <a:lnTo>
                    <a:pt y="43582" x="25413"/>
                  </a:lnTo>
                  <a:close/>
                  <a:moveTo>
                    <a:pt y="1" x="26680"/>
                  </a:moveTo>
                  <a:lnTo>
                    <a:pt y="61" x="24749"/>
                  </a:lnTo>
                  <a:lnTo>
                    <a:pt y="182" x="22757"/>
                  </a:lnTo>
                  <a:lnTo>
                    <a:pt y="303" x="21731"/>
                  </a:lnTo>
                  <a:lnTo>
                    <a:pt y="484" x="20705"/>
                  </a:lnTo>
                  <a:lnTo>
                    <a:pt y="665" x="19678"/>
                  </a:lnTo>
                  <a:lnTo>
                    <a:pt y="906" x="18652"/>
                  </a:lnTo>
                  <a:lnTo>
                    <a:pt y="1208" x="17566"/>
                  </a:lnTo>
                  <a:lnTo>
                    <a:pt y="1570" x="16540"/>
                  </a:lnTo>
                  <a:lnTo>
                    <a:pt y="1932" x="15453"/>
                  </a:lnTo>
                  <a:lnTo>
                    <a:pt y="2415" x="14427"/>
                  </a:lnTo>
                  <a:lnTo>
                    <a:pt y="2959" x="13401"/>
                  </a:lnTo>
                  <a:lnTo>
                    <a:pt y="3562" x="12375"/>
                  </a:lnTo>
                  <a:lnTo>
                    <a:pt y="4226" x="11349"/>
                  </a:lnTo>
                  <a:lnTo>
                    <a:pt y="5011" x="10383"/>
                  </a:lnTo>
                  <a:lnTo>
                    <a:pt y="5675" x="9658"/>
                  </a:lnTo>
                  <a:lnTo>
                    <a:pt y="6339" x="8994"/>
                  </a:lnTo>
                  <a:lnTo>
                    <a:pt y="7003" x="8391"/>
                  </a:lnTo>
                  <a:lnTo>
                    <a:pt y="7727" x="7848"/>
                  </a:lnTo>
                  <a:lnTo>
                    <a:pt y="8512" x="7304"/>
                  </a:lnTo>
                  <a:lnTo>
                    <a:pt y="9236" x="6821"/>
                  </a:lnTo>
                  <a:lnTo>
                    <a:pt y="10021" x="6399"/>
                  </a:lnTo>
                  <a:lnTo>
                    <a:pt y="10806" x="5976"/>
                  </a:lnTo>
                  <a:lnTo>
                    <a:pt y="11590" x="5675"/>
                  </a:lnTo>
                  <a:lnTo>
                    <a:pt y="12375" x="5373"/>
                  </a:lnTo>
                  <a:lnTo>
                    <a:pt y="13220" x="5131"/>
                  </a:lnTo>
                  <a:lnTo>
                    <a:pt y="14005" x="4950"/>
                  </a:lnTo>
                  <a:lnTo>
                    <a:pt y="14789" x="4769"/>
                  </a:lnTo>
                  <a:lnTo>
                    <a:pt y="15634" x="4648"/>
                  </a:lnTo>
                  <a:lnTo>
                    <a:pt y="16419" x="4588"/>
                  </a:lnTo>
                  <a:lnTo>
                    <a:pt y="17204" x="4588"/>
                  </a:lnTo>
                  <a:lnTo>
                    <a:pt y="18532" x="4648"/>
                  </a:lnTo>
                  <a:lnTo>
                    <a:pt y="19860" x="4830"/>
                  </a:lnTo>
                  <a:lnTo>
                    <a:pt y="21127" x="5131"/>
                  </a:lnTo>
                  <a:lnTo>
                    <a:pt y="22455" x="5554"/>
                  </a:lnTo>
                  <a:lnTo>
                    <a:pt y="23663" x="6097"/>
                  </a:lnTo>
                  <a:lnTo>
                    <a:pt y="24870" x="6821"/>
                  </a:lnTo>
                  <a:lnTo>
                    <a:pt y="25956" x="7606"/>
                  </a:lnTo>
                  <a:lnTo>
                    <a:pt y="26982" x="8512"/>
                  </a:lnTo>
                  <a:lnTo>
                    <a:pt y="27948" x="9538"/>
                  </a:lnTo>
                  <a:lnTo>
                    <a:pt y="28431" x="10081"/>
                  </a:lnTo>
                  <a:lnTo>
                    <a:pt y="28854" x="10624"/>
                  </a:lnTo>
                  <a:lnTo>
                    <a:pt y="29216" x="11228"/>
                  </a:lnTo>
                  <a:lnTo>
                    <a:pt y="29578" x="11892"/>
                  </a:lnTo>
                  <a:lnTo>
                    <a:pt y="29940" x="12556"/>
                  </a:lnTo>
                  <a:lnTo>
                    <a:pt y="30242" x="13220"/>
                  </a:lnTo>
                  <a:lnTo>
                    <a:pt y="30544" x="13944"/>
                  </a:lnTo>
                  <a:lnTo>
                    <a:pt y="30785" x="14668"/>
                  </a:lnTo>
                  <a:lnTo>
                    <a:pt y="30966" x="15453"/>
                  </a:lnTo>
                  <a:lnTo>
                    <a:pt y="31147" x="16238"/>
                  </a:lnTo>
                  <a:lnTo>
                    <a:pt y="31328" x="17083"/>
                  </a:lnTo>
                  <a:lnTo>
                    <a:pt y="31389" x="17928"/>
                  </a:lnTo>
                  <a:lnTo>
                    <a:pt y="31449" x="18773"/>
                  </a:lnTo>
                  <a:lnTo>
                    <a:pt y="31509" x="19678"/>
                  </a:lnTo>
                  <a:lnTo>
                    <a:pt y="31449" x="21067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2113" x="22214"/>
                  </a:lnTo>
                  <a:lnTo>
                    <a:pt y="32898" x="21972"/>
                  </a:lnTo>
                  <a:lnTo>
                    <a:pt y="33803" x="21731"/>
                  </a:lnTo>
                  <a:lnTo>
                    <a:pt y="34286" x="21670"/>
                  </a:lnTo>
                  <a:lnTo>
                    <a:pt y="34829" x="21670"/>
                  </a:lnTo>
                  <a:lnTo>
                    <a:pt y="35855" x="21731"/>
                  </a:lnTo>
                  <a:lnTo>
                    <a:pt y="36761" x="21912"/>
                  </a:lnTo>
                  <a:lnTo>
                    <a:pt y="37606" x="22214"/>
                  </a:lnTo>
                  <a:lnTo>
                    <a:pt y="38391" x="22576"/>
                  </a:lnTo>
                  <a:lnTo>
                    <a:pt y="39115" x="22998"/>
                  </a:lnTo>
                  <a:lnTo>
                    <a:pt y="39779" x="23421"/>
                  </a:lnTo>
                  <a:lnTo>
                    <a:pt y="41047" x="24387"/>
                  </a:lnTo>
                  <a:lnTo>
                    <a:pt y="41167" x="22696"/>
                  </a:lnTo>
                  <a:lnTo>
                    <a:pt y="41348" x="20765"/>
                  </a:lnTo>
                  <a:lnTo>
                    <a:pt y="41590" x="18592"/>
                  </a:lnTo>
                  <a:lnTo>
                    <a:pt y="41952" x="16298"/>
                  </a:lnTo>
                  <a:lnTo>
                    <a:pt y="42193" x="15091"/>
                  </a:lnTo>
                  <a:lnTo>
                    <a:pt y="42435" x="13944"/>
                  </a:lnTo>
                  <a:lnTo>
                    <a:pt y="42797" x="12737"/>
                  </a:lnTo>
                  <a:lnTo>
                    <a:pt y="43159" x="11530"/>
                  </a:lnTo>
                  <a:lnTo>
                    <a:pt y="43582" x="10383"/>
                  </a:lnTo>
                  <a:lnTo>
                    <a:pt y="44065" x="9236"/>
                  </a:lnTo>
                  <a:lnTo>
                    <a:pt y="44608" x="8089"/>
                  </a:lnTo>
                  <a:lnTo>
                    <a:pt y="45211" x="7003"/>
                  </a:lnTo>
                  <a:lnTo>
                    <a:pt y="45815" x="6037"/>
                  </a:lnTo>
                  <a:lnTo>
                    <a:pt y="46479" x="5192"/>
                  </a:lnTo>
                  <a:lnTo>
                    <a:pt y="47143" x="4407"/>
                  </a:lnTo>
                  <a:lnTo>
                    <a:pt y="47867" x="3683"/>
                  </a:lnTo>
                  <a:lnTo>
                    <a:pt y="48531" x="3019"/>
                  </a:lnTo>
                  <a:lnTo>
                    <a:pt y="49256" x="2415"/>
                  </a:lnTo>
                  <a:lnTo>
                    <a:pt y="49980" x="1932"/>
                  </a:lnTo>
                  <a:lnTo>
                    <a:pt y="50765" x="1510"/>
                  </a:lnTo>
                  <a:lnTo>
                    <a:pt y="51489" x="1148"/>
                  </a:lnTo>
                  <a:lnTo>
                    <a:pt y="52213" x="785"/>
                  </a:lnTo>
                  <a:lnTo>
                    <a:pt y="52938" x="544"/>
                  </a:lnTo>
                  <a:lnTo>
                    <a:pt y="53662" x="363"/>
                  </a:lnTo>
                  <a:lnTo>
                    <a:pt y="54326" x="182"/>
                  </a:lnTo>
                  <a:lnTo>
                    <a:pt y="55050" x="121"/>
                  </a:lnTo>
                  <a:lnTo>
                    <a:pt y="55714" x="61"/>
                  </a:lnTo>
                  <a:lnTo>
                    <a:pt y="56318" x="1"/>
                  </a:lnTo>
                  <a:lnTo>
                    <a:pt y="56982" x="61"/>
                  </a:lnTo>
                  <a:lnTo>
                    <a:pt y="57586" x="61"/>
                  </a:lnTo>
                  <a:lnTo>
                    <a:pt y="58189" x="182"/>
                  </a:lnTo>
                  <a:lnTo>
                    <a:pt y="58793" x="302"/>
                  </a:lnTo>
                  <a:lnTo>
                    <a:pt y="59396" x="484"/>
                  </a:lnTo>
                  <a:lnTo>
                    <a:pt y="60000" x="665"/>
                  </a:lnTo>
                  <a:lnTo>
                    <a:pt y="60604" x="906"/>
                  </a:lnTo>
                  <a:lnTo>
                    <a:pt y="61207" x="1208"/>
                  </a:lnTo>
                  <a:lnTo>
                    <a:pt y="61750" x="1510"/>
                  </a:lnTo>
                  <a:lnTo>
                    <a:pt y="62354" x="1872"/>
                  </a:lnTo>
                  <a:lnTo>
                    <a:pt y="62897" x="2294"/>
                  </a:lnTo>
                  <a:lnTo>
                    <a:pt y="63380" x="2717"/>
                  </a:lnTo>
                  <a:lnTo>
                    <a:pt y="63923" x="3200"/>
                  </a:lnTo>
                  <a:lnTo>
                    <a:pt y="64406" x="3683"/>
                  </a:lnTo>
                  <a:lnTo>
                    <a:pt y="64889" x="4286"/>
                  </a:lnTo>
                  <a:lnTo>
                    <a:pt y="65372" x="4830"/>
                  </a:lnTo>
                  <a:lnTo>
                    <a:pt y="65795" x="5494"/>
                  </a:lnTo>
                  <a:lnTo>
                    <a:pt y="66217" x="6158"/>
                  </a:lnTo>
                  <a:lnTo>
                    <a:pt y="66640" x="6821"/>
                  </a:lnTo>
                  <a:lnTo>
                    <a:pt y="67002" x="7606"/>
                  </a:lnTo>
                  <a:lnTo>
                    <a:pt y="67364" x="8391"/>
                  </a:lnTo>
                  <a:lnTo>
                    <a:pt y="67666" x="9176"/>
                  </a:lnTo>
                  <a:lnTo>
                    <a:pt y="67968" x="10021"/>
                  </a:lnTo>
                  <a:lnTo>
                    <a:pt y="68269" x="10926"/>
                  </a:lnTo>
                  <a:lnTo>
                    <a:pt y="68511" x="11892"/>
                  </a:lnTo>
                  <a:lnTo>
                    <a:pt y="68692" x="12858"/>
                  </a:lnTo>
                  <a:lnTo>
                    <a:pt y="68873" x="13884"/>
                  </a:lnTo>
                  <a:lnTo>
                    <a:pt y="69054" x="14970"/>
                  </a:lnTo>
                  <a:lnTo>
                    <a:pt y="69175" x="16057"/>
                  </a:lnTo>
                  <a:lnTo>
                    <a:pt y="69235" x="17204"/>
                  </a:lnTo>
                  <a:lnTo>
                    <a:pt y="69296" x="18350"/>
                  </a:lnTo>
                  <a:lnTo>
                    <a:pt y="69356" x="19558"/>
                  </a:lnTo>
                  <a:lnTo>
                    <a:pt y="69296" x="21006"/>
                  </a:lnTo>
                  <a:lnTo>
                    <a:pt y="69235" x="22395"/>
                  </a:lnTo>
                  <a:lnTo>
                    <a:pt y="69115" x="23783"/>
                  </a:lnTo>
                  <a:lnTo>
                    <a:pt y="68933" x="25111"/>
                  </a:lnTo>
                  <a:lnTo>
                    <a:pt y="68752" x="26379"/>
                  </a:lnTo>
                  <a:lnTo>
                    <a:pt y="68451" x="27586"/>
                  </a:lnTo>
                  <a:lnTo>
                    <a:pt y="68209" x="28793"/>
                  </a:lnTo>
                  <a:lnTo>
                    <a:pt y="67847" x="29940"/>
                  </a:lnTo>
                  <a:lnTo>
                    <a:pt y="67485" x="31026"/>
                  </a:lnTo>
                  <a:lnTo>
                    <a:pt y="67062" x="32052"/>
                  </a:lnTo>
                  <a:lnTo>
                    <a:pt y="66640" x="33079"/>
                  </a:lnTo>
                  <a:lnTo>
                    <a:pt y="66157" x="34044"/>
                  </a:lnTo>
                  <a:lnTo>
                    <a:pt y="65614" x="34950"/>
                  </a:lnTo>
                  <a:lnTo>
                    <a:pt y="65131" x="35795"/>
                  </a:lnTo>
                  <a:lnTo>
                    <a:pt y="64527" x="36640"/>
                  </a:lnTo>
                  <a:lnTo>
                    <a:pt y="63923" x="37425"/>
                  </a:lnTo>
                  <a:lnTo>
                    <a:pt y="63320" x="38149"/>
                  </a:lnTo>
                  <a:lnTo>
                    <a:pt y="62656" x="38813"/>
                  </a:lnTo>
                  <a:lnTo>
                    <a:pt y="62052" x="39477"/>
                  </a:lnTo>
                  <a:lnTo>
                    <a:pt y="61328" x="40081"/>
                  </a:lnTo>
                  <a:lnTo>
                    <a:pt y="60664" x="40624"/>
                  </a:lnTo>
                  <a:lnTo>
                    <a:pt y="59940" x="41107"/>
                  </a:lnTo>
                  <a:lnTo>
                    <a:pt y="59155" x="41529"/>
                  </a:lnTo>
                  <a:lnTo>
                    <a:pt y="58431" x="41952"/>
                  </a:lnTo>
                  <a:lnTo>
                    <a:pt y="57646" x="42314"/>
                  </a:lnTo>
                  <a:lnTo>
                    <a:pt y="56922" x="42616"/>
                  </a:lnTo>
                  <a:lnTo>
                    <a:pt y="56137" x="42917"/>
                  </a:lnTo>
                  <a:lnTo>
                    <a:pt y="55352" x="43099"/>
                  </a:lnTo>
                  <a:lnTo>
                    <a:pt y="54567" x="43280"/>
                  </a:lnTo>
                  <a:lnTo>
                    <a:pt y="53722" x="43400"/>
                  </a:lnTo>
                  <a:lnTo>
                    <a:pt y="52938" x="43461"/>
                  </a:lnTo>
                  <a:lnTo>
                    <a:pt y="52153" x="43521"/>
                  </a:lnTo>
                  <a:lnTo>
                    <a:pt y="51006" x="43461"/>
                  </a:lnTo>
                  <a:lnTo>
                    <a:pt y="49920" x="43340"/>
                  </a:lnTo>
                  <a:lnTo>
                    <a:pt y="48894" x="43159"/>
                  </a:lnTo>
                  <a:lnTo>
                    <a:pt y="47988" x="42857"/>
                  </a:lnTo>
                  <a:lnTo>
                    <a:pt y="47083" x="42555"/>
                  </a:lnTo>
                  <a:lnTo>
                    <a:pt y="46238" x="42133"/>
                  </a:lnTo>
                  <a:lnTo>
                    <a:pt y="45453" x="41710"/>
                  </a:lnTo>
                  <a:lnTo>
                    <a:pt y="44668" x="41167"/>
                  </a:lnTo>
                  <a:lnTo>
                    <a:pt y="43944" x="40624"/>
                  </a:lnTo>
                  <a:lnTo>
                    <a:pt y="43280" x="40020"/>
                  </a:lnTo>
                  <a:lnTo>
                    <a:pt y="42556" x="39417"/>
                  </a:lnTo>
                  <a:lnTo>
                    <a:pt y="41952" x="38753"/>
                  </a:lnTo>
                  <a:lnTo>
                    <a:pt y="40684" x="37364"/>
                  </a:lnTo>
                  <a:lnTo>
                    <a:pt y="39417" x="35855"/>
                  </a:lnTo>
                  <a:lnTo>
                    <a:pt y="36882" x="32596"/>
                  </a:lnTo>
                  <a:lnTo>
                    <a:pt y="36157" x="31811"/>
                  </a:lnTo>
                  <a:lnTo>
                    <a:pt y="35795" x="31388"/>
                  </a:lnTo>
                  <a:lnTo>
                    <a:pt y="35373" x="31026"/>
                  </a:lnTo>
                  <a:lnTo>
                    <a:pt y="34829" x="30725"/>
                  </a:lnTo>
                  <a:lnTo>
                    <a:pt y="34286" x="30423"/>
                  </a:lnTo>
                  <a:lnTo>
                    <a:pt y="33682" x="30302"/>
                  </a:lnTo>
                  <a:lnTo>
                    <a:pt y="32958" x="30242"/>
                  </a:lnTo>
                  <a:lnTo>
                    <a:pt y="32234" x="30302"/>
                  </a:lnTo>
                  <a:lnTo>
                    <a:pt y="31570" x="30423"/>
                  </a:lnTo>
                  <a:lnTo>
                    <a:pt y="30966" x="30725"/>
                  </a:lnTo>
                  <a:lnTo>
                    <a:pt y="30423" x="31026"/>
                  </a:lnTo>
                  <a:lnTo>
                    <a:pt y="29880" x="31449"/>
                  </a:lnTo>
                  <a:lnTo>
                    <a:pt y="29397" x="31871"/>
                  </a:lnTo>
                  <a:lnTo>
                    <a:pt y="28491" x="32777"/>
                  </a:lnTo>
                  <a:lnTo>
                    <a:pt y="27345" x="34165"/>
                  </a:lnTo>
                  <a:lnTo>
                    <a:pt y="26137" x="35553"/>
                  </a:lnTo>
                  <a:lnTo>
                    <a:pt y="25534" x="36217"/>
                  </a:lnTo>
                  <a:lnTo>
                    <a:pt y="24870" x="36881"/>
                  </a:lnTo>
                  <a:lnTo>
                    <a:pt y="24145" x="37485"/>
                  </a:lnTo>
                  <a:lnTo>
                    <a:pt y="23421" x="38028"/>
                  </a:lnTo>
                  <a:lnTo>
                    <a:pt y="22636" x="38511"/>
                  </a:lnTo>
                  <a:lnTo>
                    <a:pt y="21852" x="38994"/>
                  </a:lnTo>
                  <a:lnTo>
                    <a:pt y="20946" x="39417"/>
                  </a:lnTo>
                  <a:lnTo>
                    <a:pt y="19980" x="39718"/>
                  </a:lnTo>
                  <a:lnTo>
                    <a:pt y="19015" x="40020"/>
                  </a:lnTo>
                  <a:lnTo>
                    <a:pt y="17928" x="40262"/>
                  </a:lnTo>
                  <a:lnTo>
                    <a:pt y="16781" x="40382"/>
                  </a:lnTo>
                  <a:lnTo>
                    <a:pt y="15574" x="40382"/>
                  </a:lnTo>
                  <a:lnTo>
                    <a:pt y="14307" x="40382"/>
                  </a:lnTo>
                  <a:lnTo>
                    <a:pt y="13099" x="40201"/>
                  </a:lnTo>
                  <a:lnTo>
                    <a:pt y="12013" x="39960"/>
                  </a:lnTo>
                  <a:lnTo>
                    <a:pt y="10987" x="39718"/>
                  </a:lnTo>
                  <a:lnTo>
                    <a:pt y="10021" x="39356"/>
                  </a:lnTo>
                  <a:lnTo>
                    <a:pt y="9115" x="38934"/>
                  </a:lnTo>
                  <a:lnTo>
                    <a:pt y="8270" x="38451"/>
                  </a:lnTo>
                  <a:lnTo>
                    <a:pt y="7486" x="37968"/>
                  </a:lnTo>
                  <a:lnTo>
                    <a:pt y="6761" x="37425"/>
                  </a:lnTo>
                  <a:lnTo>
                    <a:pt y="6097" x="36881"/>
                  </a:lnTo>
                  <a:lnTo>
                    <a:pt y="5494" x="36398"/>
                  </a:lnTo>
                  <a:lnTo>
                    <a:pt y="4951" x="35855"/>
                  </a:lnTo>
                  <a:lnTo>
                    <a:pt y="4045" x="34829"/>
                  </a:lnTo>
                  <a:lnTo>
                    <a:pt y="3260" x="33924"/>
                  </a:lnTo>
                  <a:lnTo>
                    <a:pt y="3260" x="39598"/>
                  </a:lnTo>
                  <a:lnTo>
                    <a:pt y="1" x="45392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72" id="372"/>
            <p:cNvSpPr/>
            <p:nvPr/>
          </p:nvSpPr>
          <p:spPr>
            <a:xfrm>
              <a:off y="2360250" x="4736525"/>
              <a:ext cy="647400" cx="496500"/>
            </a:xfrm>
            <a:custGeom>
              <a:pathLst>
                <a:path extrusionOk="0" h="25896" w="19860" fill="none">
                  <a:moveTo>
                    <a:pt y="23361" x="17566"/>
                  </a:moveTo>
                  <a:lnTo>
                    <a:pt y="23361" x="17566"/>
                  </a:lnTo>
                  <a:lnTo>
                    <a:pt y="22999" x="17928"/>
                  </a:lnTo>
                  <a:lnTo>
                    <a:pt y="22576" x="18290"/>
                  </a:lnTo>
                  <a:lnTo>
                    <a:pt y="22154" x="18532"/>
                  </a:lnTo>
                  <a:lnTo>
                    <a:pt y="21671" x="18833"/>
                  </a:lnTo>
                  <a:lnTo>
                    <a:pt y="20765" x="19196"/>
                  </a:lnTo>
                  <a:lnTo>
                    <a:pt y="19860" x="19497"/>
                  </a:lnTo>
                  <a:lnTo>
                    <a:pt y="19015" x="19679"/>
                  </a:lnTo>
                  <a:lnTo>
                    <a:pt y="18170" x="19799"/>
                  </a:lnTo>
                  <a:lnTo>
                    <a:pt y="17385" x="19860"/>
                  </a:lnTo>
                  <a:lnTo>
                    <a:pt y="16721" x="19860"/>
                  </a:lnTo>
                  <a:lnTo>
                    <a:pt y="16721" x="19860"/>
                  </a:lnTo>
                  <a:lnTo>
                    <a:pt y="15453" x="19799"/>
                  </a:lnTo>
                  <a:lnTo>
                    <a:pt y="14126" x="19679"/>
                  </a:lnTo>
                  <a:lnTo>
                    <a:pt y="12737" x="19437"/>
                  </a:lnTo>
                  <a:lnTo>
                    <a:pt y="11349" x="19135"/>
                  </a:lnTo>
                  <a:lnTo>
                    <a:pt y="9961" x="18713"/>
                  </a:lnTo>
                  <a:lnTo>
                    <a:pt y="8572" x="18230"/>
                  </a:lnTo>
                  <a:lnTo>
                    <a:pt y="7184" x="17626"/>
                  </a:lnTo>
                  <a:lnTo>
                    <a:pt y="5916" x="16962"/>
                  </a:lnTo>
                  <a:lnTo>
                    <a:pt y="4709" x="16178"/>
                  </a:lnTo>
                  <a:lnTo>
                    <a:pt y="3562" x="15333"/>
                  </a:lnTo>
                  <a:lnTo>
                    <a:pt y="3019" x="14850"/>
                  </a:lnTo>
                  <a:lnTo>
                    <a:pt y="2536" x="14367"/>
                  </a:lnTo>
                  <a:lnTo>
                    <a:pt y="2114" x="13884"/>
                  </a:lnTo>
                  <a:lnTo>
                    <a:pt y="1691" x="13341"/>
                  </a:lnTo>
                  <a:lnTo>
                    <a:pt y="1329" x="12797"/>
                  </a:lnTo>
                  <a:lnTo>
                    <a:pt y="967" x="12254"/>
                  </a:lnTo>
                  <a:lnTo>
                    <a:pt y="665" x="11651"/>
                  </a:lnTo>
                  <a:lnTo>
                    <a:pt y="424" x="11047"/>
                  </a:lnTo>
                  <a:lnTo>
                    <a:pt y="242" x="10383"/>
                  </a:lnTo>
                  <a:lnTo>
                    <a:pt y="122" x="9779"/>
                  </a:lnTo>
                  <a:lnTo>
                    <a:pt y="1" x="9055"/>
                  </a:lnTo>
                  <a:lnTo>
                    <a:pt y="1" x="8391"/>
                  </a:lnTo>
                  <a:lnTo>
                    <a:pt y="1" x="8391"/>
                  </a:lnTo>
                  <a:lnTo>
                    <a:pt y="61" x="7486"/>
                  </a:lnTo>
                  <a:lnTo>
                    <a:pt y="182" x="6580"/>
                  </a:lnTo>
                  <a:lnTo>
                    <a:pt y="484" x="5735"/>
                  </a:lnTo>
                  <a:lnTo>
                    <a:pt y="786" x="4830"/>
                  </a:lnTo>
                  <a:lnTo>
                    <a:pt y="1269" x="4045"/>
                  </a:lnTo>
                  <a:lnTo>
                    <a:pt y="1751" x="3260"/>
                  </a:lnTo>
                  <a:lnTo>
                    <a:pt y="2355" x="2596"/>
                  </a:lnTo>
                  <a:lnTo>
                    <a:pt y="3019" x="1993"/>
                  </a:lnTo>
                  <a:lnTo>
                    <a:pt y="3019" x="1993"/>
                  </a:lnTo>
                  <a:lnTo>
                    <a:pt y="3743" x="1510"/>
                  </a:lnTo>
                  <a:lnTo>
                    <a:pt y="4528" x="1027"/>
                  </a:lnTo>
                  <a:lnTo>
                    <a:pt y="5373" x="725"/>
                  </a:lnTo>
                  <a:lnTo>
                    <a:pt y="6218" x="423"/>
                  </a:lnTo>
                  <a:lnTo>
                    <a:pt y="7063" x="242"/>
                  </a:lnTo>
                  <a:lnTo>
                    <a:pt y="7969" x="122"/>
                  </a:lnTo>
                  <a:lnTo>
                    <a:pt y="8814" x="61"/>
                  </a:lnTo>
                  <a:lnTo>
                    <a:pt y="9719" x="1"/>
                  </a:lnTo>
                  <a:lnTo>
                    <a:pt y="9719" x="1"/>
                  </a:lnTo>
                  <a:lnTo>
                    <a:pt y="10926" x="61"/>
                  </a:lnTo>
                  <a:lnTo>
                    <a:pt y="12194" x="182"/>
                  </a:lnTo>
                  <a:lnTo>
                    <a:pt y="13462" x="363"/>
                  </a:lnTo>
                  <a:lnTo>
                    <a:pt y="14850" x="665"/>
                  </a:lnTo>
                  <a:lnTo>
                    <a:pt y="16178" x="1087"/>
                  </a:lnTo>
                  <a:lnTo>
                    <a:pt y="17506" x="1570"/>
                  </a:lnTo>
                  <a:lnTo>
                    <a:pt y="18834" x="2113"/>
                  </a:lnTo>
                  <a:lnTo>
                    <a:pt y="20101" x="2777"/>
                  </a:lnTo>
                  <a:lnTo>
                    <a:pt y="21308" x="3502"/>
                  </a:lnTo>
                  <a:lnTo>
                    <a:pt y="22395" x="4347"/>
                  </a:lnTo>
                  <a:lnTo>
                    <a:pt y="22938" x="4830"/>
                  </a:lnTo>
                  <a:lnTo>
                    <a:pt y="23421" x="5252"/>
                  </a:lnTo>
                  <a:lnTo>
                    <a:pt y="23844" x="5795"/>
                  </a:lnTo>
                  <a:lnTo>
                    <a:pt y="24266" x="6278"/>
                  </a:lnTo>
                  <a:lnTo>
                    <a:pt y="24628" x="6882"/>
                  </a:lnTo>
                  <a:lnTo>
                    <a:pt y="24930" x="7425"/>
                  </a:lnTo>
                  <a:lnTo>
                    <a:pt y="25232" x="8029"/>
                  </a:lnTo>
                  <a:lnTo>
                    <a:pt y="25473" x="8632"/>
                  </a:lnTo>
                  <a:lnTo>
                    <a:pt y="25654" x="9296"/>
                  </a:lnTo>
                  <a:lnTo>
                    <a:pt y="25836" x="9960"/>
                  </a:lnTo>
                  <a:lnTo>
                    <a:pt y="25896" x="10685"/>
                  </a:lnTo>
                  <a:lnTo>
                    <a:pt y="25896" x="11409"/>
                  </a:lnTo>
                  <a:lnTo>
                    <a:pt y="25896" x="11409"/>
                  </a:lnTo>
                  <a:lnTo>
                    <a:pt y="25896" x="12254"/>
                  </a:lnTo>
                  <a:lnTo>
                    <a:pt y="25715" x="13099"/>
                  </a:lnTo>
                  <a:lnTo>
                    <a:pt y="25473" x="13944"/>
                  </a:lnTo>
                  <a:lnTo>
                    <a:pt y="25172" x="14789"/>
                  </a:lnTo>
                  <a:lnTo>
                    <a:pt y="24809" x="15574"/>
                  </a:lnTo>
                  <a:lnTo>
                    <a:pt y="24387" x="16298"/>
                  </a:lnTo>
                  <a:lnTo>
                    <a:pt y="23904" x="16962"/>
                  </a:lnTo>
                  <a:lnTo>
                    <a:pt y="23361" x="17566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73" id="373"/>
            <p:cNvSpPr/>
            <p:nvPr/>
          </p:nvSpPr>
          <p:spPr>
            <a:xfrm>
              <a:off y="3374325" x="4623350"/>
              <a:ext cy="547800" cx="734925"/>
            </a:xfrm>
            <a:custGeom>
              <a:pathLst>
                <a:path extrusionOk="0" h="21912" w="29397" fill="none">
                  <a:moveTo>
                    <a:pt y="121" x="19437"/>
                  </a:moveTo>
                  <a:lnTo>
                    <a:pt y="121" x="19437"/>
                  </a:lnTo>
                  <a:lnTo>
                    <a:pt y="1" x="18471"/>
                  </a:lnTo>
                  <a:lnTo>
                    <a:pt y="1" x="17385"/>
                  </a:lnTo>
                  <a:lnTo>
                    <a:pt y="1" x="17385"/>
                  </a:lnTo>
                  <a:lnTo>
                    <a:pt y="61" x="16057"/>
                  </a:lnTo>
                  <a:lnTo>
                    <a:pt y="121" x="14970"/>
                  </a:lnTo>
                  <a:lnTo>
                    <a:pt y="242" x="13703"/>
                  </a:lnTo>
                  <a:lnTo>
                    <a:pt y="423" x="12314"/>
                  </a:lnTo>
                  <a:lnTo>
                    <a:pt y="725" x="10805"/>
                  </a:lnTo>
                  <a:lnTo>
                    <a:pt y="1027" x="9296"/>
                  </a:lnTo>
                  <a:lnTo>
                    <a:pt y="1449" x="7787"/>
                  </a:lnTo>
                  <a:lnTo>
                    <a:pt y="1449" x="7787"/>
                  </a:lnTo>
                  <a:lnTo>
                    <a:pt y="1812" x="6882"/>
                  </a:lnTo>
                  <a:lnTo>
                    <a:pt y="2355" x="5735"/>
                  </a:lnTo>
                  <a:lnTo>
                    <a:pt y="2657" x="5131"/>
                  </a:lnTo>
                  <a:lnTo>
                    <a:pt y="3019" x="4467"/>
                  </a:lnTo>
                  <a:lnTo>
                    <a:pt y="3502" x="3803"/>
                  </a:lnTo>
                  <a:lnTo>
                    <a:pt y="3985" x="3139"/>
                  </a:lnTo>
                  <a:lnTo>
                    <a:pt y="4588" x="2536"/>
                  </a:lnTo>
                  <a:lnTo>
                    <a:pt y="5192" x="1932"/>
                  </a:lnTo>
                  <a:lnTo>
                    <a:pt y="5916" x="1389"/>
                  </a:lnTo>
                  <a:lnTo>
                    <a:pt y="6761" x="906"/>
                  </a:lnTo>
                  <a:lnTo>
                    <a:pt y="7606" x="544"/>
                  </a:lnTo>
                  <a:lnTo>
                    <a:pt y="8632" x="242"/>
                  </a:lnTo>
                  <a:lnTo>
                    <a:pt y="9659" x="61"/>
                  </a:lnTo>
                  <a:lnTo>
                    <a:pt y="10805" x="1"/>
                  </a:lnTo>
                  <a:lnTo>
                    <a:pt y="10805" x="1"/>
                  </a:lnTo>
                  <a:lnTo>
                    <a:pt y="11409" x="1"/>
                  </a:lnTo>
                  <a:lnTo>
                    <a:pt y="12013" x="61"/>
                  </a:lnTo>
                  <a:lnTo>
                    <a:pt y="12616" x="182"/>
                  </a:lnTo>
                  <a:lnTo>
                    <a:pt y="13159" x="303"/>
                  </a:lnTo>
                  <a:lnTo>
                    <a:pt y="13703" x="423"/>
                  </a:lnTo>
                  <a:lnTo>
                    <a:pt y="14246" x="665"/>
                  </a:lnTo>
                  <a:lnTo>
                    <a:pt y="15272" x="1148"/>
                  </a:lnTo>
                  <a:lnTo>
                    <a:pt y="16298" x="1751"/>
                  </a:lnTo>
                  <a:lnTo>
                    <a:pt y="17204" x="2476"/>
                  </a:lnTo>
                  <a:lnTo>
                    <a:pt y="18049" x="3381"/>
                  </a:lnTo>
                  <a:lnTo>
                    <a:pt y="18833" x="4347"/>
                  </a:lnTo>
                  <a:lnTo>
                    <a:pt y="19497" x="5433"/>
                  </a:lnTo>
                  <a:lnTo>
                    <a:pt y="20101" x="6640"/>
                  </a:lnTo>
                  <a:lnTo>
                    <a:pt y="20644" x="7968"/>
                  </a:lnTo>
                  <a:lnTo>
                    <a:pt y="21127" x="9417"/>
                  </a:lnTo>
                  <a:lnTo>
                    <a:pt y="21489" x="10926"/>
                  </a:lnTo>
                  <a:lnTo>
                    <a:pt y="21731" x="12495"/>
                  </a:lnTo>
                  <a:lnTo>
                    <a:pt y="21851" x="14246"/>
                  </a:lnTo>
                  <a:lnTo>
                    <a:pt y="21912" x="15996"/>
                  </a:lnTo>
                  <a:lnTo>
                    <a:pt y="21912" x="15996"/>
                  </a:lnTo>
                  <a:lnTo>
                    <a:pt y="21912" x="17566"/>
                  </a:lnTo>
                  <a:lnTo>
                    <a:pt y="21731" x="19075"/>
                  </a:lnTo>
                  <a:lnTo>
                    <a:pt y="21489" x="20463"/>
                  </a:lnTo>
                  <a:lnTo>
                    <a:pt y="21187" x="21791"/>
                  </a:lnTo>
                  <a:lnTo>
                    <a:pt y="20765" x="22998"/>
                  </a:lnTo>
                  <a:lnTo>
                    <a:pt y="20282" x="24085"/>
                  </a:lnTo>
                  <a:lnTo>
                    <a:pt y="19739" x="25051"/>
                  </a:lnTo>
                  <a:lnTo>
                    <a:pt y="19135" x="25956"/>
                  </a:lnTo>
                  <a:lnTo>
                    <a:pt y="18471" x="26741"/>
                  </a:lnTo>
                  <a:lnTo>
                    <a:pt y="17687" x="27465"/>
                  </a:lnTo>
                  <a:lnTo>
                    <a:pt y="16902" x="28008"/>
                  </a:lnTo>
                  <a:lnTo>
                    <a:pt y="15996" x="28491"/>
                  </a:lnTo>
                  <a:lnTo>
                    <a:pt y="15091" x="28914"/>
                  </a:lnTo>
                  <a:lnTo>
                    <a:pt y="14125" x="29155"/>
                  </a:lnTo>
                  <a:lnTo>
                    <a:pt y="13159" x="29336"/>
                  </a:lnTo>
                  <a:lnTo>
                    <a:pt y="12133" x="29397"/>
                  </a:lnTo>
                  <a:lnTo>
                    <a:pt y="12133" x="29397"/>
                  </a:lnTo>
                  <a:lnTo>
                    <a:pt y="11288" x="29336"/>
                  </a:lnTo>
                  <a:lnTo>
                    <a:pt y="10443" x="29216"/>
                  </a:lnTo>
                  <a:lnTo>
                    <a:pt y="9719" x="29034"/>
                  </a:lnTo>
                  <a:lnTo>
                    <a:pt y="8934" x="28793"/>
                  </a:lnTo>
                  <a:lnTo>
                    <a:pt y="8270" x="28491"/>
                  </a:lnTo>
                  <a:lnTo>
                    <a:pt y="7546" x="28069"/>
                  </a:lnTo>
                  <a:lnTo>
                    <a:pt y="6882" x="27586"/>
                  </a:lnTo>
                  <a:lnTo>
                    <a:pt y="6218" x="26982"/>
                  </a:lnTo>
                  <a:lnTo>
                    <a:pt y="5494" x="26379"/>
                  </a:lnTo>
                  <a:lnTo>
                    <a:pt y="4830" x="25654"/>
                  </a:lnTo>
                  <a:lnTo>
                    <a:pt y="4105" x="24809"/>
                  </a:lnTo>
                  <a:lnTo>
                    <a:pt y="3381" x="23904"/>
                  </a:lnTo>
                  <a:lnTo>
                    <a:pt y="1812" x="21851"/>
                  </a:lnTo>
                  <a:lnTo>
                    <a:pt y="121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74" id="374"/>
            <p:cNvSpPr/>
            <p:nvPr/>
          </p:nvSpPr>
          <p:spPr>
            <a:xfrm>
              <a:off y="2284800" x="4422650"/>
              <a:ext cy="1733900" cx="1134825"/>
            </a:xfrm>
            <a:custGeom>
              <a:pathLst>
                <a:path extrusionOk="0" h="69356" w="45393" fill="none">
                  <a:moveTo>
                    <a:pt y="3260" x="33924"/>
                  </a:moveTo>
                  <a:lnTo>
                    <a:pt y="3260" x="33924"/>
                  </a:lnTo>
                  <a:lnTo>
                    <a:pt y="4045" x="34829"/>
                  </a:lnTo>
                  <a:lnTo>
                    <a:pt y="4951" x="35855"/>
                  </a:lnTo>
                  <a:lnTo>
                    <a:pt y="5494" x="36398"/>
                  </a:lnTo>
                  <a:lnTo>
                    <a:pt y="6097" x="36881"/>
                  </a:lnTo>
                  <a:lnTo>
                    <a:pt y="6761" x="37425"/>
                  </a:lnTo>
                  <a:lnTo>
                    <a:pt y="7486" x="37968"/>
                  </a:lnTo>
                  <a:lnTo>
                    <a:pt y="8270" x="38451"/>
                  </a:lnTo>
                  <a:lnTo>
                    <a:pt y="9115" x="38934"/>
                  </a:lnTo>
                  <a:lnTo>
                    <a:pt y="10021" x="39356"/>
                  </a:lnTo>
                  <a:lnTo>
                    <a:pt y="10987" x="39718"/>
                  </a:lnTo>
                  <a:lnTo>
                    <a:pt y="12013" x="39960"/>
                  </a:lnTo>
                  <a:lnTo>
                    <a:pt y="13099" x="40201"/>
                  </a:lnTo>
                  <a:lnTo>
                    <a:pt y="14307" x="40382"/>
                  </a:lnTo>
                  <a:lnTo>
                    <a:pt y="15574" x="40382"/>
                  </a:lnTo>
                  <a:lnTo>
                    <a:pt y="15574" x="40382"/>
                  </a:lnTo>
                  <a:lnTo>
                    <a:pt y="16781" x="40382"/>
                  </a:lnTo>
                  <a:lnTo>
                    <a:pt y="17928" x="40262"/>
                  </a:lnTo>
                  <a:lnTo>
                    <a:pt y="19015" x="40020"/>
                  </a:lnTo>
                  <a:lnTo>
                    <a:pt y="19980" x="39718"/>
                  </a:lnTo>
                  <a:lnTo>
                    <a:pt y="20946" x="39417"/>
                  </a:lnTo>
                  <a:lnTo>
                    <a:pt y="21852" x="38994"/>
                  </a:lnTo>
                  <a:lnTo>
                    <a:pt y="22636" x="38511"/>
                  </a:lnTo>
                  <a:lnTo>
                    <a:pt y="23421" x="38028"/>
                  </a:lnTo>
                  <a:lnTo>
                    <a:pt y="24145" x="37485"/>
                  </a:lnTo>
                  <a:lnTo>
                    <a:pt y="24870" x="36881"/>
                  </a:lnTo>
                  <a:lnTo>
                    <a:pt y="25534" x="36217"/>
                  </a:lnTo>
                  <a:lnTo>
                    <a:pt y="26137" x="35553"/>
                  </a:lnTo>
                  <a:lnTo>
                    <a:pt y="27345" x="34165"/>
                  </a:lnTo>
                  <a:lnTo>
                    <a:pt y="28491" x="32777"/>
                  </a:lnTo>
                  <a:lnTo>
                    <a:pt y="28491" x="32777"/>
                  </a:lnTo>
                  <a:lnTo>
                    <a:pt y="29397" x="31871"/>
                  </a:lnTo>
                  <a:lnTo>
                    <a:pt y="29880" x="31449"/>
                  </a:lnTo>
                  <a:lnTo>
                    <a:pt y="30423" x="31026"/>
                  </a:lnTo>
                  <a:lnTo>
                    <a:pt y="30966" x="30725"/>
                  </a:lnTo>
                  <a:lnTo>
                    <a:pt y="31570" x="30423"/>
                  </a:lnTo>
                  <a:lnTo>
                    <a:pt y="32234" x="30302"/>
                  </a:lnTo>
                  <a:lnTo>
                    <a:pt y="32958" x="30242"/>
                  </a:lnTo>
                  <a:lnTo>
                    <a:pt y="32958" x="30242"/>
                  </a:lnTo>
                  <a:lnTo>
                    <a:pt y="33682" x="30302"/>
                  </a:lnTo>
                  <a:lnTo>
                    <a:pt y="34286" x="30423"/>
                  </a:lnTo>
                  <a:lnTo>
                    <a:pt y="34829" x="30725"/>
                  </a:lnTo>
                  <a:lnTo>
                    <a:pt y="35373" x="31026"/>
                  </a:lnTo>
                  <a:lnTo>
                    <a:pt y="35795" x="31388"/>
                  </a:lnTo>
                  <a:lnTo>
                    <a:pt y="36157" x="31811"/>
                  </a:lnTo>
                  <a:lnTo>
                    <a:pt y="36882" x="32596"/>
                  </a:lnTo>
                  <a:lnTo>
                    <a:pt y="39417" x="35855"/>
                  </a:lnTo>
                  <a:lnTo>
                    <a:pt y="39417" x="35855"/>
                  </a:lnTo>
                  <a:lnTo>
                    <a:pt y="40684" x="37364"/>
                  </a:lnTo>
                  <a:lnTo>
                    <a:pt y="41952" x="38753"/>
                  </a:lnTo>
                  <a:lnTo>
                    <a:pt y="42556" x="39417"/>
                  </a:lnTo>
                  <a:lnTo>
                    <a:pt y="43280" x="40020"/>
                  </a:lnTo>
                  <a:lnTo>
                    <a:pt y="43944" x="40624"/>
                  </a:lnTo>
                  <a:lnTo>
                    <a:pt y="44668" x="41167"/>
                  </a:lnTo>
                  <a:lnTo>
                    <a:pt y="45453" x="41710"/>
                  </a:lnTo>
                  <a:lnTo>
                    <a:pt y="46238" x="42133"/>
                  </a:lnTo>
                  <a:lnTo>
                    <a:pt y="47083" x="42555"/>
                  </a:lnTo>
                  <a:lnTo>
                    <a:pt y="47988" x="42857"/>
                  </a:lnTo>
                  <a:lnTo>
                    <a:pt y="48894" x="43159"/>
                  </a:lnTo>
                  <a:lnTo>
                    <a:pt y="49920" x="43340"/>
                  </a:lnTo>
                  <a:lnTo>
                    <a:pt y="51006" x="43461"/>
                  </a:lnTo>
                  <a:lnTo>
                    <a:pt y="52153" x="43521"/>
                  </a:lnTo>
                  <a:lnTo>
                    <a:pt y="52153" x="43521"/>
                  </a:lnTo>
                  <a:lnTo>
                    <a:pt y="52938" x="43461"/>
                  </a:lnTo>
                  <a:lnTo>
                    <a:pt y="53722" x="43400"/>
                  </a:lnTo>
                  <a:lnTo>
                    <a:pt y="54567" x="43280"/>
                  </a:lnTo>
                  <a:lnTo>
                    <a:pt y="55352" x="43099"/>
                  </a:lnTo>
                  <a:lnTo>
                    <a:pt y="56137" x="42917"/>
                  </a:lnTo>
                  <a:lnTo>
                    <a:pt y="56922" x="42616"/>
                  </a:lnTo>
                  <a:lnTo>
                    <a:pt y="57646" x="42314"/>
                  </a:lnTo>
                  <a:lnTo>
                    <a:pt y="58431" x="41952"/>
                  </a:lnTo>
                  <a:lnTo>
                    <a:pt y="59155" x="41529"/>
                  </a:lnTo>
                  <a:lnTo>
                    <a:pt y="59940" x="41107"/>
                  </a:lnTo>
                  <a:lnTo>
                    <a:pt y="60664" x="40624"/>
                  </a:lnTo>
                  <a:lnTo>
                    <a:pt y="61328" x="40081"/>
                  </a:lnTo>
                  <a:lnTo>
                    <a:pt y="62052" x="39477"/>
                  </a:lnTo>
                  <a:lnTo>
                    <a:pt y="62656" x="38813"/>
                  </a:lnTo>
                  <a:lnTo>
                    <a:pt y="63320" x="38149"/>
                  </a:lnTo>
                  <a:lnTo>
                    <a:pt y="63923" x="37425"/>
                  </a:lnTo>
                  <a:lnTo>
                    <a:pt y="64527" x="36640"/>
                  </a:lnTo>
                  <a:lnTo>
                    <a:pt y="65131" x="35795"/>
                  </a:lnTo>
                  <a:lnTo>
                    <a:pt y="65614" x="34950"/>
                  </a:lnTo>
                  <a:lnTo>
                    <a:pt y="66157" x="34044"/>
                  </a:lnTo>
                  <a:lnTo>
                    <a:pt y="66640" x="33079"/>
                  </a:lnTo>
                  <a:lnTo>
                    <a:pt y="67062" x="32052"/>
                  </a:lnTo>
                  <a:lnTo>
                    <a:pt y="67485" x="31026"/>
                  </a:lnTo>
                  <a:lnTo>
                    <a:pt y="67847" x="29940"/>
                  </a:lnTo>
                  <a:lnTo>
                    <a:pt y="68209" x="28793"/>
                  </a:lnTo>
                  <a:lnTo>
                    <a:pt y="68451" x="27586"/>
                  </a:lnTo>
                  <a:lnTo>
                    <a:pt y="68752" x="26379"/>
                  </a:lnTo>
                  <a:lnTo>
                    <a:pt y="68933" x="25111"/>
                  </a:lnTo>
                  <a:lnTo>
                    <a:pt y="69115" x="23783"/>
                  </a:lnTo>
                  <a:lnTo>
                    <a:pt y="69235" x="22395"/>
                  </a:lnTo>
                  <a:lnTo>
                    <a:pt y="69296" x="21006"/>
                  </a:lnTo>
                  <a:lnTo>
                    <a:pt y="69356" x="19558"/>
                  </a:lnTo>
                  <a:lnTo>
                    <a:pt y="69356" x="19558"/>
                  </a:lnTo>
                  <a:lnTo>
                    <a:pt y="69296" x="18350"/>
                  </a:lnTo>
                  <a:lnTo>
                    <a:pt y="69235" x="17204"/>
                  </a:lnTo>
                  <a:lnTo>
                    <a:pt y="69175" x="16057"/>
                  </a:lnTo>
                  <a:lnTo>
                    <a:pt y="69054" x="14970"/>
                  </a:lnTo>
                  <a:lnTo>
                    <a:pt y="68873" x="13884"/>
                  </a:lnTo>
                  <a:lnTo>
                    <a:pt y="68692" x="12858"/>
                  </a:lnTo>
                  <a:lnTo>
                    <a:pt y="68511" x="11892"/>
                  </a:lnTo>
                  <a:lnTo>
                    <a:pt y="68269" x="10926"/>
                  </a:lnTo>
                  <a:lnTo>
                    <a:pt y="67968" x="10021"/>
                  </a:lnTo>
                  <a:lnTo>
                    <a:pt y="67666" x="9176"/>
                  </a:lnTo>
                  <a:lnTo>
                    <a:pt y="67364" x="8391"/>
                  </a:lnTo>
                  <a:lnTo>
                    <a:pt y="67002" x="7606"/>
                  </a:lnTo>
                  <a:lnTo>
                    <a:pt y="66640" x="6821"/>
                  </a:lnTo>
                  <a:lnTo>
                    <a:pt y="66217" x="6158"/>
                  </a:lnTo>
                  <a:lnTo>
                    <a:pt y="65795" x="5494"/>
                  </a:lnTo>
                  <a:lnTo>
                    <a:pt y="65372" x="4830"/>
                  </a:lnTo>
                  <a:lnTo>
                    <a:pt y="64889" x="4286"/>
                  </a:lnTo>
                  <a:lnTo>
                    <a:pt y="64406" x="3683"/>
                  </a:lnTo>
                  <a:lnTo>
                    <a:pt y="63923" x="3200"/>
                  </a:lnTo>
                  <a:lnTo>
                    <a:pt y="63380" x="2717"/>
                  </a:lnTo>
                  <a:lnTo>
                    <a:pt y="62897" x="2294"/>
                  </a:lnTo>
                  <a:lnTo>
                    <a:pt y="62354" x="1872"/>
                  </a:lnTo>
                  <a:lnTo>
                    <a:pt y="61750" x="1510"/>
                  </a:lnTo>
                  <a:lnTo>
                    <a:pt y="61207" x="1208"/>
                  </a:lnTo>
                  <a:lnTo>
                    <a:pt y="60604" x="906"/>
                  </a:lnTo>
                  <a:lnTo>
                    <a:pt y="60000" x="665"/>
                  </a:lnTo>
                  <a:lnTo>
                    <a:pt y="59396" x="484"/>
                  </a:lnTo>
                  <a:lnTo>
                    <a:pt y="58793" x="302"/>
                  </a:lnTo>
                  <a:lnTo>
                    <a:pt y="58189" x="182"/>
                  </a:lnTo>
                  <a:lnTo>
                    <a:pt y="57586" x="61"/>
                  </a:lnTo>
                  <a:lnTo>
                    <a:pt y="56982" x="61"/>
                  </a:lnTo>
                  <a:lnTo>
                    <a:pt y="56318" x="1"/>
                  </a:lnTo>
                  <a:lnTo>
                    <a:pt y="56318" x="1"/>
                  </a:lnTo>
                  <a:lnTo>
                    <a:pt y="55714" x="61"/>
                  </a:lnTo>
                  <a:lnTo>
                    <a:pt y="55050" x="121"/>
                  </a:lnTo>
                  <a:lnTo>
                    <a:pt y="54326" x="182"/>
                  </a:lnTo>
                  <a:lnTo>
                    <a:pt y="53662" x="363"/>
                  </a:lnTo>
                  <a:lnTo>
                    <a:pt y="52938" x="544"/>
                  </a:lnTo>
                  <a:lnTo>
                    <a:pt y="52213" x="785"/>
                  </a:lnTo>
                  <a:lnTo>
                    <a:pt y="51489" x="1148"/>
                  </a:lnTo>
                  <a:lnTo>
                    <a:pt y="50765" x="1510"/>
                  </a:lnTo>
                  <a:lnTo>
                    <a:pt y="49980" x="1932"/>
                  </a:lnTo>
                  <a:lnTo>
                    <a:pt y="49256" x="2415"/>
                  </a:lnTo>
                  <a:lnTo>
                    <a:pt y="48531" x="3019"/>
                  </a:lnTo>
                  <a:lnTo>
                    <a:pt y="47867" x="3683"/>
                  </a:lnTo>
                  <a:lnTo>
                    <a:pt y="47143" x="4407"/>
                  </a:lnTo>
                  <a:lnTo>
                    <a:pt y="46479" x="5192"/>
                  </a:lnTo>
                  <a:lnTo>
                    <a:pt y="45815" x="6037"/>
                  </a:lnTo>
                  <a:lnTo>
                    <a:pt y="45211" x="7003"/>
                  </a:lnTo>
                  <a:lnTo>
                    <a:pt y="45211" x="7003"/>
                  </a:lnTo>
                  <a:lnTo>
                    <a:pt y="44608" x="8089"/>
                  </a:lnTo>
                  <a:lnTo>
                    <a:pt y="44065" x="9236"/>
                  </a:lnTo>
                  <a:lnTo>
                    <a:pt y="43582" x="10383"/>
                  </a:lnTo>
                  <a:lnTo>
                    <a:pt y="43159" x="11530"/>
                  </a:lnTo>
                  <a:lnTo>
                    <a:pt y="42797" x="12737"/>
                  </a:lnTo>
                  <a:lnTo>
                    <a:pt y="42435" x="13944"/>
                  </a:lnTo>
                  <a:lnTo>
                    <a:pt y="42193" x="15091"/>
                  </a:lnTo>
                  <a:lnTo>
                    <a:pt y="41952" x="16298"/>
                  </a:lnTo>
                  <a:lnTo>
                    <a:pt y="41590" x="18592"/>
                  </a:lnTo>
                  <a:lnTo>
                    <a:pt y="41348" x="20765"/>
                  </a:lnTo>
                  <a:lnTo>
                    <a:pt y="41167" x="22696"/>
                  </a:lnTo>
                  <a:lnTo>
                    <a:pt y="41047" x="24387"/>
                  </a:lnTo>
                  <a:lnTo>
                    <a:pt y="41047" x="24387"/>
                  </a:lnTo>
                  <a:lnTo>
                    <a:pt y="39779" x="23421"/>
                  </a:lnTo>
                  <a:lnTo>
                    <a:pt y="39115" x="22998"/>
                  </a:lnTo>
                  <a:lnTo>
                    <a:pt y="38391" x="22576"/>
                  </a:lnTo>
                  <a:lnTo>
                    <a:pt y="37606" x="22214"/>
                  </a:lnTo>
                  <a:lnTo>
                    <a:pt y="36761" x="21912"/>
                  </a:lnTo>
                  <a:lnTo>
                    <a:pt y="35855" x="21731"/>
                  </a:lnTo>
                  <a:lnTo>
                    <a:pt y="34829" x="21670"/>
                  </a:lnTo>
                  <a:lnTo>
                    <a:pt y="34829" x="21670"/>
                  </a:lnTo>
                  <a:lnTo>
                    <a:pt y="34286" x="21670"/>
                  </a:lnTo>
                  <a:lnTo>
                    <a:pt y="33803" x="21731"/>
                  </a:lnTo>
                  <a:lnTo>
                    <a:pt y="32898" x="21972"/>
                  </a:lnTo>
                  <a:lnTo>
                    <a:pt y="32113" x="22214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1449" x="21067"/>
                  </a:lnTo>
                  <a:lnTo>
                    <a:pt y="31509" x="19678"/>
                  </a:lnTo>
                  <a:lnTo>
                    <a:pt y="31509" x="19678"/>
                  </a:lnTo>
                  <a:lnTo>
                    <a:pt y="31449" x="18773"/>
                  </a:lnTo>
                  <a:lnTo>
                    <a:pt y="31389" x="17928"/>
                  </a:lnTo>
                  <a:lnTo>
                    <a:pt y="31328" x="17083"/>
                  </a:lnTo>
                  <a:lnTo>
                    <a:pt y="31147" x="16238"/>
                  </a:lnTo>
                  <a:lnTo>
                    <a:pt y="30966" x="15453"/>
                  </a:lnTo>
                  <a:lnTo>
                    <a:pt y="30785" x="14668"/>
                  </a:lnTo>
                  <a:lnTo>
                    <a:pt y="30544" x="13944"/>
                  </a:lnTo>
                  <a:lnTo>
                    <a:pt y="30242" x="13220"/>
                  </a:lnTo>
                  <a:lnTo>
                    <a:pt y="29940" x="12556"/>
                  </a:lnTo>
                  <a:lnTo>
                    <a:pt y="29578" x="11892"/>
                  </a:lnTo>
                  <a:lnTo>
                    <a:pt y="29216" x="11228"/>
                  </a:lnTo>
                  <a:lnTo>
                    <a:pt y="28854" x="10624"/>
                  </a:lnTo>
                  <a:lnTo>
                    <a:pt y="28431" x="10081"/>
                  </a:lnTo>
                  <a:lnTo>
                    <a:pt y="27948" x="9538"/>
                  </a:lnTo>
                  <a:lnTo>
                    <a:pt y="26982" x="8512"/>
                  </a:lnTo>
                  <a:lnTo>
                    <a:pt y="25956" x="7606"/>
                  </a:lnTo>
                  <a:lnTo>
                    <a:pt y="24870" x="6821"/>
                  </a:lnTo>
                  <a:lnTo>
                    <a:pt y="23663" x="6097"/>
                  </a:lnTo>
                  <a:lnTo>
                    <a:pt y="22455" x="5554"/>
                  </a:lnTo>
                  <a:lnTo>
                    <a:pt y="21127" x="5131"/>
                  </a:lnTo>
                  <a:lnTo>
                    <a:pt y="19860" x="4830"/>
                  </a:lnTo>
                  <a:lnTo>
                    <a:pt y="18532" x="4648"/>
                  </a:lnTo>
                  <a:lnTo>
                    <a:pt y="17204" x="4588"/>
                  </a:lnTo>
                  <a:lnTo>
                    <a:pt y="17204" x="4588"/>
                  </a:lnTo>
                  <a:lnTo>
                    <a:pt y="16419" x="4588"/>
                  </a:lnTo>
                  <a:lnTo>
                    <a:pt y="15634" x="4648"/>
                  </a:lnTo>
                  <a:lnTo>
                    <a:pt y="14789" x="4769"/>
                  </a:lnTo>
                  <a:lnTo>
                    <a:pt y="14005" x="4950"/>
                  </a:lnTo>
                  <a:lnTo>
                    <a:pt y="13220" x="5131"/>
                  </a:lnTo>
                  <a:lnTo>
                    <a:pt y="12375" x="5373"/>
                  </a:lnTo>
                  <a:lnTo>
                    <a:pt y="11590" x="5675"/>
                  </a:lnTo>
                  <a:lnTo>
                    <a:pt y="10806" x="5976"/>
                  </a:lnTo>
                  <a:lnTo>
                    <a:pt y="10021" x="6399"/>
                  </a:lnTo>
                  <a:lnTo>
                    <a:pt y="9236" x="6821"/>
                  </a:lnTo>
                  <a:lnTo>
                    <a:pt y="8512" x="7304"/>
                  </a:lnTo>
                  <a:lnTo>
                    <a:pt y="7727" x="7848"/>
                  </a:lnTo>
                  <a:lnTo>
                    <a:pt y="7003" x="8391"/>
                  </a:lnTo>
                  <a:lnTo>
                    <a:pt y="6339" x="8994"/>
                  </a:lnTo>
                  <a:lnTo>
                    <a:pt y="5675" x="9658"/>
                  </a:lnTo>
                  <a:lnTo>
                    <a:pt y="5011" x="10383"/>
                  </a:lnTo>
                  <a:lnTo>
                    <a:pt y="5011" x="10383"/>
                  </a:lnTo>
                  <a:lnTo>
                    <a:pt y="4226" x="11349"/>
                  </a:lnTo>
                  <a:lnTo>
                    <a:pt y="3562" x="12375"/>
                  </a:lnTo>
                  <a:lnTo>
                    <a:pt y="2959" x="13401"/>
                  </a:lnTo>
                  <a:lnTo>
                    <a:pt y="2415" x="14427"/>
                  </a:lnTo>
                  <a:lnTo>
                    <a:pt y="1932" x="15453"/>
                  </a:lnTo>
                  <a:lnTo>
                    <a:pt y="1570" x="16540"/>
                  </a:lnTo>
                  <a:lnTo>
                    <a:pt y="1208" x="17566"/>
                  </a:lnTo>
                  <a:lnTo>
                    <a:pt y="906" x="18652"/>
                  </a:lnTo>
                  <a:lnTo>
                    <a:pt y="665" x="19678"/>
                  </a:lnTo>
                  <a:lnTo>
                    <a:pt y="484" x="20705"/>
                  </a:lnTo>
                  <a:lnTo>
                    <a:pt y="303" x="21731"/>
                  </a:lnTo>
                  <a:lnTo>
                    <a:pt y="182" x="22757"/>
                  </a:lnTo>
                  <a:lnTo>
                    <a:pt y="61" x="24749"/>
                  </a:lnTo>
                  <a:lnTo>
                    <a:pt y="1" x="26680"/>
                  </a:lnTo>
                  <a:lnTo>
                    <a:pt y="1" x="45392"/>
                  </a:lnTo>
                  <a:lnTo>
                    <a:pt y="3260" x="39598"/>
                  </a:lnTo>
                  <a:lnTo>
                    <a:pt y="3260" x="33924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75" id="375"/>
            <p:cNvSpPr/>
            <p:nvPr/>
          </p:nvSpPr>
          <p:spPr>
            <a:xfrm>
              <a:off y="2253125" x="3281825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4"/>
                  </a:lnTo>
                  <a:lnTo>
                    <a:pt y="2958" x="2317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1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6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3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7"/>
                  </a:lnTo>
                  <a:lnTo>
                    <a:pt y="24447" x="36217"/>
                  </a:lnTo>
                  <a:lnTo>
                    <a:pt y="26076" x="36278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8"/>
                  </a:lnTo>
                  <a:lnTo>
                    <a:pt y="35010" x="34286"/>
                  </a:lnTo>
                  <a:lnTo>
                    <a:pt y="35553" x="33924"/>
                  </a:lnTo>
                  <a:lnTo>
                    <a:pt y="36157" x="33501"/>
                  </a:lnTo>
                  <a:lnTo>
                    <a:pt y="36640" x="33139"/>
                  </a:lnTo>
                  <a:lnTo>
                    <a:pt y="37183" x="3265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147"/>
                  </a:lnTo>
                  <a:lnTo>
                    <a:pt y="38873" x="30604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6"/>
                  </a:lnTo>
                  <a:lnTo>
                    <a:pt y="40442" x="26922"/>
                  </a:lnTo>
                  <a:lnTo>
                    <a:pt y="40563" x="26258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40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4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8"/>
                  </a:lnTo>
                  <a:lnTo>
                    <a:pt y="34829" x="1394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1952"/>
                  </a:lnTo>
                  <a:lnTo>
                    <a:pt y="30362" x="11530"/>
                  </a:lnTo>
                  <a:lnTo>
                    <a:pt y="28430" x="10805"/>
                  </a:lnTo>
                  <a:lnTo>
                    <a:pt y="26499" x="10202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4"/>
                  </a:lnTo>
                  <a:lnTo>
                    <a:pt y="16962" x="8813"/>
                  </a:lnTo>
                  <a:lnTo>
                    <a:pt y="15513" x="8874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35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6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5"/>
                  </a:lnTo>
                  <a:lnTo>
                    <a:pt y="5916" x="13039"/>
                  </a:lnTo>
                  <a:lnTo>
                    <a:pt y="5191" x="13884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8"/>
                  </a:lnTo>
                  <a:lnTo>
                    <a:pt y="3018" x="18954"/>
                  </a:lnTo>
                  <a:lnTo>
                    <a:pt y="2837" x="20041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5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1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6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4"/>
                  </a:lnTo>
                  <a:lnTo>
                    <a:pt y="13582" x="1751"/>
                  </a:lnTo>
                  <a:lnTo>
                    <a:pt y="14608" x="1329"/>
                  </a:lnTo>
                  <a:lnTo>
                    <a:pt y="15574" x="1027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24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1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6"/>
                  </a:lnTo>
                  <a:lnTo>
                    <a:pt y="28732" x="108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200"/>
                  </a:lnTo>
                  <a:lnTo>
                    <a:pt y="34165" x="3743"/>
                  </a:lnTo>
                  <a:lnTo>
                    <a:pt y="35010" x="4347"/>
                  </a:lnTo>
                  <a:lnTo>
                    <a:pt y="35795" x="5011"/>
                  </a:lnTo>
                  <a:lnTo>
                    <a:pt y="36579" x="5675"/>
                  </a:lnTo>
                  <a:lnTo>
                    <a:pt y="37364" x="6399"/>
                  </a:lnTo>
                  <a:lnTo>
                    <a:pt y="38088" x="7184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3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8"/>
                  </a:lnTo>
                  <a:lnTo>
                    <a:pt y="43460" x="20825"/>
                  </a:lnTo>
                  <a:lnTo>
                    <a:pt y="43521" x="2215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5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9"/>
                  </a:lnTo>
                  <a:lnTo>
                    <a:pt y="40503" x="34105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60"/>
                  </a:lnTo>
                  <a:lnTo>
                    <a:pt y="34829" x="40624"/>
                  </a:lnTo>
                  <a:lnTo>
                    <a:pt y="33984" x="41288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0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5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3"/>
                  </a:lnTo>
                  <a:lnTo>
                    <a:pt y="3863" x="36278"/>
                  </a:lnTo>
                  <a:lnTo>
                    <a:pt y="3260" x="35433"/>
                  </a:lnTo>
                  <a:lnTo>
                    <a:pt y="2717" x="34467"/>
                  </a:lnTo>
                  <a:lnTo>
                    <a:pt y="2234" x="33561"/>
                  </a:lnTo>
                  <a:lnTo>
                    <a:pt y="1811" x="32596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396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FDB515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76" id="376"/>
            <p:cNvSpPr/>
            <p:nvPr/>
          </p:nvSpPr>
          <p:spPr>
            <a:xfrm>
              <a:off y="2322525" x="3502150"/>
              <a:ext cy="949225" cx="686625"/>
            </a:xfrm>
            <a:custGeom>
              <a:pathLst>
                <a:path extrusionOk="0" h="37969" w="27465" fill="none">
                  <a:moveTo>
                    <a:pt y="33381" x="24688"/>
                  </a:moveTo>
                  <a:lnTo>
                    <a:pt y="33381" x="24688"/>
                  </a:lnTo>
                  <a:lnTo>
                    <a:pt y="32777" x="25111"/>
                  </a:lnTo>
                  <a:lnTo>
                    <a:pt y="32234" x="25473"/>
                  </a:lnTo>
                  <a:lnTo>
                    <a:pt y="31630" x="25775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5"/>
                  </a:lnTo>
                  <a:lnTo>
                    <a:pt y="23300" x="27465"/>
                  </a:lnTo>
                  <a:lnTo>
                    <a:pt y="21671" x="27404"/>
                  </a:lnTo>
                  <a:lnTo>
                    <a:pt y="19981" x="27284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30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3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8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366"/>
                  </a:lnTo>
                  <a:lnTo>
                    <a:pt y="61" x="13401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8"/>
                  </a:lnTo>
                  <a:lnTo>
                    <a:pt y="242" x="10141"/>
                  </a:lnTo>
                  <a:lnTo>
                    <a:pt y="484" x="9055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1"/>
                  </a:lnTo>
                  <a:lnTo>
                    <a:pt y="3140" x="4226"/>
                  </a:lnTo>
                  <a:lnTo>
                    <a:pt y="3140" x="4226"/>
                  </a:lnTo>
                  <a:lnTo>
                    <a:pt y="3743" x="3562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3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54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1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1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9"/>
                  </a:lnTo>
                  <a:lnTo>
                    <a:pt y="25654" x="1992"/>
                  </a:lnTo>
                  <a:lnTo>
                    <a:pt y="27586" x="2717"/>
                  </a:lnTo>
                  <a:lnTo>
                    <a:pt y="28552" x="313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31"/>
                  </a:lnTo>
                  <a:lnTo>
                    <a:pt y="32837" x="5735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1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7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5"/>
                  </a:lnTo>
                  <a:lnTo>
                    <a:pt y="37666" x="18109"/>
                  </a:lnTo>
                  <a:lnTo>
                    <a:pt y="37485" x="18773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1"/>
                  </a:lnTo>
                  <a:lnTo>
                    <a:pt y="35735" x="2233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843"/>
                  </a:lnTo>
                  <a:lnTo>
                    <a:pt y="33864" x="24326"/>
                  </a:lnTo>
                  <a:lnTo>
                    <a:pt y="33381" x="2468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77" id="377"/>
            <p:cNvSpPr/>
            <p:nvPr/>
          </p:nvSpPr>
          <p:spPr>
            <a:xfrm>
              <a:off y="2253125" x="3281825"/>
              <a:ext cy="1088025" cx="1131800"/>
            </a:xfrm>
            <a:custGeom>
              <a:pathLst>
                <a:path extrusionOk="0" h="43521" w="45272" fill="none">
                  <a:moveTo>
                    <a:pt y="43521" x="22153"/>
                  </a:moveTo>
                  <a:lnTo>
                    <a:pt y="43521" x="22153"/>
                  </a:lnTo>
                  <a:lnTo>
                    <a:pt y="43460" x="20825"/>
                  </a:lnTo>
                  <a:lnTo>
                    <a:pt y="43340" x="19558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3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4"/>
                  </a:lnTo>
                  <a:lnTo>
                    <a:pt y="37364" x="6399"/>
                  </a:lnTo>
                  <a:lnTo>
                    <a:pt y="36579" x="5675"/>
                  </a:lnTo>
                  <a:lnTo>
                    <a:pt y="35795" x="5011"/>
                  </a:lnTo>
                  <a:lnTo>
                    <a:pt y="35010" x="4347"/>
                  </a:lnTo>
                  <a:lnTo>
                    <a:pt y="34165" x="3743"/>
                  </a:lnTo>
                  <a:lnTo>
                    <a:pt y="33320" x="3200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087"/>
                  </a:lnTo>
                  <a:lnTo>
                    <a:pt y="27827" x="846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1"/>
                  </a:lnTo>
                  <a:lnTo>
                    <a:pt y="22032" x="1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24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7"/>
                  </a:lnTo>
                  <a:lnTo>
                    <a:pt y="14608" x="1329"/>
                  </a:lnTo>
                  <a:lnTo>
                    <a:pt y="13582" x="1751"/>
                  </a:lnTo>
                  <a:lnTo>
                    <a:pt y="12616" x="2174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6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1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5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396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6"/>
                  </a:lnTo>
                  <a:lnTo>
                    <a:pt y="2234" x="33561"/>
                  </a:lnTo>
                  <a:lnTo>
                    <a:pt y="2717" x="34467"/>
                  </a:lnTo>
                  <a:lnTo>
                    <a:pt y="3260" x="35433"/>
                  </a:lnTo>
                  <a:lnTo>
                    <a:pt y="3863" x="36278"/>
                  </a:lnTo>
                  <a:lnTo>
                    <a:pt y="4467" x="37123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5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0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8"/>
                  </a:lnTo>
                  <a:lnTo>
                    <a:pt y="34829" x="40624"/>
                  </a:lnTo>
                  <a:lnTo>
                    <a:pt y="35674" x="39960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5"/>
                  </a:lnTo>
                  <a:lnTo>
                    <a:pt y="41046" x="33079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5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15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78" id="378"/>
            <p:cNvSpPr/>
            <p:nvPr/>
          </p:nvSpPr>
          <p:spPr>
            <a:xfrm>
              <a:off y="2253125" x="2006700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3"/>
                  </a:lnTo>
                  <a:lnTo>
                    <a:pt y="2958" x="2323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0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5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2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6"/>
                  </a:lnTo>
                  <a:lnTo>
                    <a:pt y="24447" x="36217"/>
                  </a:lnTo>
                  <a:lnTo>
                    <a:pt y="26076" x="36277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7"/>
                  </a:lnTo>
                  <a:lnTo>
                    <a:pt y="35010" x="34286"/>
                  </a:lnTo>
                  <a:lnTo>
                    <a:pt y="35553" x="33923"/>
                  </a:lnTo>
                  <a:lnTo>
                    <a:pt y="36157" x="33561"/>
                  </a:lnTo>
                  <a:lnTo>
                    <a:pt y="36640" x="33139"/>
                  </a:lnTo>
                  <a:lnTo>
                    <a:pt y="37183" x="3271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207"/>
                  </a:lnTo>
                  <a:lnTo>
                    <a:pt y="38873" x="30603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5"/>
                  </a:lnTo>
                  <a:lnTo>
                    <a:pt y="40442" x="26921"/>
                  </a:lnTo>
                  <a:lnTo>
                    <a:pt y="40563" x="26257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39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3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7"/>
                  </a:lnTo>
                  <a:lnTo>
                    <a:pt y="34829" x="1400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2012"/>
                  </a:lnTo>
                  <a:lnTo>
                    <a:pt y="30362" x="11590"/>
                  </a:lnTo>
                  <a:lnTo>
                    <a:pt y="28430" x="10805"/>
                  </a:lnTo>
                  <a:lnTo>
                    <a:pt y="26499" x="10201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3"/>
                  </a:lnTo>
                  <a:lnTo>
                    <a:pt y="16962" x="8813"/>
                  </a:lnTo>
                  <a:lnTo>
                    <a:pt y="15513" x="8873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41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5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4"/>
                  </a:lnTo>
                  <a:lnTo>
                    <a:pt y="5916" x="13038"/>
                  </a:lnTo>
                  <a:lnTo>
                    <a:pt y="5191" x="13883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7"/>
                  </a:lnTo>
                  <a:lnTo>
                    <a:pt y="3018" x="18954"/>
                  </a:lnTo>
                  <a:lnTo>
                    <a:pt y="2837" x="20040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4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0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5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3"/>
                  </a:lnTo>
                  <a:lnTo>
                    <a:pt y="13582" x="1751"/>
                  </a:lnTo>
                  <a:lnTo>
                    <a:pt y="14608" x="1328"/>
                  </a:lnTo>
                  <a:lnTo>
                    <a:pt y="15574" x="1026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30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0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5"/>
                  </a:lnTo>
                  <a:lnTo>
                    <a:pt y="28732" x="114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199"/>
                  </a:lnTo>
                  <a:lnTo>
                    <a:pt y="34165" x="3803"/>
                  </a:lnTo>
                  <a:lnTo>
                    <a:pt y="35010" x="4346"/>
                  </a:lnTo>
                  <a:lnTo>
                    <a:pt y="35795" x="5010"/>
                  </a:lnTo>
                  <a:lnTo>
                    <a:pt y="36579" x="5674"/>
                  </a:lnTo>
                  <a:lnTo>
                    <a:pt y="37364" x="6399"/>
                  </a:lnTo>
                  <a:lnTo>
                    <a:pt y="38088" x="7183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2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7"/>
                  </a:lnTo>
                  <a:lnTo>
                    <a:pt y="43460" x="20825"/>
                  </a:lnTo>
                  <a:lnTo>
                    <a:pt y="43521" x="2221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4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8"/>
                  </a:lnTo>
                  <a:lnTo>
                    <a:pt y="40503" x="34104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59"/>
                  </a:lnTo>
                  <a:lnTo>
                    <a:pt y="34829" x="40623"/>
                  </a:lnTo>
                  <a:lnTo>
                    <a:pt y="33984" x="41287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6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4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2"/>
                  </a:lnTo>
                  <a:lnTo>
                    <a:pt y="3863" x="36277"/>
                  </a:lnTo>
                  <a:lnTo>
                    <a:pt y="3260" x="35432"/>
                  </a:lnTo>
                  <a:lnTo>
                    <a:pt y="2717" x="34527"/>
                  </a:lnTo>
                  <a:lnTo>
                    <a:pt y="2234" x="33561"/>
                  </a:lnTo>
                  <a:lnTo>
                    <a:pt y="1811" x="32595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457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79" id="379"/>
            <p:cNvSpPr/>
            <p:nvPr/>
          </p:nvSpPr>
          <p:spPr>
            <a:xfrm>
              <a:off y="2322525" x="2227025"/>
              <a:ext cy="949225" cx="686625"/>
            </a:xfrm>
            <a:custGeom>
              <a:pathLst>
                <a:path extrusionOk="0" h="37969" w="27465" fill="none">
                  <a:moveTo>
                    <a:pt y="33381" x="24748"/>
                  </a:moveTo>
                  <a:lnTo>
                    <a:pt y="33381" x="24748"/>
                  </a:lnTo>
                  <a:lnTo>
                    <a:pt y="32777" x="25110"/>
                  </a:lnTo>
                  <a:lnTo>
                    <a:pt y="32234" x="25473"/>
                  </a:lnTo>
                  <a:lnTo>
                    <a:pt y="31630" x="25774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4"/>
                  </a:lnTo>
                  <a:lnTo>
                    <a:pt y="23300" x="27464"/>
                  </a:lnTo>
                  <a:lnTo>
                    <a:pt y="21671" x="27404"/>
                  </a:lnTo>
                  <a:lnTo>
                    <a:pt y="19981" x="27283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29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2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7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426"/>
                  </a:lnTo>
                  <a:lnTo>
                    <a:pt y="61" x="13400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7"/>
                  </a:lnTo>
                  <a:lnTo>
                    <a:pt y="242" x="10141"/>
                  </a:lnTo>
                  <a:lnTo>
                    <a:pt y="484" x="9054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0"/>
                  </a:lnTo>
                  <a:lnTo>
                    <a:pt y="3140" x="4225"/>
                  </a:lnTo>
                  <a:lnTo>
                    <a:pt y="3140" x="4225"/>
                  </a:lnTo>
                  <a:lnTo>
                    <a:pt y="3743" x="3561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2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60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0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0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8"/>
                  </a:lnTo>
                  <a:lnTo>
                    <a:pt y="25654" x="1992"/>
                  </a:lnTo>
                  <a:lnTo>
                    <a:pt y="27586" x="2777"/>
                  </a:lnTo>
                  <a:lnTo>
                    <a:pt y="28552" x="319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91"/>
                  </a:lnTo>
                  <a:lnTo>
                    <a:pt y="32837" x="5734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0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6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4"/>
                  </a:lnTo>
                  <a:lnTo>
                    <a:pt y="37666" x="18108"/>
                  </a:lnTo>
                  <a:lnTo>
                    <a:pt y="37485" x="18772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0"/>
                  </a:lnTo>
                  <a:lnTo>
                    <a:pt y="35735" x="2239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903"/>
                  </a:lnTo>
                  <a:lnTo>
                    <a:pt y="33864" x="24326"/>
                  </a:lnTo>
                  <a:lnTo>
                    <a:pt y="33381" x="2474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80" id="380"/>
            <p:cNvSpPr/>
            <p:nvPr/>
          </p:nvSpPr>
          <p:spPr>
            <a:xfrm>
              <a:off y="2253125" x="2006700"/>
              <a:ext cy="1088025" cx="1131800"/>
            </a:xfrm>
            <a:custGeom>
              <a:pathLst>
                <a:path extrusionOk="0" h="43521" w="45272" fill="none">
                  <a:moveTo>
                    <a:pt y="43521" x="22213"/>
                  </a:moveTo>
                  <a:lnTo>
                    <a:pt y="43521" x="22213"/>
                  </a:lnTo>
                  <a:lnTo>
                    <a:pt y="43460" x="20825"/>
                  </a:lnTo>
                  <a:lnTo>
                    <a:pt y="43340" x="19557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2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3"/>
                  </a:lnTo>
                  <a:lnTo>
                    <a:pt y="37364" x="6399"/>
                  </a:lnTo>
                  <a:lnTo>
                    <a:pt y="36579" x="5674"/>
                  </a:lnTo>
                  <a:lnTo>
                    <a:pt y="35795" x="5010"/>
                  </a:lnTo>
                  <a:lnTo>
                    <a:pt y="35010" x="4346"/>
                  </a:lnTo>
                  <a:lnTo>
                    <a:pt y="34165" x="3803"/>
                  </a:lnTo>
                  <a:lnTo>
                    <a:pt y="33320" x="3199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147"/>
                  </a:lnTo>
                  <a:lnTo>
                    <a:pt y="27827" x="845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0"/>
                  </a:lnTo>
                  <a:lnTo>
                    <a:pt y="22032" x="0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30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6"/>
                  </a:lnTo>
                  <a:lnTo>
                    <a:pt y="14608" x="1328"/>
                  </a:lnTo>
                  <a:lnTo>
                    <a:pt y="13582" x="1751"/>
                  </a:lnTo>
                  <a:lnTo>
                    <a:pt y="12616" x="2173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5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0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4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457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5"/>
                  </a:lnTo>
                  <a:lnTo>
                    <a:pt y="2234" x="33561"/>
                  </a:lnTo>
                  <a:lnTo>
                    <a:pt y="2717" x="34527"/>
                  </a:lnTo>
                  <a:lnTo>
                    <a:pt y="3260" x="35432"/>
                  </a:lnTo>
                  <a:lnTo>
                    <a:pt y="3863" x="36277"/>
                  </a:lnTo>
                  <a:lnTo>
                    <a:pt y="4467" x="37122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4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6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7"/>
                  </a:lnTo>
                  <a:lnTo>
                    <a:pt y="34829" x="40623"/>
                  </a:lnTo>
                  <a:lnTo>
                    <a:pt y="35674" x="39959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4"/>
                  </a:lnTo>
                  <a:lnTo>
                    <a:pt y="41046" x="33078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4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21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81" id="381"/>
            <p:cNvSpPr/>
            <p:nvPr/>
          </p:nvSpPr>
          <p:spPr>
            <a:xfrm>
              <a:off y="1738550" x="247175"/>
              <a:ext cy="1681075" cx="1659950"/>
            </a:xfrm>
            <a:custGeom>
              <a:pathLst>
                <a:path extrusionOk="0" h="67243" w="66398">
                  <a:moveTo>
                    <a:pt y="0" x="36881"/>
                  </a:moveTo>
                  <a:lnTo>
                    <a:pt y="61" x="34708"/>
                  </a:lnTo>
                  <a:lnTo>
                    <a:pt y="181" x="32656"/>
                  </a:lnTo>
                  <a:lnTo>
                    <a:pt y="423" x="30603"/>
                  </a:lnTo>
                  <a:lnTo>
                    <a:pt y="725" x="28611"/>
                  </a:lnTo>
                  <a:lnTo>
                    <a:pt y="1147" x="26680"/>
                  </a:lnTo>
                  <a:lnTo>
                    <a:pt y="1630" x="24809"/>
                  </a:lnTo>
                  <a:lnTo>
                    <a:pt y="2234" x="23058"/>
                  </a:lnTo>
                  <a:lnTo>
                    <a:pt y="2837" x="21308"/>
                  </a:lnTo>
                  <a:lnTo>
                    <a:pt y="3561" x="19618"/>
                  </a:lnTo>
                  <a:lnTo>
                    <a:pt y="4346" x="17988"/>
                  </a:lnTo>
                  <a:lnTo>
                    <a:pt y="5191" x="16479"/>
                  </a:lnTo>
                  <a:lnTo>
                    <a:pt y="6157" x="14970"/>
                  </a:lnTo>
                  <a:lnTo>
                    <a:pt y="7123" x="13581"/>
                  </a:lnTo>
                  <a:lnTo>
                    <a:pt y="8149" x="12193"/>
                  </a:lnTo>
                  <a:lnTo>
                    <a:pt y="9296" x="10926"/>
                  </a:lnTo>
                  <a:lnTo>
                    <a:pt y="10443" x="9718"/>
                  </a:lnTo>
                  <a:lnTo>
                    <a:pt y="11650" x="8571"/>
                  </a:lnTo>
                  <a:lnTo>
                    <a:pt y="12917" x="7485"/>
                  </a:lnTo>
                  <a:lnTo>
                    <a:pt y="14245" x="6459"/>
                  </a:lnTo>
                  <a:lnTo>
                    <a:pt y="15573" x="5493"/>
                  </a:lnTo>
                  <a:lnTo>
                    <a:pt y="16962" x="4648"/>
                  </a:lnTo>
                  <a:lnTo>
                    <a:pt y="18410" x="3863"/>
                  </a:lnTo>
                  <a:lnTo>
                    <a:pt y="19859" x="3139"/>
                  </a:lnTo>
                  <a:lnTo>
                    <a:pt y="21368" x="2475"/>
                  </a:lnTo>
                  <a:lnTo>
                    <a:pt y="22877" x="1871"/>
                  </a:lnTo>
                  <a:lnTo>
                    <a:pt y="24446" x="1388"/>
                  </a:lnTo>
                  <a:lnTo>
                    <a:pt y="26016" x="966"/>
                  </a:lnTo>
                  <a:lnTo>
                    <a:pt y="27585" x="604"/>
                  </a:lnTo>
                  <a:lnTo>
                    <a:pt y="29215" x="362"/>
                  </a:lnTo>
                  <a:lnTo>
                    <a:pt y="30845" x="121"/>
                  </a:lnTo>
                  <a:lnTo>
                    <a:pt y="32474" x="0"/>
                  </a:lnTo>
                  <a:lnTo>
                    <a:pt y="34165" x="0"/>
                  </a:lnTo>
                  <a:lnTo>
                    <a:pt y="35553" x="0"/>
                  </a:lnTo>
                  <a:lnTo>
                    <a:pt y="36941" x="121"/>
                  </a:lnTo>
                  <a:lnTo>
                    <a:pt y="38330" x="242"/>
                  </a:lnTo>
                  <a:lnTo>
                    <a:pt y="39718" x="423"/>
                  </a:lnTo>
                  <a:lnTo>
                    <a:pt y="41167" x="725"/>
                  </a:lnTo>
                  <a:lnTo>
                    <a:pt y="42615" x="1026"/>
                  </a:lnTo>
                  <a:lnTo>
                    <a:pt y="44003" x="1449"/>
                  </a:lnTo>
                  <a:lnTo>
                    <a:pt y="45452" x="1871"/>
                  </a:lnTo>
                  <a:lnTo>
                    <a:pt y="46840" x="2415"/>
                  </a:lnTo>
                  <a:lnTo>
                    <a:pt y="48229" x="2958"/>
                  </a:lnTo>
                  <a:lnTo>
                    <a:pt y="49617" x="3622"/>
                  </a:lnTo>
                  <a:lnTo>
                    <a:pt y="51005" x="4346"/>
                  </a:lnTo>
                  <a:lnTo>
                    <a:pt y="52333" x="5131"/>
                  </a:lnTo>
                  <a:lnTo>
                    <a:pt y="53661" x="5976"/>
                  </a:lnTo>
                  <a:lnTo>
                    <a:pt y="54929" x="6942"/>
                  </a:lnTo>
                  <a:lnTo>
                    <a:pt y="56136" x="7907"/>
                  </a:lnTo>
                  <a:lnTo>
                    <a:pt y="57343" x="8994"/>
                  </a:lnTo>
                  <a:lnTo>
                    <a:pt y="58430" x="10141"/>
                  </a:lnTo>
                  <a:lnTo>
                    <a:pt y="59577" x="11408"/>
                  </a:lnTo>
                  <a:lnTo>
                    <a:pt y="60603" x="12676"/>
                  </a:lnTo>
                  <a:lnTo>
                    <a:pt y="61569" x="14064"/>
                  </a:lnTo>
                  <a:lnTo>
                    <a:pt y="62474" x="15513"/>
                  </a:lnTo>
                  <a:lnTo>
                    <a:pt y="63319" x="17082"/>
                  </a:lnTo>
                  <a:lnTo>
                    <a:pt y="64104" x="18712"/>
                  </a:lnTo>
                  <a:lnTo>
                    <a:pt y="64768" x="20402"/>
                  </a:lnTo>
                  <a:lnTo>
                    <a:pt y="65432" x="22213"/>
                  </a:lnTo>
                  <a:lnTo>
                    <a:pt y="65915" x="24084"/>
                  </a:lnTo>
                  <a:lnTo>
                    <a:pt y="66397" x="26076"/>
                  </a:lnTo>
                  <a:lnTo>
                    <a:pt y="66760" x="28068"/>
                  </a:lnTo>
                  <a:lnTo>
                    <a:pt y="67001" x="30241"/>
                  </a:lnTo>
                  <a:lnTo>
                    <a:pt y="67182" x="32475"/>
                  </a:lnTo>
                  <a:lnTo>
                    <a:pt y="67243" x="34768"/>
                  </a:lnTo>
                  <a:lnTo>
                    <a:pt y="67182" x="36639"/>
                  </a:lnTo>
                  <a:lnTo>
                    <a:pt y="67061" x="38511"/>
                  </a:lnTo>
                  <a:lnTo>
                    <a:pt y="66941" x="40382"/>
                  </a:lnTo>
                  <a:lnTo>
                    <a:pt y="66760" x="42193"/>
                  </a:lnTo>
                  <a:lnTo>
                    <a:pt y="66277" x="45935"/>
                  </a:lnTo>
                  <a:lnTo>
                    <a:pt y="65673" x="49859"/>
                  </a:lnTo>
                  <a:lnTo>
                    <a:pt y="62655" x="62897"/>
                  </a:lnTo>
                  <a:lnTo>
                    <a:pt y="51488" x="62897"/>
                  </a:lnTo>
                  <a:lnTo>
                    <a:pt y="49255" x="62957"/>
                  </a:lnTo>
                  <a:lnTo>
                    <a:pt y="47142" x="63078"/>
                  </a:lnTo>
                  <a:lnTo>
                    <a:pt y="46659" x="63198"/>
                  </a:lnTo>
                  <a:lnTo>
                    <a:pt y="46297" x="63379"/>
                  </a:lnTo>
                  <a:lnTo>
                    <a:pt y="45995" x="63621"/>
                  </a:lnTo>
                  <a:lnTo>
                    <a:pt y="45633" x="63983"/>
                  </a:lnTo>
                  <a:lnTo>
                    <a:pt y="43400" x="66398"/>
                  </a:lnTo>
                  <a:lnTo>
                    <a:pt y="43400" x="47022"/>
                  </a:lnTo>
                  <a:lnTo>
                    <a:pt y="47323" x="39718"/>
                  </a:lnTo>
                  <a:lnTo>
                    <a:pt y="46599" x="53480"/>
                  </a:lnTo>
                  <a:lnTo>
                    <a:pt y="61267" x="53480"/>
                  </a:lnTo>
                  <a:lnTo>
                    <a:pt y="62112" x="51368"/>
                  </a:lnTo>
                  <a:lnTo>
                    <a:pt y="62474" x="50160"/>
                  </a:lnTo>
                  <a:lnTo>
                    <a:pt y="62836" x="48893"/>
                  </a:lnTo>
                  <a:lnTo>
                    <a:pt y="63138" x="47444"/>
                  </a:lnTo>
                  <a:lnTo>
                    <a:pt y="63379" x="45814"/>
                  </a:lnTo>
                  <a:lnTo>
                    <a:pt y="63500" x="43943"/>
                  </a:lnTo>
                  <a:lnTo>
                    <a:pt y="63561" x="41891"/>
                  </a:lnTo>
                  <a:lnTo>
                    <a:pt y="63500" x="40080"/>
                  </a:lnTo>
                  <a:lnTo>
                    <a:pt y="63379" x="38269"/>
                  </a:lnTo>
                  <a:lnTo>
                    <a:pt y="63138" x="36519"/>
                  </a:lnTo>
                  <a:lnTo>
                    <a:pt y="62836" x="34768"/>
                  </a:lnTo>
                  <a:lnTo>
                    <a:pt y="62414" x="33138"/>
                  </a:lnTo>
                  <a:lnTo>
                    <a:pt y="61931" x="31509"/>
                  </a:lnTo>
                  <a:lnTo>
                    <a:pt y="61388" x="29939"/>
                  </a:lnTo>
                  <a:lnTo>
                    <a:pt y="60784" x="28430"/>
                  </a:lnTo>
                  <a:lnTo>
                    <a:pt y="60060" x="26982"/>
                  </a:lnTo>
                  <a:lnTo>
                    <a:pt y="59275" x="25593"/>
                  </a:lnTo>
                  <a:lnTo>
                    <a:pt y="58430" x="24205"/>
                  </a:lnTo>
                  <a:lnTo>
                    <a:pt y="57524" x="22937"/>
                  </a:lnTo>
                  <a:lnTo>
                    <a:pt y="56559" x="21670"/>
                  </a:lnTo>
                  <a:lnTo>
                    <a:pt y="55532" x="20463"/>
                  </a:lnTo>
                  <a:lnTo>
                    <a:pt y="54446" x="19376"/>
                  </a:lnTo>
                  <a:lnTo>
                    <a:pt y="53359" x="18290"/>
                  </a:lnTo>
                  <a:lnTo>
                    <a:pt y="52152" x="17263"/>
                  </a:lnTo>
                  <a:lnTo>
                    <a:pt y="50945" x="16298"/>
                  </a:lnTo>
                  <a:lnTo>
                    <a:pt y="49617" x="15392"/>
                  </a:lnTo>
                  <a:lnTo>
                    <a:pt y="48349" x="14547"/>
                  </a:lnTo>
                  <a:lnTo>
                    <a:pt y="46961" x="13763"/>
                  </a:lnTo>
                  <a:lnTo>
                    <a:pt y="45573" x="13038"/>
                  </a:lnTo>
                  <a:lnTo>
                    <a:pt y="44124" x="12435"/>
                  </a:lnTo>
                  <a:lnTo>
                    <a:pt y="42676" x="11831"/>
                  </a:lnTo>
                  <a:lnTo>
                    <a:pt y="41167" x="11288"/>
                  </a:lnTo>
                  <a:lnTo>
                    <a:pt y="39657" x="10865"/>
                  </a:lnTo>
                  <a:lnTo>
                    <a:pt y="38148" x="10443"/>
                  </a:lnTo>
                  <a:lnTo>
                    <a:pt y="36579" x="10141"/>
                  </a:lnTo>
                  <a:lnTo>
                    <a:pt y="35010" x="9899"/>
                  </a:lnTo>
                  <a:lnTo>
                    <a:pt y="33440" x="9718"/>
                  </a:lnTo>
                  <a:lnTo>
                    <a:pt y="31811" x="9598"/>
                  </a:lnTo>
                  <a:lnTo>
                    <a:pt y="30241" x="9598"/>
                  </a:lnTo>
                  <a:lnTo>
                    <a:pt y="28732" x="9598"/>
                  </a:lnTo>
                  <a:lnTo>
                    <a:pt y="27283" x="9718"/>
                  </a:lnTo>
                  <a:lnTo>
                    <a:pt y="25895" x="9839"/>
                  </a:lnTo>
                  <a:lnTo>
                    <a:pt y="24507" x="10080"/>
                  </a:lnTo>
                  <a:lnTo>
                    <a:pt y="23119" x="10322"/>
                  </a:lnTo>
                  <a:lnTo>
                    <a:pt y="21791" x="10684"/>
                  </a:lnTo>
                  <a:lnTo>
                    <a:pt y="20523" x="11046"/>
                  </a:lnTo>
                  <a:lnTo>
                    <a:pt y="19255" x="11469"/>
                  </a:lnTo>
                  <a:lnTo>
                    <a:pt y="18048" x="12012"/>
                  </a:lnTo>
                  <a:lnTo>
                    <a:pt y="16901" x="12555"/>
                  </a:lnTo>
                  <a:lnTo>
                    <a:pt y="15754" x="13159"/>
                  </a:lnTo>
                  <a:lnTo>
                    <a:pt y="14668" x="13763"/>
                  </a:lnTo>
                  <a:lnTo>
                    <a:pt y="13642" x="14487"/>
                  </a:lnTo>
                  <a:lnTo>
                    <a:pt y="12616" x="15211"/>
                  </a:lnTo>
                  <a:lnTo>
                    <a:pt y="11710" x="15996"/>
                  </a:lnTo>
                  <a:lnTo>
                    <a:pt y="10744" x="16841"/>
                  </a:lnTo>
                  <a:lnTo>
                    <a:pt y="9899" x="17686"/>
                  </a:lnTo>
                  <a:lnTo>
                    <a:pt y="9115" x="18591"/>
                  </a:lnTo>
                  <a:lnTo>
                    <a:pt y="8330" x="19557"/>
                  </a:lnTo>
                  <a:lnTo>
                    <a:pt y="7606" x="20523"/>
                  </a:lnTo>
                  <a:lnTo>
                    <a:pt y="6942" x="21549"/>
                  </a:lnTo>
                  <a:lnTo>
                    <a:pt y="6338" x="22636"/>
                  </a:lnTo>
                  <a:lnTo>
                    <a:pt y="5734" x="23722"/>
                  </a:lnTo>
                  <a:lnTo>
                    <a:pt y="5252" x="24809"/>
                  </a:lnTo>
                  <a:lnTo>
                    <a:pt y="4829" x="26016"/>
                  </a:lnTo>
                  <a:lnTo>
                    <a:pt y="4407" x="27163"/>
                  </a:lnTo>
                  <a:lnTo>
                    <a:pt y="4044" x="28370"/>
                  </a:lnTo>
                  <a:lnTo>
                    <a:pt y="3803" x="29638"/>
                  </a:lnTo>
                  <a:lnTo>
                    <a:pt y="3561" x="30905"/>
                  </a:lnTo>
                  <a:lnTo>
                    <a:pt y="3441" x="32233"/>
                  </a:lnTo>
                  <a:lnTo>
                    <a:pt y="3320" x="33501"/>
                  </a:lnTo>
                  <a:lnTo>
                    <a:pt y="3320" x="34889"/>
                  </a:lnTo>
                  <a:lnTo>
                    <a:pt y="3380" x="36821"/>
                  </a:lnTo>
                  <a:lnTo>
                    <a:pt y="3561" x="38692"/>
                  </a:lnTo>
                  <a:lnTo>
                    <a:pt y="3803" x="40382"/>
                  </a:lnTo>
                  <a:lnTo>
                    <a:pt y="4225" x="42012"/>
                  </a:lnTo>
                  <a:lnTo>
                    <a:pt y="4648" x="43521"/>
                  </a:lnTo>
                  <a:lnTo>
                    <a:pt y="5191" x="44969"/>
                  </a:lnTo>
                  <a:lnTo>
                    <a:pt y="5795" x="46297"/>
                  </a:lnTo>
                  <a:lnTo>
                    <a:pt y="6459" x="47504"/>
                  </a:lnTo>
                  <a:lnTo>
                    <a:pt y="7123" x="48651"/>
                  </a:lnTo>
                  <a:lnTo>
                    <a:pt y="7847" x="49677"/>
                  </a:lnTo>
                  <a:lnTo>
                    <a:pt y="8571" x="50643"/>
                  </a:lnTo>
                  <a:lnTo>
                    <a:pt y="9235" x="51549"/>
                  </a:lnTo>
                  <a:lnTo>
                    <a:pt y="10624" x="53118"/>
                  </a:lnTo>
                  <a:lnTo>
                    <a:pt y="11891" x="54386"/>
                  </a:lnTo>
                  <a:lnTo>
                    <a:pt y="15513" x="52152"/>
                  </a:lnTo>
                  <a:lnTo>
                    <a:pt y="15513" x="52152"/>
                  </a:lnTo>
                  <a:lnTo>
                    <a:pt y="14789" x="55351"/>
                  </a:lnTo>
                  <a:lnTo>
                    <a:pt y="7606" x="62897"/>
                  </a:lnTo>
                  <a:lnTo>
                    <a:pt y="6398" x="61146"/>
                  </a:lnTo>
                  <a:lnTo>
                    <a:pt y="5674" x="59999"/>
                  </a:lnTo>
                  <a:lnTo>
                    <a:pt y="4950" x="58671"/>
                  </a:lnTo>
                  <a:lnTo>
                    <a:pt y="4225" x="57162"/>
                  </a:lnTo>
                  <a:lnTo>
                    <a:pt y="3441" x="55351"/>
                  </a:lnTo>
                  <a:lnTo>
                    <a:pt y="2656" x="53239"/>
                  </a:lnTo>
                  <a:lnTo>
                    <a:pt y="1932" x="50824"/>
                  </a:lnTo>
                  <a:lnTo>
                    <a:pt y="1509" x="49195"/>
                  </a:lnTo>
                  <a:lnTo>
                    <a:pt y="1147" x="47565"/>
                  </a:lnTo>
                  <a:lnTo>
                    <a:pt y="785" x="45814"/>
                  </a:lnTo>
                  <a:lnTo>
                    <a:pt y="543" x="44124"/>
                  </a:lnTo>
                  <a:lnTo>
                    <a:pt y="302" x="42313"/>
                  </a:lnTo>
                  <a:lnTo>
                    <a:pt y="121" x="40563"/>
                  </a:lnTo>
                  <a:lnTo>
                    <a:pt y="61" x="38692"/>
                  </a:lnTo>
                  <a:lnTo>
                    <a:pt y="0" x="36881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82" id="382"/>
            <p:cNvSpPr/>
            <p:nvPr/>
          </p:nvSpPr>
          <p:spPr>
            <a:xfrm>
              <a:off y="1738550" x="247175"/>
              <a:ext cy="1681075" cx="1659950"/>
            </a:xfrm>
            <a:custGeom>
              <a:pathLst>
                <a:path extrusionOk="0" h="67243" w="66398" fill="none">
                  <a:moveTo>
                    <a:pt y="62655" x="62897"/>
                  </a:moveTo>
                  <a:lnTo>
                    <a:pt y="65673" x="49859"/>
                  </a:lnTo>
                  <a:lnTo>
                    <a:pt y="65673" x="49859"/>
                  </a:lnTo>
                  <a:lnTo>
                    <a:pt y="66277" x="45935"/>
                  </a:lnTo>
                  <a:lnTo>
                    <a:pt y="66760" x="42193"/>
                  </a:lnTo>
                  <a:lnTo>
                    <a:pt y="66941" x="40382"/>
                  </a:lnTo>
                  <a:lnTo>
                    <a:pt y="67061" x="38511"/>
                  </a:lnTo>
                  <a:lnTo>
                    <a:pt y="67182" x="36639"/>
                  </a:lnTo>
                  <a:lnTo>
                    <a:pt y="67243" x="34768"/>
                  </a:lnTo>
                  <a:lnTo>
                    <a:pt y="67243" x="34768"/>
                  </a:lnTo>
                  <a:lnTo>
                    <a:pt y="67182" x="32475"/>
                  </a:lnTo>
                  <a:lnTo>
                    <a:pt y="67001" x="30241"/>
                  </a:lnTo>
                  <a:lnTo>
                    <a:pt y="66760" x="28068"/>
                  </a:lnTo>
                  <a:lnTo>
                    <a:pt y="66397" x="26076"/>
                  </a:lnTo>
                  <a:lnTo>
                    <a:pt y="65915" x="24084"/>
                  </a:lnTo>
                  <a:lnTo>
                    <a:pt y="65432" x="22213"/>
                  </a:lnTo>
                  <a:lnTo>
                    <a:pt y="64768" x="20402"/>
                  </a:lnTo>
                  <a:lnTo>
                    <a:pt y="64104" x="18712"/>
                  </a:lnTo>
                  <a:lnTo>
                    <a:pt y="63319" x="17082"/>
                  </a:lnTo>
                  <a:lnTo>
                    <a:pt y="62474" x="15513"/>
                  </a:lnTo>
                  <a:lnTo>
                    <a:pt y="61569" x="14064"/>
                  </a:lnTo>
                  <a:lnTo>
                    <a:pt y="60603" x="12676"/>
                  </a:lnTo>
                  <a:lnTo>
                    <a:pt y="59577" x="11408"/>
                  </a:lnTo>
                  <a:lnTo>
                    <a:pt y="58430" x="10141"/>
                  </a:lnTo>
                  <a:lnTo>
                    <a:pt y="57343" x="8994"/>
                  </a:lnTo>
                  <a:lnTo>
                    <a:pt y="56136" x="7907"/>
                  </a:lnTo>
                  <a:lnTo>
                    <a:pt y="54929" x="6942"/>
                  </a:lnTo>
                  <a:lnTo>
                    <a:pt y="53661" x="5976"/>
                  </a:lnTo>
                  <a:lnTo>
                    <a:pt y="52333" x="5131"/>
                  </a:lnTo>
                  <a:lnTo>
                    <a:pt y="51005" x="4346"/>
                  </a:lnTo>
                  <a:lnTo>
                    <a:pt y="49617" x="3622"/>
                  </a:lnTo>
                  <a:lnTo>
                    <a:pt y="48229" x="2958"/>
                  </a:lnTo>
                  <a:lnTo>
                    <a:pt y="46840" x="2415"/>
                  </a:lnTo>
                  <a:lnTo>
                    <a:pt y="45452" x="1871"/>
                  </a:lnTo>
                  <a:lnTo>
                    <a:pt y="44003" x="1449"/>
                  </a:lnTo>
                  <a:lnTo>
                    <a:pt y="42615" x="1026"/>
                  </a:lnTo>
                  <a:lnTo>
                    <a:pt y="41167" x="725"/>
                  </a:lnTo>
                  <a:lnTo>
                    <a:pt y="39718" x="423"/>
                  </a:lnTo>
                  <a:lnTo>
                    <a:pt y="38330" x="242"/>
                  </a:lnTo>
                  <a:lnTo>
                    <a:pt y="36941" x="121"/>
                  </a:lnTo>
                  <a:lnTo>
                    <a:pt y="35553" x="0"/>
                  </a:lnTo>
                  <a:lnTo>
                    <a:pt y="34165" x="0"/>
                  </a:lnTo>
                  <a:lnTo>
                    <a:pt y="34165" x="0"/>
                  </a:lnTo>
                  <a:lnTo>
                    <a:pt y="32474" x="0"/>
                  </a:lnTo>
                  <a:lnTo>
                    <a:pt y="30845" x="121"/>
                  </a:lnTo>
                  <a:lnTo>
                    <a:pt y="29215" x="362"/>
                  </a:lnTo>
                  <a:lnTo>
                    <a:pt y="27585" x="604"/>
                  </a:lnTo>
                  <a:lnTo>
                    <a:pt y="26016" x="966"/>
                  </a:lnTo>
                  <a:lnTo>
                    <a:pt y="24446" x="1388"/>
                  </a:lnTo>
                  <a:lnTo>
                    <a:pt y="22877" x="1871"/>
                  </a:lnTo>
                  <a:lnTo>
                    <a:pt y="21368" x="2475"/>
                  </a:lnTo>
                  <a:lnTo>
                    <a:pt y="19859" x="3139"/>
                  </a:lnTo>
                  <a:lnTo>
                    <a:pt y="18410" x="3863"/>
                  </a:lnTo>
                  <a:lnTo>
                    <a:pt y="16962" x="4648"/>
                  </a:lnTo>
                  <a:lnTo>
                    <a:pt y="15573" x="5493"/>
                  </a:lnTo>
                  <a:lnTo>
                    <a:pt y="14245" x="6459"/>
                  </a:lnTo>
                  <a:lnTo>
                    <a:pt y="12917" x="7485"/>
                  </a:lnTo>
                  <a:lnTo>
                    <a:pt y="11650" x="8571"/>
                  </a:lnTo>
                  <a:lnTo>
                    <a:pt y="10443" x="9718"/>
                  </a:lnTo>
                  <a:lnTo>
                    <a:pt y="9296" x="10926"/>
                  </a:lnTo>
                  <a:lnTo>
                    <a:pt y="8149" x="12193"/>
                  </a:lnTo>
                  <a:lnTo>
                    <a:pt y="7123" x="13581"/>
                  </a:lnTo>
                  <a:lnTo>
                    <a:pt y="6157" x="14970"/>
                  </a:lnTo>
                  <a:lnTo>
                    <a:pt y="5191" x="16479"/>
                  </a:lnTo>
                  <a:lnTo>
                    <a:pt y="4346" x="17988"/>
                  </a:lnTo>
                  <a:lnTo>
                    <a:pt y="3561" x="19618"/>
                  </a:lnTo>
                  <a:lnTo>
                    <a:pt y="2837" x="21308"/>
                  </a:lnTo>
                  <a:lnTo>
                    <a:pt y="2234" x="23058"/>
                  </a:lnTo>
                  <a:lnTo>
                    <a:pt y="1630" x="24809"/>
                  </a:lnTo>
                  <a:lnTo>
                    <a:pt y="1147" x="26680"/>
                  </a:lnTo>
                  <a:lnTo>
                    <a:pt y="725" x="28611"/>
                  </a:lnTo>
                  <a:lnTo>
                    <a:pt y="423" x="30603"/>
                  </a:lnTo>
                  <a:lnTo>
                    <a:pt y="181" x="32656"/>
                  </a:lnTo>
                  <a:lnTo>
                    <a:pt y="61" x="34708"/>
                  </a:lnTo>
                  <a:lnTo>
                    <a:pt y="0" x="36881"/>
                  </a:lnTo>
                  <a:lnTo>
                    <a:pt y="0" x="36881"/>
                  </a:lnTo>
                  <a:lnTo>
                    <a:pt y="61" x="38692"/>
                  </a:lnTo>
                  <a:lnTo>
                    <a:pt y="121" x="40563"/>
                  </a:lnTo>
                  <a:lnTo>
                    <a:pt y="302" x="42313"/>
                  </a:lnTo>
                  <a:lnTo>
                    <a:pt y="543" x="44124"/>
                  </a:lnTo>
                  <a:lnTo>
                    <a:pt y="785" x="45814"/>
                  </a:lnTo>
                  <a:lnTo>
                    <a:pt y="1147" x="47565"/>
                  </a:lnTo>
                  <a:lnTo>
                    <a:pt y="1509" x="49195"/>
                  </a:lnTo>
                  <a:lnTo>
                    <a:pt y="1932" x="50824"/>
                  </a:lnTo>
                  <a:lnTo>
                    <a:pt y="1932" x="50824"/>
                  </a:lnTo>
                  <a:lnTo>
                    <a:pt y="2656" x="53239"/>
                  </a:lnTo>
                  <a:lnTo>
                    <a:pt y="3441" x="55351"/>
                  </a:lnTo>
                  <a:lnTo>
                    <a:pt y="4225" x="57162"/>
                  </a:lnTo>
                  <a:lnTo>
                    <a:pt y="4950" x="58671"/>
                  </a:lnTo>
                  <a:lnTo>
                    <a:pt y="5674" x="59999"/>
                  </a:lnTo>
                  <a:lnTo>
                    <a:pt y="6398" x="61146"/>
                  </a:lnTo>
                  <a:lnTo>
                    <a:pt y="7606" x="62897"/>
                  </a:lnTo>
                  <a:lnTo>
                    <a:pt y="14789" x="55351"/>
                  </a:lnTo>
                  <a:lnTo>
                    <a:pt y="15513" x="52152"/>
                  </a:lnTo>
                  <a:lnTo>
                    <a:pt y="11891" x="54386"/>
                  </a:lnTo>
                  <a:lnTo>
                    <a:pt y="11891" x="54386"/>
                  </a:lnTo>
                  <a:lnTo>
                    <a:pt y="10624" x="53118"/>
                  </a:lnTo>
                  <a:lnTo>
                    <a:pt y="9235" x="51549"/>
                  </a:lnTo>
                  <a:lnTo>
                    <a:pt y="8571" x="50643"/>
                  </a:lnTo>
                  <a:lnTo>
                    <a:pt y="7847" x="49677"/>
                  </a:lnTo>
                  <a:lnTo>
                    <a:pt y="7123" x="48651"/>
                  </a:lnTo>
                  <a:lnTo>
                    <a:pt y="6459" x="47504"/>
                  </a:lnTo>
                  <a:lnTo>
                    <a:pt y="5795" x="46297"/>
                  </a:lnTo>
                  <a:lnTo>
                    <a:pt y="5191" x="44969"/>
                  </a:lnTo>
                  <a:lnTo>
                    <a:pt y="4648" x="43521"/>
                  </a:lnTo>
                  <a:lnTo>
                    <a:pt y="4225" x="42012"/>
                  </a:lnTo>
                  <a:lnTo>
                    <a:pt y="3803" x="40382"/>
                  </a:lnTo>
                  <a:lnTo>
                    <a:pt y="3561" x="38692"/>
                  </a:lnTo>
                  <a:lnTo>
                    <a:pt y="3380" x="36821"/>
                  </a:lnTo>
                  <a:lnTo>
                    <a:pt y="3320" x="34889"/>
                  </a:lnTo>
                  <a:lnTo>
                    <a:pt y="3320" x="34889"/>
                  </a:lnTo>
                  <a:lnTo>
                    <a:pt y="3320" x="33501"/>
                  </a:lnTo>
                  <a:lnTo>
                    <a:pt y="3441" x="32233"/>
                  </a:lnTo>
                  <a:lnTo>
                    <a:pt y="3561" x="30905"/>
                  </a:lnTo>
                  <a:lnTo>
                    <a:pt y="3803" x="29638"/>
                  </a:lnTo>
                  <a:lnTo>
                    <a:pt y="4044" x="28370"/>
                  </a:lnTo>
                  <a:lnTo>
                    <a:pt y="4407" x="27163"/>
                  </a:lnTo>
                  <a:lnTo>
                    <a:pt y="4829" x="26016"/>
                  </a:lnTo>
                  <a:lnTo>
                    <a:pt y="5252" x="24809"/>
                  </a:lnTo>
                  <a:lnTo>
                    <a:pt y="5734" x="23722"/>
                  </a:lnTo>
                  <a:lnTo>
                    <a:pt y="6338" x="22636"/>
                  </a:lnTo>
                  <a:lnTo>
                    <a:pt y="6942" x="21549"/>
                  </a:lnTo>
                  <a:lnTo>
                    <a:pt y="7606" x="20523"/>
                  </a:lnTo>
                  <a:lnTo>
                    <a:pt y="8330" x="19557"/>
                  </a:lnTo>
                  <a:lnTo>
                    <a:pt y="9115" x="18591"/>
                  </a:lnTo>
                  <a:lnTo>
                    <a:pt y="9899" x="17686"/>
                  </a:lnTo>
                  <a:lnTo>
                    <a:pt y="10744" x="16841"/>
                  </a:lnTo>
                  <a:lnTo>
                    <a:pt y="11710" x="15996"/>
                  </a:lnTo>
                  <a:lnTo>
                    <a:pt y="12616" x="15211"/>
                  </a:lnTo>
                  <a:lnTo>
                    <a:pt y="13642" x="14487"/>
                  </a:lnTo>
                  <a:lnTo>
                    <a:pt y="14668" x="13763"/>
                  </a:lnTo>
                  <a:lnTo>
                    <a:pt y="15754" x="13159"/>
                  </a:lnTo>
                  <a:lnTo>
                    <a:pt y="16901" x="12555"/>
                  </a:lnTo>
                  <a:lnTo>
                    <a:pt y="18048" x="12012"/>
                  </a:lnTo>
                  <a:lnTo>
                    <a:pt y="19255" x="11469"/>
                  </a:lnTo>
                  <a:lnTo>
                    <a:pt y="20523" x="11046"/>
                  </a:lnTo>
                  <a:lnTo>
                    <a:pt y="21791" x="10684"/>
                  </a:lnTo>
                  <a:lnTo>
                    <a:pt y="23119" x="10322"/>
                  </a:lnTo>
                  <a:lnTo>
                    <a:pt y="24507" x="10080"/>
                  </a:lnTo>
                  <a:lnTo>
                    <a:pt y="25895" x="9839"/>
                  </a:lnTo>
                  <a:lnTo>
                    <a:pt y="27283" x="9718"/>
                  </a:lnTo>
                  <a:lnTo>
                    <a:pt y="28732" x="9598"/>
                  </a:lnTo>
                  <a:lnTo>
                    <a:pt y="30241" x="9598"/>
                  </a:lnTo>
                  <a:lnTo>
                    <a:pt y="30241" x="9598"/>
                  </a:lnTo>
                  <a:lnTo>
                    <a:pt y="31811" x="9598"/>
                  </a:lnTo>
                  <a:lnTo>
                    <a:pt y="33440" x="9718"/>
                  </a:lnTo>
                  <a:lnTo>
                    <a:pt y="35010" x="9899"/>
                  </a:lnTo>
                  <a:lnTo>
                    <a:pt y="36579" x="10141"/>
                  </a:lnTo>
                  <a:lnTo>
                    <a:pt y="38148" x="10443"/>
                  </a:lnTo>
                  <a:lnTo>
                    <a:pt y="39657" x="10865"/>
                  </a:lnTo>
                  <a:lnTo>
                    <a:pt y="41167" x="11288"/>
                  </a:lnTo>
                  <a:lnTo>
                    <a:pt y="42676" x="11831"/>
                  </a:lnTo>
                  <a:lnTo>
                    <a:pt y="44124" x="12435"/>
                  </a:lnTo>
                  <a:lnTo>
                    <a:pt y="45573" x="13038"/>
                  </a:lnTo>
                  <a:lnTo>
                    <a:pt y="46961" x="13763"/>
                  </a:lnTo>
                  <a:lnTo>
                    <a:pt y="48349" x="14547"/>
                  </a:lnTo>
                  <a:lnTo>
                    <a:pt y="49617" x="15392"/>
                  </a:lnTo>
                  <a:lnTo>
                    <a:pt y="50945" x="16298"/>
                  </a:lnTo>
                  <a:lnTo>
                    <a:pt y="52152" x="17263"/>
                  </a:lnTo>
                  <a:lnTo>
                    <a:pt y="53359" x="18290"/>
                  </a:lnTo>
                  <a:lnTo>
                    <a:pt y="54446" x="19376"/>
                  </a:lnTo>
                  <a:lnTo>
                    <a:pt y="55532" x="20463"/>
                  </a:lnTo>
                  <a:lnTo>
                    <a:pt y="56559" x="21670"/>
                  </a:lnTo>
                  <a:lnTo>
                    <a:pt y="57524" x="22937"/>
                  </a:lnTo>
                  <a:lnTo>
                    <a:pt y="58430" x="24205"/>
                  </a:lnTo>
                  <a:lnTo>
                    <a:pt y="59275" x="25593"/>
                  </a:lnTo>
                  <a:lnTo>
                    <a:pt y="60060" x="26982"/>
                  </a:lnTo>
                  <a:lnTo>
                    <a:pt y="60784" x="28430"/>
                  </a:lnTo>
                  <a:lnTo>
                    <a:pt y="61388" x="29939"/>
                  </a:lnTo>
                  <a:lnTo>
                    <a:pt y="61931" x="31509"/>
                  </a:lnTo>
                  <a:lnTo>
                    <a:pt y="62414" x="33138"/>
                  </a:lnTo>
                  <a:lnTo>
                    <a:pt y="62836" x="34768"/>
                  </a:lnTo>
                  <a:lnTo>
                    <a:pt y="63138" x="36519"/>
                  </a:lnTo>
                  <a:lnTo>
                    <a:pt y="63379" x="38269"/>
                  </a:lnTo>
                  <a:lnTo>
                    <a:pt y="63500" x="40080"/>
                  </a:lnTo>
                  <a:lnTo>
                    <a:pt y="63561" x="41891"/>
                  </a:lnTo>
                  <a:lnTo>
                    <a:pt y="63561" x="41891"/>
                  </a:lnTo>
                  <a:lnTo>
                    <a:pt y="63500" x="43943"/>
                  </a:lnTo>
                  <a:lnTo>
                    <a:pt y="63379" x="45814"/>
                  </a:lnTo>
                  <a:lnTo>
                    <a:pt y="63138" x="47444"/>
                  </a:lnTo>
                  <a:lnTo>
                    <a:pt y="62836" x="48893"/>
                  </a:lnTo>
                  <a:lnTo>
                    <a:pt y="62474" x="50160"/>
                  </a:lnTo>
                  <a:lnTo>
                    <a:pt y="62112" x="51368"/>
                  </a:lnTo>
                  <a:lnTo>
                    <a:pt y="61267" x="53480"/>
                  </a:lnTo>
                  <a:lnTo>
                    <a:pt y="46599" x="53480"/>
                  </a:lnTo>
                  <a:lnTo>
                    <a:pt y="47323" x="39718"/>
                  </a:lnTo>
                  <a:lnTo>
                    <a:pt y="43400" x="47022"/>
                  </a:lnTo>
                  <a:lnTo>
                    <a:pt y="43400" x="66398"/>
                  </a:lnTo>
                  <a:lnTo>
                    <a:pt y="45633" x="63983"/>
                  </a:lnTo>
                  <a:lnTo>
                    <a:pt y="45633" x="63983"/>
                  </a:lnTo>
                  <a:lnTo>
                    <a:pt y="45995" x="63621"/>
                  </a:lnTo>
                  <a:lnTo>
                    <a:pt y="46297" x="63379"/>
                  </a:lnTo>
                  <a:lnTo>
                    <a:pt y="46659" x="63198"/>
                  </a:lnTo>
                  <a:lnTo>
                    <a:pt y="47142" x="63078"/>
                  </a:lnTo>
                  <a:lnTo>
                    <a:pt y="47142" x="63078"/>
                  </a:lnTo>
                  <a:lnTo>
                    <a:pt y="49255" x="62957"/>
                  </a:lnTo>
                  <a:lnTo>
                    <a:pt y="51488" x="62897"/>
                  </a:lnTo>
                  <a:lnTo>
                    <a:pt y="62655" x="6289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83" id="383"/>
            <p:cNvSpPr/>
            <p:nvPr/>
          </p:nvSpPr>
          <p:spPr>
            <a:xfrm>
              <a:off y="1685725" x="5530275"/>
              <a:ext cy="1614700" cx="602125"/>
            </a:xfrm>
            <a:custGeom>
              <a:pathLst>
                <a:path extrusionOk="0" h="64588" w="24085">
                  <a:moveTo>
                    <a:pt y="1" x="6882"/>
                  </a:moveTo>
                  <a:lnTo>
                    <a:pt y="3320" x="1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close/>
                </a:path>
              </a:pathLst>
            </a:custGeom>
            <a:solidFill>
              <a:srgbClr val="49A94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84" id="384"/>
            <p:cNvSpPr/>
            <p:nvPr/>
          </p:nvSpPr>
          <p:spPr>
            <a:xfrm>
              <a:off y="1685725" x="5530275"/>
              <a:ext cy="1614700" cx="602125"/>
            </a:xfrm>
            <a:custGeom>
              <a:pathLst>
                <a:path extrusionOk="0" h="64588" w="24085" fill="none">
                  <a:moveTo>
                    <a:pt y="62112" x="19437"/>
                  </a:move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lnTo>
                    <a:pt y="1" x="6882"/>
                  </a:lnTo>
                  <a:lnTo>
                    <a:pt y="3320" x="1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85" id="385"/>
            <p:cNvSpPr/>
            <p:nvPr/>
          </p:nvSpPr>
          <p:spPr>
            <a:xfrm>
              <a:off y="2253125" x="6148975"/>
              <a:ext cy="1091050" cx="947700"/>
            </a:xfrm>
            <a:custGeom>
              <a:pathLst>
                <a:path extrusionOk="0" h="43642" w="37908">
                  <a:moveTo>
                    <a:pt y="3018" x="18230"/>
                  </a:moveTo>
                  <a:lnTo>
                    <a:pt y="3079" x="19135"/>
                  </a:lnTo>
                  <a:lnTo>
                    <a:pt y="3199" x="19980"/>
                  </a:lnTo>
                  <a:lnTo>
                    <a:pt y="3441" x="20886"/>
                  </a:lnTo>
                  <a:lnTo>
                    <a:pt y="3682" x="21671"/>
                  </a:lnTo>
                  <a:lnTo>
                    <a:pt y="4105" x="22455"/>
                  </a:lnTo>
                  <a:lnTo>
                    <a:pt y="4527" x="23180"/>
                  </a:lnTo>
                  <a:lnTo>
                    <a:pt y="5010" x="23904"/>
                  </a:lnTo>
                  <a:lnTo>
                    <a:pt y="5554" x="24568"/>
                  </a:lnTo>
                  <a:lnTo>
                    <a:pt y="6097" x="25111"/>
                  </a:lnTo>
                  <a:lnTo>
                    <a:pt y="6761" x="25654"/>
                  </a:lnTo>
                  <a:lnTo>
                    <a:pt y="7364" x="26077"/>
                  </a:lnTo>
                  <a:lnTo>
                    <a:pt y="8028" x="26499"/>
                  </a:lnTo>
                  <a:lnTo>
                    <a:pt y="8753" x="26801"/>
                  </a:lnTo>
                  <a:lnTo>
                    <a:pt y="9417" x="26982"/>
                  </a:lnTo>
                  <a:lnTo>
                    <a:pt y="10141" x="27163"/>
                  </a:lnTo>
                  <a:lnTo>
                    <a:pt y="10805" x="27224"/>
                  </a:lnTo>
                  <a:lnTo>
                    <a:pt y="11228" x="27163"/>
                  </a:lnTo>
                  <a:lnTo>
                    <a:pt y="11650" x="27043"/>
                  </a:lnTo>
                  <a:lnTo>
                    <a:pt y="11952" x="26801"/>
                  </a:lnTo>
                  <a:lnTo>
                    <a:pt y="12254" x="26499"/>
                  </a:lnTo>
                  <a:lnTo>
                    <a:pt y="12555" x="26137"/>
                  </a:lnTo>
                  <a:lnTo>
                    <a:pt y="12797" x="25715"/>
                  </a:lnTo>
                  <a:lnTo>
                    <a:pt y="13280" x="24568"/>
                  </a:lnTo>
                  <a:lnTo>
                    <a:pt y="20402" x="8089"/>
                  </a:lnTo>
                  <a:lnTo>
                    <a:pt y="17988" x="7908"/>
                  </a:lnTo>
                  <a:lnTo>
                    <a:pt y="16781" x="7787"/>
                  </a:lnTo>
                  <a:lnTo>
                    <a:pt y="15634" x="7787"/>
                  </a:lnTo>
                  <a:lnTo>
                    <a:pt y="14728" x="7787"/>
                  </a:lnTo>
                  <a:lnTo>
                    <a:pt y="13883" x="7848"/>
                  </a:lnTo>
                  <a:lnTo>
                    <a:pt y="13038" x="7969"/>
                  </a:lnTo>
                  <a:lnTo>
                    <a:pt y="12254" x="8089"/>
                  </a:lnTo>
                  <a:lnTo>
                    <a:pt y="11529" x="8270"/>
                  </a:lnTo>
                  <a:lnTo>
                    <a:pt y="10805" x="8451"/>
                  </a:lnTo>
                  <a:lnTo>
                    <a:pt y="10141" x="8633"/>
                  </a:lnTo>
                  <a:lnTo>
                    <a:pt y="9537" x="8934"/>
                  </a:lnTo>
                  <a:lnTo>
                    <a:pt y="8934" x="9176"/>
                  </a:lnTo>
                  <a:lnTo>
                    <a:pt y="8330" x="9478"/>
                  </a:lnTo>
                  <a:lnTo>
                    <a:pt y="7304" x="10142"/>
                  </a:lnTo>
                  <a:lnTo>
                    <a:pt y="6399" x="10866"/>
                  </a:lnTo>
                  <a:lnTo>
                    <a:pt y="5614" x="11651"/>
                  </a:lnTo>
                  <a:lnTo>
                    <a:pt y="4950" x="12435"/>
                  </a:lnTo>
                  <a:lnTo>
                    <a:pt y="4407" x="13341"/>
                  </a:lnTo>
                  <a:lnTo>
                    <a:pt y="3984" x="14186"/>
                  </a:lnTo>
                  <a:lnTo>
                    <a:pt y="3622" x="15031"/>
                  </a:lnTo>
                  <a:lnTo>
                    <a:pt y="3320" x="15876"/>
                  </a:lnTo>
                  <a:lnTo>
                    <a:pt y="3139" x="16721"/>
                  </a:lnTo>
                  <a:lnTo>
                    <a:pt y="3018" x="17506"/>
                  </a:lnTo>
                  <a:close/>
                  <a:moveTo>
                    <a:pt y="0" x="20765"/>
                  </a:moveTo>
                  <a:lnTo>
                    <a:pt y="61" x="19860"/>
                  </a:lnTo>
                  <a:lnTo>
                    <a:pt y="121" x="18954"/>
                  </a:lnTo>
                  <a:lnTo>
                    <a:pt y="181" x="18109"/>
                  </a:lnTo>
                  <a:lnTo>
                    <a:pt y="363" x="17204"/>
                  </a:lnTo>
                  <a:lnTo>
                    <a:pt y="544" x="16298"/>
                  </a:lnTo>
                  <a:lnTo>
                    <a:pt y="725" x="15393"/>
                  </a:lnTo>
                  <a:lnTo>
                    <a:pt y="1026" x="14488"/>
                  </a:lnTo>
                  <a:lnTo>
                    <a:pt y="1328" x="13582"/>
                  </a:lnTo>
                  <a:lnTo>
                    <a:pt y="1630" x="12677"/>
                  </a:lnTo>
                  <a:lnTo>
                    <a:pt y="2053" x="11771"/>
                  </a:lnTo>
                  <a:lnTo>
                    <a:pt y="2475" x="10926"/>
                  </a:lnTo>
                  <a:lnTo>
                    <a:pt y="2958" x="10081"/>
                  </a:lnTo>
                  <a:lnTo>
                    <a:pt y="3441" x="9236"/>
                  </a:lnTo>
                  <a:lnTo>
                    <a:pt y="3984" x="8451"/>
                  </a:lnTo>
                  <a:lnTo>
                    <a:pt y="4588" x="7667"/>
                  </a:lnTo>
                  <a:lnTo>
                    <a:pt y="5191" x="6882"/>
                  </a:lnTo>
                  <a:lnTo>
                    <a:pt y="5916" x="6158"/>
                  </a:lnTo>
                  <a:lnTo>
                    <a:pt y="6580" x="5433"/>
                  </a:lnTo>
                  <a:lnTo>
                    <a:pt y="7364" x="4769"/>
                  </a:lnTo>
                  <a:lnTo>
                    <a:pt y="8149" x="4105"/>
                  </a:lnTo>
                  <a:lnTo>
                    <a:pt y="8994" x="3502"/>
                  </a:lnTo>
                  <a:lnTo>
                    <a:pt y="9900" x="2898"/>
                  </a:lnTo>
                  <a:lnTo>
                    <a:pt y="10805" x="2415"/>
                  </a:lnTo>
                  <a:lnTo>
                    <a:pt y="11771" x="1932"/>
                  </a:lnTo>
                  <a:lnTo>
                    <a:pt y="12737" x="1510"/>
                  </a:lnTo>
                  <a:lnTo>
                    <a:pt y="13823" x="1087"/>
                  </a:lnTo>
                  <a:lnTo>
                    <a:pt y="14910" x="786"/>
                  </a:lnTo>
                  <a:lnTo>
                    <a:pt y="15996" x="484"/>
                  </a:lnTo>
                  <a:lnTo>
                    <a:pt y="17203" x="303"/>
                  </a:lnTo>
                  <a:lnTo>
                    <a:pt y="18411" x="122"/>
                  </a:lnTo>
                  <a:lnTo>
                    <a:pt y="19678" x="1"/>
                  </a:lnTo>
                  <a:lnTo>
                    <a:pt y="20946" x="1"/>
                  </a:lnTo>
                  <a:lnTo>
                    <a:pt y="22274" x="1"/>
                  </a:lnTo>
                  <a:lnTo>
                    <a:pt y="23541" x="122"/>
                  </a:lnTo>
                  <a:lnTo>
                    <a:pt y="24869" x="303"/>
                  </a:lnTo>
                  <a:lnTo>
                    <a:pt y="26197" x="544"/>
                  </a:lnTo>
                  <a:lnTo>
                    <a:pt y="27525" x="846"/>
                  </a:lnTo>
                  <a:lnTo>
                    <a:pt y="28793" x="1208"/>
                  </a:lnTo>
                  <a:lnTo>
                    <a:pt y="30121" x="1691"/>
                  </a:lnTo>
                  <a:lnTo>
                    <a:pt y="31388" x="2174"/>
                  </a:lnTo>
                  <a:lnTo>
                    <a:pt y="32656" x="2778"/>
                  </a:lnTo>
                  <a:lnTo>
                    <a:pt y="33863" x="3502"/>
                  </a:lnTo>
                  <a:lnTo>
                    <a:pt y="35010" x="4226"/>
                  </a:lnTo>
                  <a:lnTo>
                    <a:pt y="36157" x="5071"/>
                  </a:lnTo>
                  <a:lnTo>
                    <a:pt y="37243" x="5977"/>
                  </a:lnTo>
                  <a:lnTo>
                    <a:pt y="38269" x="7003"/>
                  </a:lnTo>
                  <a:lnTo>
                    <a:pt y="39235" x="8089"/>
                  </a:lnTo>
                  <a:lnTo>
                    <a:pt y="40080" x="9236"/>
                  </a:lnTo>
                  <a:lnTo>
                    <a:pt y="40684" x="10081"/>
                  </a:lnTo>
                  <a:lnTo>
                    <a:pt y="41227" x="10987"/>
                  </a:lnTo>
                  <a:lnTo>
                    <a:pt y="41650" x="11832"/>
                  </a:lnTo>
                  <a:lnTo>
                    <a:pt y="42072" x="12677"/>
                  </a:lnTo>
                  <a:lnTo>
                    <a:pt y="42374" x="13522"/>
                  </a:lnTo>
                  <a:lnTo>
                    <a:pt y="42676" x="14307"/>
                  </a:lnTo>
                  <a:lnTo>
                    <a:pt y="42917" x="15152"/>
                  </a:lnTo>
                  <a:lnTo>
                    <a:pt y="43098" x="15936"/>
                  </a:lnTo>
                  <a:lnTo>
                    <a:pt y="43400" x="17445"/>
                  </a:lnTo>
                  <a:lnTo>
                    <a:pt y="43581" x="18834"/>
                  </a:lnTo>
                  <a:lnTo>
                    <a:pt y="43641" x="20162"/>
                  </a:lnTo>
                  <a:lnTo>
                    <a:pt y="43641" x="22335"/>
                  </a:lnTo>
                  <a:lnTo>
                    <a:pt y="43581" x="23421"/>
                  </a:lnTo>
                  <a:lnTo>
                    <a:pt y="43460" x="24508"/>
                  </a:lnTo>
                  <a:lnTo>
                    <a:pt y="43279" x="25594"/>
                  </a:lnTo>
                  <a:lnTo>
                    <a:pt y="43038" x="26741"/>
                  </a:lnTo>
                  <a:lnTo>
                    <a:pt y="42736" x="27827"/>
                  </a:lnTo>
                  <a:lnTo>
                    <a:pt y="42374" x="28974"/>
                  </a:lnTo>
                  <a:lnTo>
                    <a:pt y="41891" x="30121"/>
                  </a:lnTo>
                  <a:lnTo>
                    <a:pt y="41529" x="30845"/>
                  </a:lnTo>
                  <a:lnTo>
                    <a:pt y="41106" x="31570"/>
                  </a:lnTo>
                  <a:lnTo>
                    <a:pt y="40261" x="33079"/>
                  </a:lnTo>
                  <a:lnTo>
                    <a:pt y="35734" x="37908"/>
                  </a:lnTo>
                  <a:lnTo>
                    <a:pt y="36881" x="35493"/>
                  </a:lnTo>
                  <a:lnTo>
                    <a:pt y="37424" x="34286"/>
                  </a:lnTo>
                  <a:lnTo>
                    <a:pt y="37907" x="32958"/>
                  </a:lnTo>
                  <a:lnTo>
                    <a:pt y="38330" x="31570"/>
                  </a:lnTo>
                  <a:lnTo>
                    <a:pt y="38632" x="30061"/>
                  </a:lnTo>
                  <a:lnTo>
                    <a:pt y="38813" x="28491"/>
                  </a:lnTo>
                  <a:lnTo>
                    <a:pt y="38873" x="27707"/>
                  </a:lnTo>
                  <a:lnTo>
                    <a:pt y="38933" x="26801"/>
                  </a:lnTo>
                  <a:lnTo>
                    <a:pt y="38873" x="26017"/>
                  </a:lnTo>
                  <a:lnTo>
                    <a:pt y="38813" x="25232"/>
                  </a:lnTo>
                  <a:lnTo>
                    <a:pt y="38752" x="24447"/>
                  </a:lnTo>
                  <a:lnTo>
                    <a:pt y="38632" x="23662"/>
                  </a:lnTo>
                  <a:lnTo>
                    <a:pt y="38450" x="22878"/>
                  </a:lnTo>
                  <a:lnTo>
                    <a:pt y="38209" x="22093"/>
                  </a:lnTo>
                  <a:lnTo>
                    <a:pt y="37968" x="21369"/>
                  </a:lnTo>
                  <a:lnTo>
                    <a:pt y="37666" x="20584"/>
                  </a:lnTo>
                  <a:lnTo>
                    <a:pt y="37364" x="19860"/>
                  </a:lnTo>
                  <a:lnTo>
                    <a:pt y="37002" x="19135"/>
                  </a:lnTo>
                  <a:lnTo>
                    <a:pt y="36640" x="18411"/>
                  </a:lnTo>
                  <a:lnTo>
                    <a:pt y="36157" x="17747"/>
                  </a:lnTo>
                  <a:lnTo>
                    <a:pt y="35734" x="17023"/>
                  </a:lnTo>
                  <a:lnTo>
                    <a:pt y="35251" x="16359"/>
                  </a:lnTo>
                  <a:lnTo>
                    <a:pt y="34708" x="15755"/>
                  </a:lnTo>
                  <a:lnTo>
                    <a:pt y="34104" x="15091"/>
                  </a:lnTo>
                  <a:lnTo>
                    <a:pt y="33501" x="14488"/>
                  </a:lnTo>
                  <a:lnTo>
                    <a:pt y="32897" x="13884"/>
                  </a:lnTo>
                  <a:lnTo>
                    <a:pt y="32233" x="13341"/>
                  </a:lnTo>
                  <a:lnTo>
                    <a:pt y="31509" x="12797"/>
                  </a:lnTo>
                  <a:lnTo>
                    <a:pt y="30785" x="12254"/>
                  </a:lnTo>
                  <a:lnTo>
                    <a:pt y="30000" x="11771"/>
                  </a:lnTo>
                  <a:lnTo>
                    <a:pt y="29215" x="11288"/>
                  </a:lnTo>
                  <a:lnTo>
                    <a:pt y="28370" x="10806"/>
                  </a:lnTo>
                  <a:lnTo>
                    <a:pt y="27525" x="10383"/>
                  </a:lnTo>
                  <a:lnTo>
                    <a:pt y="26620" x="9960"/>
                  </a:lnTo>
                  <a:lnTo>
                    <a:pt y="25714" x="9598"/>
                  </a:lnTo>
                  <a:lnTo>
                    <a:pt y="24748" x="9236"/>
                  </a:lnTo>
                  <a:lnTo>
                    <a:pt y="23783" x="8934"/>
                  </a:lnTo>
                  <a:lnTo>
                    <a:pt y="22817" x="8633"/>
                  </a:lnTo>
                  <a:lnTo>
                    <a:pt y="21730" x="8391"/>
                  </a:lnTo>
                  <a:lnTo>
                    <a:pt y="20704" x="8150"/>
                  </a:lnTo>
                  <a:lnTo>
                    <a:pt y="20161" x="15152"/>
                  </a:lnTo>
                  <a:lnTo>
                    <a:pt y="11529" x="36459"/>
                  </a:lnTo>
                  <a:lnTo>
                    <a:pt y="10684" x="36157"/>
                  </a:lnTo>
                  <a:lnTo>
                    <a:pt y="9658" x="35795"/>
                  </a:lnTo>
                  <a:lnTo>
                    <a:pt y="8572" x="35373"/>
                  </a:lnTo>
                  <a:lnTo>
                    <a:pt y="7364" x="34709"/>
                  </a:lnTo>
                  <a:lnTo>
                    <a:pt y="6761" x="34346"/>
                  </a:lnTo>
                  <a:lnTo>
                    <a:pt y="6157" x="33924"/>
                  </a:lnTo>
                  <a:lnTo>
                    <a:pt y="5554" x="33441"/>
                  </a:lnTo>
                  <a:lnTo>
                    <a:pt y="4950" x="32898"/>
                  </a:lnTo>
                  <a:lnTo>
                    <a:pt y="4286" x="32294"/>
                  </a:lnTo>
                  <a:lnTo>
                    <a:pt y="3682" x="31630"/>
                  </a:lnTo>
                  <a:lnTo>
                    <a:pt y="3139" x="30906"/>
                  </a:lnTo>
                  <a:lnTo>
                    <a:pt y="2536" x="30121"/>
                  </a:lnTo>
                  <a:lnTo>
                    <a:pt y="1932" x="29035"/>
                  </a:lnTo>
                  <a:lnTo>
                    <a:pt y="1449" x="27948"/>
                  </a:lnTo>
                  <a:lnTo>
                    <a:pt y="966" x="26801"/>
                  </a:lnTo>
                  <a:lnTo>
                    <a:pt y="664" x="25654"/>
                  </a:lnTo>
                  <a:lnTo>
                    <a:pt y="363" x="24447"/>
                  </a:lnTo>
                  <a:lnTo>
                    <a:pt y="181" x="23240"/>
                  </a:lnTo>
                  <a:lnTo>
                    <a:pt y="61" x="21972"/>
                  </a:lnTo>
                  <a:lnTo>
                    <a:pt y="0" x="20765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86" id="386"/>
            <p:cNvSpPr/>
            <p:nvPr/>
          </p:nvSpPr>
          <p:spPr>
            <a:xfrm>
              <a:off y="2328575" x="6343650"/>
              <a:ext cy="434625" cx="485925"/>
            </a:xfrm>
            <a:custGeom>
              <a:pathLst>
                <a:path extrusionOk="0" h="17385" w="19437" fill="none">
                  <a:moveTo>
                    <a:pt y="10262" x="16781"/>
                  </a:moveTo>
                  <a:lnTo>
                    <a:pt y="10262" x="16781"/>
                  </a:lnTo>
                  <a:lnTo>
                    <a:pt y="9779" x="17928"/>
                  </a:lnTo>
                  <a:lnTo>
                    <a:pt y="9537" x="18350"/>
                  </a:lnTo>
                  <a:lnTo>
                    <a:pt y="9236" x="18712"/>
                  </a:lnTo>
                  <a:lnTo>
                    <a:pt y="8934" x="19014"/>
                  </a:lnTo>
                  <a:lnTo>
                    <a:pt y="8632" x="19256"/>
                  </a:lnTo>
                  <a:lnTo>
                    <a:pt y="8210" x="19376"/>
                  </a:lnTo>
                  <a:lnTo>
                    <a:pt y="7787" x="19437"/>
                  </a:lnTo>
                  <a:lnTo>
                    <a:pt y="7787" x="19437"/>
                  </a:lnTo>
                  <a:lnTo>
                    <a:pt y="7123" x="19376"/>
                  </a:lnTo>
                  <a:lnTo>
                    <a:pt y="6399" x="19195"/>
                  </a:lnTo>
                  <a:lnTo>
                    <a:pt y="5735" x="19014"/>
                  </a:lnTo>
                  <a:lnTo>
                    <a:pt y="5010" x="18712"/>
                  </a:lnTo>
                  <a:lnTo>
                    <a:pt y="4346" x="18290"/>
                  </a:lnTo>
                  <a:lnTo>
                    <a:pt y="3743" x="17867"/>
                  </a:lnTo>
                  <a:lnTo>
                    <a:pt y="3079" x="17324"/>
                  </a:lnTo>
                  <a:lnTo>
                    <a:pt y="2536" x="16781"/>
                  </a:lnTo>
                  <a:lnTo>
                    <a:pt y="1992" x="16117"/>
                  </a:lnTo>
                  <a:lnTo>
                    <a:pt y="1509" x="15393"/>
                  </a:lnTo>
                  <a:lnTo>
                    <a:pt y="1087" x="14668"/>
                  </a:lnTo>
                  <a:lnTo>
                    <a:pt y="664" x="13884"/>
                  </a:lnTo>
                  <a:lnTo>
                    <a:pt y="423" x="13099"/>
                  </a:lnTo>
                  <a:lnTo>
                    <a:pt y="181" x="12193"/>
                  </a:lnTo>
                  <a:lnTo>
                    <a:pt y="61" x="11348"/>
                  </a:lnTo>
                  <a:lnTo>
                    <a:pt y="0" x="10443"/>
                  </a:lnTo>
                  <a:lnTo>
                    <a:pt y="0" x="10443"/>
                  </a:lnTo>
                  <a:lnTo>
                    <a:pt y="0" x="9719"/>
                  </a:lnTo>
                  <a:lnTo>
                    <a:pt y="121" x="8934"/>
                  </a:lnTo>
                  <a:lnTo>
                    <a:pt y="302" x="8089"/>
                  </a:lnTo>
                  <a:lnTo>
                    <a:pt y="604" x="7244"/>
                  </a:lnTo>
                  <a:lnTo>
                    <a:pt y="966" x="6399"/>
                  </a:lnTo>
                  <a:lnTo>
                    <a:pt y="1389" x="5554"/>
                  </a:lnTo>
                  <a:lnTo>
                    <a:pt y="1932" x="4648"/>
                  </a:lnTo>
                  <a:lnTo>
                    <a:pt y="2596" x="3864"/>
                  </a:lnTo>
                  <a:lnTo>
                    <a:pt y="3381" x="3079"/>
                  </a:lnTo>
                  <a:lnTo>
                    <a:pt y="4286" x="2355"/>
                  </a:lnTo>
                  <a:lnTo>
                    <a:pt y="5312" x="1691"/>
                  </a:lnTo>
                  <a:lnTo>
                    <a:pt y="5916" x="1389"/>
                  </a:lnTo>
                  <a:lnTo>
                    <a:pt y="6519" x="1147"/>
                  </a:lnTo>
                  <a:lnTo>
                    <a:pt y="7123" x="846"/>
                  </a:lnTo>
                  <a:lnTo>
                    <a:pt y="7787" x="664"/>
                  </a:lnTo>
                  <a:lnTo>
                    <a:pt y="8511" x="483"/>
                  </a:lnTo>
                  <a:lnTo>
                    <a:pt y="9236" x="302"/>
                  </a:lnTo>
                  <a:lnTo>
                    <a:pt y="10020" x="182"/>
                  </a:lnTo>
                  <a:lnTo>
                    <a:pt y="10865" x="61"/>
                  </a:lnTo>
                  <a:lnTo>
                    <a:pt y="11710" x="0"/>
                  </a:lnTo>
                  <a:lnTo>
                    <a:pt y="12616" x="0"/>
                  </a:lnTo>
                  <a:lnTo>
                    <a:pt y="12616" x="0"/>
                  </a:lnTo>
                  <a:lnTo>
                    <a:pt y="13763" x="0"/>
                  </a:lnTo>
                  <a:lnTo>
                    <a:pt y="14970" x="121"/>
                  </a:lnTo>
                  <a:lnTo>
                    <a:pt y="17384" x="302"/>
                  </a:lnTo>
                  <a:lnTo>
                    <a:pt y="10262" x="16781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87" id="387"/>
            <p:cNvSpPr/>
            <p:nvPr/>
          </p:nvSpPr>
          <p:spPr>
            <a:xfrm>
              <a:off y="2253125" x="6148975"/>
              <a:ext cy="1091050" cx="947700"/>
            </a:xfrm>
            <a:custGeom>
              <a:pathLst>
                <a:path extrusionOk="0" h="43642" w="37908" fill="none">
                  <a:moveTo>
                    <a:pt y="40261" x="33079"/>
                  </a:moveTo>
                  <a:lnTo>
                    <a:pt y="40261" x="33079"/>
                  </a:lnTo>
                  <a:lnTo>
                    <a:pt y="41106" x="31570"/>
                  </a:lnTo>
                  <a:lnTo>
                    <a:pt y="41529" x="30845"/>
                  </a:lnTo>
                  <a:lnTo>
                    <a:pt y="41891" x="30121"/>
                  </a:lnTo>
                  <a:lnTo>
                    <a:pt y="41891" x="30121"/>
                  </a:lnTo>
                  <a:lnTo>
                    <a:pt y="42374" x="28974"/>
                  </a:lnTo>
                  <a:lnTo>
                    <a:pt y="42736" x="27827"/>
                  </a:lnTo>
                  <a:lnTo>
                    <a:pt y="43038" x="26741"/>
                  </a:lnTo>
                  <a:lnTo>
                    <a:pt y="43279" x="25594"/>
                  </a:lnTo>
                  <a:lnTo>
                    <a:pt y="43460" x="24508"/>
                  </a:lnTo>
                  <a:lnTo>
                    <a:pt y="43581" x="23421"/>
                  </a:lnTo>
                  <a:lnTo>
                    <a:pt y="43641" x="22335"/>
                  </a:lnTo>
                  <a:lnTo>
                    <a:pt y="43641" x="21308"/>
                  </a:lnTo>
                  <a:lnTo>
                    <a:pt y="43641" x="21308"/>
                  </a:lnTo>
                  <a:lnTo>
                    <a:pt y="43641" x="20162"/>
                  </a:lnTo>
                  <a:lnTo>
                    <a:pt y="43581" x="18834"/>
                  </a:lnTo>
                  <a:lnTo>
                    <a:pt y="43400" x="17445"/>
                  </a:lnTo>
                  <a:lnTo>
                    <a:pt y="43098" x="15936"/>
                  </a:lnTo>
                  <a:lnTo>
                    <a:pt y="42917" x="15152"/>
                  </a:lnTo>
                  <a:lnTo>
                    <a:pt y="42676" x="14307"/>
                  </a:lnTo>
                  <a:lnTo>
                    <a:pt y="42374" x="13522"/>
                  </a:lnTo>
                  <a:lnTo>
                    <a:pt y="42072" x="12677"/>
                  </a:lnTo>
                  <a:lnTo>
                    <a:pt y="41650" x="11832"/>
                  </a:lnTo>
                  <a:lnTo>
                    <a:pt y="41227" x="10987"/>
                  </a:lnTo>
                  <a:lnTo>
                    <a:pt y="40684" x="10081"/>
                  </a:lnTo>
                  <a:lnTo>
                    <a:pt y="40080" x="9236"/>
                  </a:lnTo>
                  <a:lnTo>
                    <a:pt y="40080" x="9236"/>
                  </a:lnTo>
                  <a:lnTo>
                    <a:pt y="39235" x="8089"/>
                  </a:lnTo>
                  <a:lnTo>
                    <a:pt y="38269" x="7003"/>
                  </a:lnTo>
                  <a:lnTo>
                    <a:pt y="37243" x="5977"/>
                  </a:lnTo>
                  <a:lnTo>
                    <a:pt y="36157" x="5071"/>
                  </a:lnTo>
                  <a:lnTo>
                    <a:pt y="35010" x="4226"/>
                  </a:lnTo>
                  <a:lnTo>
                    <a:pt y="33863" x="3502"/>
                  </a:lnTo>
                  <a:lnTo>
                    <a:pt y="32656" x="2778"/>
                  </a:lnTo>
                  <a:lnTo>
                    <a:pt y="31388" x="2174"/>
                  </a:lnTo>
                  <a:lnTo>
                    <a:pt y="30121" x="1691"/>
                  </a:lnTo>
                  <a:lnTo>
                    <a:pt y="28793" x="1208"/>
                  </a:lnTo>
                  <a:lnTo>
                    <a:pt y="27525" x="846"/>
                  </a:lnTo>
                  <a:lnTo>
                    <a:pt y="26197" x="544"/>
                  </a:lnTo>
                  <a:lnTo>
                    <a:pt y="24869" x="303"/>
                  </a:lnTo>
                  <a:lnTo>
                    <a:pt y="23541" x="122"/>
                  </a:lnTo>
                  <a:lnTo>
                    <a:pt y="22274" x="1"/>
                  </a:lnTo>
                  <a:lnTo>
                    <a:pt y="20946" x="1"/>
                  </a:lnTo>
                  <a:lnTo>
                    <a:pt y="20946" x="1"/>
                  </a:lnTo>
                  <a:lnTo>
                    <a:pt y="19678" x="1"/>
                  </a:lnTo>
                  <a:lnTo>
                    <a:pt y="18411" x="122"/>
                  </a:lnTo>
                  <a:lnTo>
                    <a:pt y="17203" x="303"/>
                  </a:lnTo>
                  <a:lnTo>
                    <a:pt y="15996" x="484"/>
                  </a:lnTo>
                  <a:lnTo>
                    <a:pt y="14910" x="786"/>
                  </a:lnTo>
                  <a:lnTo>
                    <a:pt y="13823" x="1087"/>
                  </a:lnTo>
                  <a:lnTo>
                    <a:pt y="12737" x="1510"/>
                  </a:lnTo>
                  <a:lnTo>
                    <a:pt y="11771" x="1932"/>
                  </a:lnTo>
                  <a:lnTo>
                    <a:pt y="10805" x="2415"/>
                  </a:lnTo>
                  <a:lnTo>
                    <a:pt y="9900" x="2898"/>
                  </a:lnTo>
                  <a:lnTo>
                    <a:pt y="8994" x="3502"/>
                  </a:lnTo>
                  <a:lnTo>
                    <a:pt y="8149" x="4105"/>
                  </a:lnTo>
                  <a:lnTo>
                    <a:pt y="7364" x="4769"/>
                  </a:lnTo>
                  <a:lnTo>
                    <a:pt y="6580" x="5433"/>
                  </a:lnTo>
                  <a:lnTo>
                    <a:pt y="5916" x="6158"/>
                  </a:lnTo>
                  <a:lnTo>
                    <a:pt y="5191" x="6882"/>
                  </a:lnTo>
                  <a:lnTo>
                    <a:pt y="4588" x="7667"/>
                  </a:lnTo>
                  <a:lnTo>
                    <a:pt y="3984" x="8451"/>
                  </a:lnTo>
                  <a:lnTo>
                    <a:pt y="3441" x="9236"/>
                  </a:lnTo>
                  <a:lnTo>
                    <a:pt y="2958" x="10081"/>
                  </a:lnTo>
                  <a:lnTo>
                    <a:pt y="2475" x="10926"/>
                  </a:lnTo>
                  <a:lnTo>
                    <a:pt y="2053" x="11771"/>
                  </a:lnTo>
                  <a:lnTo>
                    <a:pt y="1630" x="12677"/>
                  </a:lnTo>
                  <a:lnTo>
                    <a:pt y="1328" x="13582"/>
                  </a:lnTo>
                  <a:lnTo>
                    <a:pt y="1026" x="14488"/>
                  </a:lnTo>
                  <a:lnTo>
                    <a:pt y="725" x="15393"/>
                  </a:lnTo>
                  <a:lnTo>
                    <a:pt y="544" x="16298"/>
                  </a:lnTo>
                  <a:lnTo>
                    <a:pt y="363" x="17204"/>
                  </a:lnTo>
                  <a:lnTo>
                    <a:pt y="181" x="18109"/>
                  </a:lnTo>
                  <a:lnTo>
                    <a:pt y="121" x="18954"/>
                  </a:lnTo>
                  <a:lnTo>
                    <a:pt y="61" x="19860"/>
                  </a:lnTo>
                  <a:lnTo>
                    <a:pt y="0" x="20765"/>
                  </a:lnTo>
                  <a:lnTo>
                    <a:pt y="0" x="20765"/>
                  </a:lnTo>
                  <a:lnTo>
                    <a:pt y="61" x="21972"/>
                  </a:lnTo>
                  <a:lnTo>
                    <a:pt y="181" x="23240"/>
                  </a:lnTo>
                  <a:lnTo>
                    <a:pt y="363" x="24447"/>
                  </a:lnTo>
                  <a:lnTo>
                    <a:pt y="664" x="25654"/>
                  </a:lnTo>
                  <a:lnTo>
                    <a:pt y="966" x="26801"/>
                  </a:lnTo>
                  <a:lnTo>
                    <a:pt y="1449" x="27948"/>
                  </a:lnTo>
                  <a:lnTo>
                    <a:pt y="1932" x="29035"/>
                  </a:lnTo>
                  <a:lnTo>
                    <a:pt y="2536" x="30121"/>
                  </a:lnTo>
                  <a:lnTo>
                    <a:pt y="2536" x="30121"/>
                  </a:lnTo>
                  <a:lnTo>
                    <a:pt y="3139" x="30906"/>
                  </a:lnTo>
                  <a:lnTo>
                    <a:pt y="3682" x="31630"/>
                  </a:lnTo>
                  <a:lnTo>
                    <a:pt y="4286" x="32294"/>
                  </a:lnTo>
                  <a:lnTo>
                    <a:pt y="4950" x="32898"/>
                  </a:lnTo>
                  <a:lnTo>
                    <a:pt y="5554" x="33441"/>
                  </a:lnTo>
                  <a:lnTo>
                    <a:pt y="6157" x="33924"/>
                  </a:lnTo>
                  <a:lnTo>
                    <a:pt y="6761" x="34346"/>
                  </a:lnTo>
                  <a:lnTo>
                    <a:pt y="7364" x="34709"/>
                  </a:lnTo>
                  <a:lnTo>
                    <a:pt y="8572" x="35373"/>
                  </a:lnTo>
                  <a:lnTo>
                    <a:pt y="9658" x="35795"/>
                  </a:lnTo>
                  <a:lnTo>
                    <a:pt y="10684" x="36157"/>
                  </a:lnTo>
                  <a:lnTo>
                    <a:pt y="11529" x="36459"/>
                  </a:lnTo>
                  <a:lnTo>
                    <a:pt y="20161" x="15152"/>
                  </a:lnTo>
                  <a:lnTo>
                    <a:pt y="20704" x="8150"/>
                  </a:lnTo>
                  <a:lnTo>
                    <a:pt y="20704" x="8150"/>
                  </a:lnTo>
                  <a:lnTo>
                    <a:pt y="21730" x="8391"/>
                  </a:lnTo>
                  <a:lnTo>
                    <a:pt y="22817" x="8633"/>
                  </a:lnTo>
                  <a:lnTo>
                    <a:pt y="23783" x="8934"/>
                  </a:lnTo>
                  <a:lnTo>
                    <a:pt y="24748" x="9236"/>
                  </a:lnTo>
                  <a:lnTo>
                    <a:pt y="25714" x="9598"/>
                  </a:lnTo>
                  <a:lnTo>
                    <a:pt y="26620" x="9960"/>
                  </a:lnTo>
                  <a:lnTo>
                    <a:pt y="27525" x="10383"/>
                  </a:lnTo>
                  <a:lnTo>
                    <a:pt y="28370" x="10806"/>
                  </a:lnTo>
                  <a:lnTo>
                    <a:pt y="29215" x="11288"/>
                  </a:lnTo>
                  <a:lnTo>
                    <a:pt y="30000" x="11771"/>
                  </a:lnTo>
                  <a:lnTo>
                    <a:pt y="30785" x="12254"/>
                  </a:lnTo>
                  <a:lnTo>
                    <a:pt y="31509" x="12797"/>
                  </a:lnTo>
                  <a:lnTo>
                    <a:pt y="32233" x="13341"/>
                  </a:lnTo>
                  <a:lnTo>
                    <a:pt y="32897" x="13884"/>
                  </a:lnTo>
                  <a:lnTo>
                    <a:pt y="33501" x="14488"/>
                  </a:lnTo>
                  <a:lnTo>
                    <a:pt y="34104" x="15091"/>
                  </a:lnTo>
                  <a:lnTo>
                    <a:pt y="34708" x="15755"/>
                  </a:lnTo>
                  <a:lnTo>
                    <a:pt y="35251" x="16359"/>
                  </a:lnTo>
                  <a:lnTo>
                    <a:pt y="35734" x="17023"/>
                  </a:lnTo>
                  <a:lnTo>
                    <a:pt y="36157" x="17747"/>
                  </a:lnTo>
                  <a:lnTo>
                    <a:pt y="36640" x="18411"/>
                  </a:lnTo>
                  <a:lnTo>
                    <a:pt y="37002" x="19135"/>
                  </a:lnTo>
                  <a:lnTo>
                    <a:pt y="37364" x="19860"/>
                  </a:lnTo>
                  <a:lnTo>
                    <a:pt y="37666" x="20584"/>
                  </a:lnTo>
                  <a:lnTo>
                    <a:pt y="37968" x="21369"/>
                  </a:lnTo>
                  <a:lnTo>
                    <a:pt y="38209" x="22093"/>
                  </a:lnTo>
                  <a:lnTo>
                    <a:pt y="38450" x="22878"/>
                  </a:lnTo>
                  <a:lnTo>
                    <a:pt y="38632" x="23662"/>
                  </a:lnTo>
                  <a:lnTo>
                    <a:pt y="38752" x="24447"/>
                  </a:lnTo>
                  <a:lnTo>
                    <a:pt y="38813" x="25232"/>
                  </a:lnTo>
                  <a:lnTo>
                    <a:pt y="38873" x="26017"/>
                  </a:lnTo>
                  <a:lnTo>
                    <a:pt y="38933" x="26801"/>
                  </a:lnTo>
                  <a:lnTo>
                    <a:pt y="38933" x="26801"/>
                  </a:lnTo>
                  <a:lnTo>
                    <a:pt y="38873" x="27707"/>
                  </a:lnTo>
                  <a:lnTo>
                    <a:pt y="38813" x="28491"/>
                  </a:lnTo>
                  <a:lnTo>
                    <a:pt y="38632" x="30061"/>
                  </a:lnTo>
                  <a:lnTo>
                    <a:pt y="38330" x="31570"/>
                  </a:lnTo>
                  <a:lnTo>
                    <a:pt y="37907" x="32958"/>
                  </a:lnTo>
                  <a:lnTo>
                    <a:pt y="37424" x="34286"/>
                  </a:lnTo>
                  <a:lnTo>
                    <a:pt y="36881" x="35493"/>
                  </a:lnTo>
                  <a:lnTo>
                    <a:pt y="35734" x="37908"/>
                  </a:lnTo>
                  <a:lnTo>
                    <a:pt y="40261" x="33079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cxnSp>
        <p:nvCxnSpPr>
          <p:cNvPr name="Shape 388" id="388"/>
          <p:cNvCxnSpPr/>
          <p:nvPr/>
        </p:nvCxnSpPr>
        <p:spPr>
          <a:xfrm>
            <a:off y="1175787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389" id="389"/>
          <p:cNvCxnSpPr/>
          <p:nvPr/>
        </p:nvCxnSpPr>
        <p:spPr>
          <a:xfrm>
            <a:off y="6324600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/>
          <p:nvPr>
            <p:ph type="title"/>
          </p:nvPr>
        </p:nvSpPr>
        <p:spPr>
          <a:xfrm>
            <a:off y="274637" x="457200"/>
            <a:ext cy="901199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3" id="63"/>
          <p:cNvSpPr/>
          <p:nvPr>
            <p:ph type="body" idx="1"/>
          </p:nvPr>
        </p:nvSpPr>
        <p:spPr>
          <a:xfrm>
            <a:off y="1295400" x="457200"/>
            <a:ext cy="4830899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400"/>
            </a:lvl2pPr>
            <a:lvl3pPr rtl="0">
              <a:defRPr sz="24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64" id="64"/>
          <p:cNvSpPr/>
          <p:nvPr>
            <p:ph type="body" idx="2"/>
          </p:nvPr>
        </p:nvSpPr>
        <p:spPr>
          <a:xfrm>
            <a:off y="1295400" x="4648200"/>
            <a:ext cy="4830899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400">
                <a:solidFill>
                  <a:schemeClr val="dk1"/>
                </a:solidFill>
              </a:defRPr>
            </a:lvl2pPr>
            <a:lvl3pPr rtl="0">
              <a:defRPr sz="2400">
                <a:solidFill>
                  <a:schemeClr val="dk1"/>
                </a:solidFill>
              </a:defRPr>
            </a:lvl3pPr>
            <a:lvl4pPr rtl="0">
              <a:defRPr sz="1800">
                <a:solidFill>
                  <a:schemeClr val="dk1"/>
                </a:solidFill>
              </a:defRPr>
            </a:lvl4pPr>
            <a:lvl5pPr rtl="0">
              <a:defRPr sz="1800">
                <a:solidFill>
                  <a:schemeClr val="dk1"/>
                </a:solidFill>
              </a:defRPr>
            </a:lvl5pPr>
            <a:lvl6pPr rtl="0">
              <a:defRPr sz="1800">
                <a:solidFill>
                  <a:schemeClr val="dk1"/>
                </a:solidFill>
              </a:defRPr>
            </a:lvl6pPr>
            <a:lvl7pPr rtl="0">
              <a:defRPr sz="1800">
                <a:solidFill>
                  <a:schemeClr val="dk1"/>
                </a:solidFill>
              </a:defRPr>
            </a:lvl7pPr>
            <a:lvl8pPr rtl="0">
              <a:defRPr sz="1800">
                <a:solidFill>
                  <a:schemeClr val="dk1"/>
                </a:solidFill>
              </a:defRPr>
            </a:lvl8pPr>
            <a:lvl9pPr rtl="0">
              <a:defRPr sz="1800"/>
            </a:lvl9pPr>
          </a:lstStyle>
          <a:p/>
        </p:txBody>
      </p:sp>
      <p:grpSp>
        <p:nvGrpSpPr>
          <p:cNvPr name="Shape 65" id="65"/>
          <p:cNvGrpSpPr/>
          <p:nvPr/>
        </p:nvGrpSpPr>
        <p:grpSpPr>
          <a:xfrm>
            <a:off y="668722" x="7231463"/>
            <a:ext cy="451430" cx="1379137"/>
            <a:chOff y="1685725" x="247175"/>
            <a:chExt cy="2332975" cx="7134700"/>
          </a:xfrm>
        </p:grpSpPr>
        <p:sp>
          <p:nvSpPr>
            <p:cNvPr name="Shape 66" id="66"/>
            <p:cNvSpPr/>
            <p:nvPr/>
          </p:nvSpPr>
          <p:spPr>
            <a:xfrm>
              <a:off y="2271225" x="7066475"/>
              <a:ext cy="166025" cx="315400"/>
            </a:xfrm>
            <a:custGeom>
              <a:pathLst>
                <a:path extrusionOk="0" h="6641" w="12616">
                  <a:moveTo>
                    <a:pt y="1" x="1"/>
                  </a:move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  <a:lnTo>
                    <a:pt y="665" x="5011"/>
                  </a:lnTo>
                  <a:lnTo>
                    <a:pt y="1" x="5011"/>
                  </a:lnTo>
                  <a:close/>
                  <a:moveTo>
                    <a:pt y="1" x="5976"/>
                  </a:moveTo>
                  <a:lnTo>
                    <a:pt y="6640" x="5976"/>
                  </a:lnTo>
                  <a:lnTo>
                    <a:pt y="6640" x="6701"/>
                  </a:lnTo>
                  <a:lnTo>
                    <a:pt y="2415" x="6701"/>
                  </a:lnTo>
                  <a:lnTo>
                    <a:pt y="1510" x="6701"/>
                  </a:lnTo>
                  <a:lnTo>
                    <a:pt y="725" x="6640"/>
                  </a:lnTo>
                  <a:lnTo>
                    <a:pt y="725" x="6701"/>
                  </a:lnTo>
                  <a:lnTo>
                    <a:pt y="6640" x="8934"/>
                  </a:lnTo>
                  <a:lnTo>
                    <a:pt y="6640" x="9538"/>
                  </a:lnTo>
                  <a:lnTo>
                    <a:pt y="725" x="11831"/>
                  </a:lnTo>
                  <a:lnTo>
                    <a:pt y="725" x="11892"/>
                  </a:lnTo>
                  <a:lnTo>
                    <a:pt y="2355" x="11831"/>
                  </a:lnTo>
                  <a:lnTo>
                    <a:pt y="6640" x="11831"/>
                  </a:lnTo>
                  <a:lnTo>
                    <a:pt y="6640" x="12616"/>
                  </a:lnTo>
                  <a:lnTo>
                    <a:pt y="1" x="12616"/>
                  </a:lnTo>
                  <a:lnTo>
                    <a:pt y="1" x="11409"/>
                  </a:lnTo>
                  <a:lnTo>
                    <a:pt y="5494" x="9296"/>
                  </a:lnTo>
                  <a:lnTo>
                    <a:pt y="1" x="7184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67" id="67"/>
            <p:cNvSpPr/>
            <p:nvPr/>
          </p:nvSpPr>
          <p:spPr>
            <a:xfrm>
              <a:off y="2271225" x="7215875"/>
              <a:ext cy="166025" cx="166000"/>
            </a:xfrm>
            <a:custGeom>
              <a:pathLst>
                <a:path extrusionOk="0" h="6641" w="6640" fill="none">
                  <a:moveTo>
                    <a:pt y="6640" x="3562"/>
                  </a:moveTo>
                  <a:lnTo>
                    <a:pt y="725" x="5855"/>
                  </a:lnTo>
                  <a:lnTo>
                    <a:pt y="725" x="5916"/>
                  </a:lnTo>
                  <a:lnTo>
                    <a:pt y="725" x="5916"/>
                  </a:lnTo>
                  <a:lnTo>
                    <a:pt y="2355" x="5855"/>
                  </a:lnTo>
                  <a:lnTo>
                    <a:pt y="6640" x="5855"/>
                  </a:lnTo>
                  <a:lnTo>
                    <a:pt y="6640" x="6640"/>
                  </a:lnTo>
                  <a:lnTo>
                    <a:pt y="1" x="6640"/>
                  </a:lnTo>
                  <a:lnTo>
                    <a:pt y="1" x="5433"/>
                  </a:lnTo>
                  <a:lnTo>
                    <a:pt y="5494" x="3320"/>
                  </a:lnTo>
                  <a:lnTo>
                    <a:pt y="5494" x="3320"/>
                  </a:lnTo>
                  <a:lnTo>
                    <a:pt y="1" x="1208"/>
                  </a:lnTo>
                  <a:lnTo>
                    <a:pt y="1" x="0"/>
                  </a:lnTo>
                  <a:lnTo>
                    <a:pt y="6640" x="0"/>
                  </a:lnTo>
                  <a:lnTo>
                    <a:pt y="6640" x="725"/>
                  </a:lnTo>
                  <a:lnTo>
                    <a:pt y="2415" x="725"/>
                  </a:lnTo>
                  <a:lnTo>
                    <a:pt y="2415" x="725"/>
                  </a:lnTo>
                  <a:lnTo>
                    <a:pt y="1510" x="725"/>
                  </a:lnTo>
                  <a:lnTo>
                    <a:pt y="725" x="664"/>
                  </a:lnTo>
                  <a:lnTo>
                    <a:pt y="725" x="725"/>
                  </a:lnTo>
                  <a:lnTo>
                    <a:pt y="6640" x="2958"/>
                  </a:lnTo>
                  <a:lnTo>
                    <a:pt y="6640" x="3562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68" id="68"/>
            <p:cNvSpPr/>
            <p:nvPr/>
          </p:nvSpPr>
          <p:spPr>
            <a:xfrm>
              <a:off y="2271225" x="7066475"/>
              <a:ext cy="166025" cx="125275"/>
            </a:xfrm>
            <a:custGeom>
              <a:pathLst>
                <a:path extrusionOk="0" h="6641" w="5011" fill="none">
                  <a:moveTo>
                    <a:pt y="665" x="2898"/>
                  </a:moveTo>
                  <a:lnTo>
                    <a:pt y="665" x="5011"/>
                  </a:lnTo>
                  <a:lnTo>
                    <a:pt y="1" x="5011"/>
                  </a:lnTo>
                  <a:lnTo>
                    <a:pt y="1" x="1"/>
                  </a:ln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69" id="69"/>
            <p:cNvSpPr/>
            <p:nvPr/>
          </p:nvSpPr>
          <p:spPr>
            <a:xfrm>
              <a:off y="2284800" x="4422650"/>
              <a:ext cy="1733900" cx="1134825"/>
            </a:xfrm>
            <a:custGeom>
              <a:pathLst>
                <a:path extrusionOk="0" h="69356" w="45393">
                  <a:moveTo>
                    <a:pt y="3019" x="21610"/>
                  </a:moveTo>
                  <a:lnTo>
                    <a:pt y="3140" x="22334"/>
                  </a:lnTo>
                  <a:lnTo>
                    <a:pt y="3260" x="22938"/>
                  </a:lnTo>
                  <a:lnTo>
                    <a:pt y="3442" x="23602"/>
                  </a:lnTo>
                  <a:lnTo>
                    <a:pt y="3683" x="24206"/>
                  </a:lnTo>
                  <a:lnTo>
                    <a:pt y="3985" x="24809"/>
                  </a:lnTo>
                  <a:lnTo>
                    <a:pt y="4347" x="25352"/>
                  </a:lnTo>
                  <a:lnTo>
                    <a:pt y="4709" x="25896"/>
                  </a:lnTo>
                  <a:lnTo>
                    <a:pt y="5132" x="26439"/>
                  </a:lnTo>
                  <a:lnTo>
                    <a:pt y="5554" x="26922"/>
                  </a:lnTo>
                  <a:lnTo>
                    <a:pt y="6037" x="27405"/>
                  </a:lnTo>
                  <a:lnTo>
                    <a:pt y="6580" x="27888"/>
                  </a:lnTo>
                  <a:lnTo>
                    <a:pt y="7727" x="28733"/>
                  </a:lnTo>
                  <a:lnTo>
                    <a:pt y="8934" x="29517"/>
                  </a:lnTo>
                  <a:lnTo>
                    <a:pt y="10202" x="30181"/>
                  </a:lnTo>
                  <a:lnTo>
                    <a:pt y="11590" x="30785"/>
                  </a:lnTo>
                  <a:lnTo>
                    <a:pt y="12979" x="31268"/>
                  </a:lnTo>
                  <a:lnTo>
                    <a:pt y="14367" x="31690"/>
                  </a:lnTo>
                  <a:lnTo>
                    <a:pt y="15755" x="31992"/>
                  </a:lnTo>
                  <a:lnTo>
                    <a:pt y="17144" x="32234"/>
                  </a:lnTo>
                  <a:lnTo>
                    <a:pt y="18471" x="32354"/>
                  </a:lnTo>
                  <a:lnTo>
                    <a:pt y="19739" x="32415"/>
                  </a:lnTo>
                  <a:lnTo>
                    <a:pt y="20403" x="32415"/>
                  </a:lnTo>
                  <a:lnTo>
                    <a:pt y="21188" x="32354"/>
                  </a:lnTo>
                  <a:lnTo>
                    <a:pt y="22033" x="32234"/>
                  </a:lnTo>
                  <a:lnTo>
                    <a:pt y="22878" x="32052"/>
                  </a:lnTo>
                  <a:lnTo>
                    <a:pt y="23783" x="31751"/>
                  </a:lnTo>
                  <a:lnTo>
                    <a:pt y="24689" x="31388"/>
                  </a:lnTo>
                  <a:lnTo>
                    <a:pt y="25172" x="31087"/>
                  </a:lnTo>
                  <a:lnTo>
                    <a:pt y="25594" x="30845"/>
                  </a:lnTo>
                  <a:lnTo>
                    <a:pt y="26017" x="30483"/>
                  </a:lnTo>
                  <a:lnTo>
                    <a:pt y="26379" x="30121"/>
                  </a:lnTo>
                  <a:lnTo>
                    <a:pt y="26922" x="29517"/>
                  </a:lnTo>
                  <a:lnTo>
                    <a:pt y="27405" x="28853"/>
                  </a:lnTo>
                  <a:lnTo>
                    <a:pt y="27827" x="28129"/>
                  </a:lnTo>
                  <a:lnTo>
                    <a:pt y="28190" x="27344"/>
                  </a:lnTo>
                  <a:lnTo>
                    <a:pt y="28491" x="26499"/>
                  </a:lnTo>
                  <a:lnTo>
                    <a:pt y="28733" x="25654"/>
                  </a:lnTo>
                  <a:lnTo>
                    <a:pt y="28914" x="24809"/>
                  </a:lnTo>
                  <a:lnTo>
                    <a:pt y="28914" x="23240"/>
                  </a:lnTo>
                  <a:lnTo>
                    <a:pt y="28854" x="22515"/>
                  </a:lnTo>
                  <a:lnTo>
                    <a:pt y="28672" x="21851"/>
                  </a:lnTo>
                  <a:lnTo>
                    <a:pt y="28491" x="21187"/>
                  </a:lnTo>
                  <a:lnTo>
                    <a:pt y="28250" x="20584"/>
                  </a:lnTo>
                  <a:lnTo>
                    <a:pt y="27948" x="19980"/>
                  </a:lnTo>
                  <a:lnTo>
                    <a:pt y="27646" x="19437"/>
                  </a:lnTo>
                  <a:lnTo>
                    <a:pt y="27284" x="18833"/>
                  </a:lnTo>
                  <a:lnTo>
                    <a:pt y="26862" x="18350"/>
                  </a:lnTo>
                  <a:lnTo>
                    <a:pt y="26439" x="17807"/>
                  </a:lnTo>
                  <a:lnTo>
                    <a:pt y="25956" x="17385"/>
                  </a:lnTo>
                  <a:lnTo>
                    <a:pt y="25413" x="16902"/>
                  </a:lnTo>
                  <a:lnTo>
                    <a:pt y="24326" x="16057"/>
                  </a:lnTo>
                  <a:lnTo>
                    <a:pt y="23119" x="15332"/>
                  </a:lnTo>
                  <a:lnTo>
                    <a:pt y="21852" x="14668"/>
                  </a:lnTo>
                  <a:lnTo>
                    <a:pt y="20524" x="14125"/>
                  </a:lnTo>
                  <a:lnTo>
                    <a:pt y="19196" x="13642"/>
                  </a:lnTo>
                  <a:lnTo>
                    <a:pt y="17868" x="13220"/>
                  </a:lnTo>
                  <a:lnTo>
                    <a:pt y="16480" x="12918"/>
                  </a:lnTo>
                  <a:lnTo>
                    <a:pt y="15212" x="12737"/>
                  </a:lnTo>
                  <a:lnTo>
                    <a:pt y="13944" x="12616"/>
                  </a:lnTo>
                  <a:lnTo>
                    <a:pt y="12737" x="12556"/>
                  </a:lnTo>
                  <a:lnTo>
                    <a:pt y="11832" x="12616"/>
                  </a:lnTo>
                  <a:lnTo>
                    <a:pt y="10987" x="12677"/>
                  </a:lnTo>
                  <a:lnTo>
                    <a:pt y="10081" x="12797"/>
                  </a:lnTo>
                  <a:lnTo>
                    <a:pt y="9236" x="12978"/>
                  </a:lnTo>
                  <a:lnTo>
                    <a:pt y="8391" x="13280"/>
                  </a:lnTo>
                  <a:lnTo>
                    <a:pt y="7546" x="13582"/>
                  </a:lnTo>
                  <a:lnTo>
                    <a:pt y="6761" x="14065"/>
                  </a:lnTo>
                  <a:lnTo>
                    <a:pt y="6037" x="14548"/>
                  </a:lnTo>
                  <a:lnTo>
                    <a:pt y="5373" x="15151"/>
                  </a:lnTo>
                  <a:lnTo>
                    <a:pt y="4769" x="15815"/>
                  </a:lnTo>
                  <a:lnTo>
                    <a:pt y="4287" x="16600"/>
                  </a:lnTo>
                  <a:lnTo>
                    <a:pt y="3804" x="17385"/>
                  </a:lnTo>
                  <a:lnTo>
                    <a:pt y="3502" x="18290"/>
                  </a:lnTo>
                  <a:lnTo>
                    <a:pt y="3200" x="19135"/>
                  </a:lnTo>
                  <a:lnTo>
                    <a:pt y="3079" x="20041"/>
                  </a:lnTo>
                  <a:lnTo>
                    <a:pt y="3019" x="20946"/>
                  </a:lnTo>
                  <a:close/>
                  <a:moveTo>
                    <a:pt y="43582" x="26499"/>
                  </a:moveTo>
                  <a:lnTo>
                    <a:pt y="43702" x="27465"/>
                  </a:lnTo>
                  <a:lnTo>
                    <a:pt y="45393" x="29879"/>
                  </a:lnTo>
                  <a:lnTo>
                    <a:pt y="46962" x="31932"/>
                  </a:lnTo>
                  <a:lnTo>
                    <a:pt y="47686" x="32837"/>
                  </a:lnTo>
                  <a:lnTo>
                    <a:pt y="48411" x="33682"/>
                  </a:lnTo>
                  <a:lnTo>
                    <a:pt y="49075" x="34407"/>
                  </a:lnTo>
                  <a:lnTo>
                    <a:pt y="49799" x="35010"/>
                  </a:lnTo>
                  <a:lnTo>
                    <a:pt y="50463" x="35614"/>
                  </a:lnTo>
                  <a:lnTo>
                    <a:pt y="51127" x="36097"/>
                  </a:lnTo>
                  <a:lnTo>
                    <a:pt y="51851" x="36519"/>
                  </a:lnTo>
                  <a:lnTo>
                    <a:pt y="52515" x="36821"/>
                  </a:lnTo>
                  <a:lnTo>
                    <a:pt y="53300" x="37062"/>
                  </a:lnTo>
                  <a:lnTo>
                    <a:pt y="54024" x="37244"/>
                  </a:lnTo>
                  <a:lnTo>
                    <a:pt y="54869" x="37364"/>
                  </a:lnTo>
                  <a:lnTo>
                    <a:pt y="55714" x="37425"/>
                  </a:lnTo>
                  <a:lnTo>
                    <a:pt y="56740" x="37364"/>
                  </a:lnTo>
                  <a:lnTo>
                    <a:pt y="57706" x="37183"/>
                  </a:lnTo>
                  <a:lnTo>
                    <a:pt y="58672" x="36942"/>
                  </a:lnTo>
                  <a:lnTo>
                    <a:pt y="59577" x="36519"/>
                  </a:lnTo>
                  <a:lnTo>
                    <a:pt y="60483" x="36036"/>
                  </a:lnTo>
                  <a:lnTo>
                    <a:pt y="61268" x="35493"/>
                  </a:lnTo>
                  <a:lnTo>
                    <a:pt y="62052" x="34769"/>
                  </a:lnTo>
                  <a:lnTo>
                    <a:pt y="62716" x="33984"/>
                  </a:lnTo>
                  <a:lnTo>
                    <a:pt y="63320" x="33079"/>
                  </a:lnTo>
                  <a:lnTo>
                    <a:pt y="63863" x="32113"/>
                  </a:lnTo>
                  <a:lnTo>
                    <a:pt y="64346" x="31026"/>
                  </a:lnTo>
                  <a:lnTo>
                    <a:pt y="64768" x="29819"/>
                  </a:lnTo>
                  <a:lnTo>
                    <a:pt y="65070" x="28491"/>
                  </a:lnTo>
                  <a:lnTo>
                    <a:pt y="65312" x="27103"/>
                  </a:lnTo>
                  <a:lnTo>
                    <a:pt y="65493" x="25594"/>
                  </a:lnTo>
                  <a:lnTo>
                    <a:pt y="65493" x="24024"/>
                  </a:lnTo>
                  <a:lnTo>
                    <a:pt y="65432" x="22274"/>
                  </a:lnTo>
                  <a:lnTo>
                    <a:pt y="65312" x="20523"/>
                  </a:lnTo>
                  <a:lnTo>
                    <a:pt y="65070" x="18954"/>
                  </a:lnTo>
                  <a:lnTo>
                    <a:pt y="64708" x="17445"/>
                  </a:lnTo>
                  <a:lnTo>
                    <a:pt y="64225" x="15996"/>
                  </a:lnTo>
                  <a:lnTo>
                    <a:pt y="63682" x="14668"/>
                  </a:lnTo>
                  <a:lnTo>
                    <a:pt y="63078" x="13461"/>
                  </a:lnTo>
                  <a:lnTo>
                    <a:pt y="62414" x="12375"/>
                  </a:lnTo>
                  <a:lnTo>
                    <a:pt y="61630" x="11409"/>
                  </a:lnTo>
                  <a:lnTo>
                    <a:pt y="60785" x="10504"/>
                  </a:lnTo>
                  <a:lnTo>
                    <a:pt y="59879" x="9779"/>
                  </a:lnTo>
                  <a:lnTo>
                    <a:pt y="58853" x="9176"/>
                  </a:lnTo>
                  <a:lnTo>
                    <a:pt y="57827" x="8693"/>
                  </a:lnTo>
                  <a:lnTo>
                    <a:pt y="57284" x="8451"/>
                  </a:lnTo>
                  <a:lnTo>
                    <a:pt y="56740" x="8331"/>
                  </a:lnTo>
                  <a:lnTo>
                    <a:pt y="56197" x="8210"/>
                  </a:lnTo>
                  <a:lnTo>
                    <a:pt y="55594" x="8089"/>
                  </a:lnTo>
                  <a:lnTo>
                    <a:pt y="54990" x="8029"/>
                  </a:lnTo>
                  <a:lnTo>
                    <a:pt y="54386" x="8029"/>
                  </a:lnTo>
                  <a:lnTo>
                    <a:pt y="53240" x="8089"/>
                  </a:lnTo>
                  <a:lnTo>
                    <a:pt y="52213" x="8270"/>
                  </a:lnTo>
                  <a:lnTo>
                    <a:pt y="51187" x="8572"/>
                  </a:lnTo>
                  <a:lnTo>
                    <a:pt y="50342" x="8934"/>
                  </a:lnTo>
                  <a:lnTo>
                    <a:pt y="49497" x="9417"/>
                  </a:lnTo>
                  <a:lnTo>
                    <a:pt y="48773" x="9960"/>
                  </a:lnTo>
                  <a:lnTo>
                    <a:pt y="48169" x="10564"/>
                  </a:lnTo>
                  <a:lnTo>
                    <a:pt y="47566" x="11167"/>
                  </a:lnTo>
                  <a:lnTo>
                    <a:pt y="47083" x="11831"/>
                  </a:lnTo>
                  <a:lnTo>
                    <a:pt y="46600" x="12495"/>
                  </a:lnTo>
                  <a:lnTo>
                    <a:pt y="46238" x="13159"/>
                  </a:lnTo>
                  <a:lnTo>
                    <a:pt y="45936" x="13763"/>
                  </a:lnTo>
                  <a:lnTo>
                    <a:pt y="45393" x="14910"/>
                  </a:lnTo>
                  <a:lnTo>
                    <a:pt y="45030" x="15815"/>
                  </a:lnTo>
                  <a:lnTo>
                    <a:pt y="44608" x="17324"/>
                  </a:lnTo>
                  <a:lnTo>
                    <a:pt y="44306" x="18833"/>
                  </a:lnTo>
                  <a:lnTo>
                    <a:pt y="44004" x="20342"/>
                  </a:lnTo>
                  <a:lnTo>
                    <a:pt y="43823" x="21731"/>
                  </a:lnTo>
                  <a:lnTo>
                    <a:pt y="43702" x="22998"/>
                  </a:lnTo>
                  <a:lnTo>
                    <a:pt y="43642" x="24085"/>
                  </a:lnTo>
                  <a:lnTo>
                    <a:pt y="43582" x="25413"/>
                  </a:lnTo>
                  <a:close/>
                  <a:moveTo>
                    <a:pt y="1" x="26680"/>
                  </a:moveTo>
                  <a:lnTo>
                    <a:pt y="61" x="24749"/>
                  </a:lnTo>
                  <a:lnTo>
                    <a:pt y="182" x="22757"/>
                  </a:lnTo>
                  <a:lnTo>
                    <a:pt y="303" x="21731"/>
                  </a:lnTo>
                  <a:lnTo>
                    <a:pt y="484" x="20705"/>
                  </a:lnTo>
                  <a:lnTo>
                    <a:pt y="665" x="19678"/>
                  </a:lnTo>
                  <a:lnTo>
                    <a:pt y="906" x="18652"/>
                  </a:lnTo>
                  <a:lnTo>
                    <a:pt y="1208" x="17566"/>
                  </a:lnTo>
                  <a:lnTo>
                    <a:pt y="1570" x="16540"/>
                  </a:lnTo>
                  <a:lnTo>
                    <a:pt y="1932" x="15453"/>
                  </a:lnTo>
                  <a:lnTo>
                    <a:pt y="2415" x="14427"/>
                  </a:lnTo>
                  <a:lnTo>
                    <a:pt y="2959" x="13401"/>
                  </a:lnTo>
                  <a:lnTo>
                    <a:pt y="3562" x="12375"/>
                  </a:lnTo>
                  <a:lnTo>
                    <a:pt y="4226" x="11349"/>
                  </a:lnTo>
                  <a:lnTo>
                    <a:pt y="5011" x="10383"/>
                  </a:lnTo>
                  <a:lnTo>
                    <a:pt y="5675" x="9658"/>
                  </a:lnTo>
                  <a:lnTo>
                    <a:pt y="6339" x="8994"/>
                  </a:lnTo>
                  <a:lnTo>
                    <a:pt y="7003" x="8391"/>
                  </a:lnTo>
                  <a:lnTo>
                    <a:pt y="7727" x="7848"/>
                  </a:lnTo>
                  <a:lnTo>
                    <a:pt y="8512" x="7304"/>
                  </a:lnTo>
                  <a:lnTo>
                    <a:pt y="9236" x="6821"/>
                  </a:lnTo>
                  <a:lnTo>
                    <a:pt y="10021" x="6399"/>
                  </a:lnTo>
                  <a:lnTo>
                    <a:pt y="10806" x="5976"/>
                  </a:lnTo>
                  <a:lnTo>
                    <a:pt y="11590" x="5675"/>
                  </a:lnTo>
                  <a:lnTo>
                    <a:pt y="12375" x="5373"/>
                  </a:lnTo>
                  <a:lnTo>
                    <a:pt y="13220" x="5131"/>
                  </a:lnTo>
                  <a:lnTo>
                    <a:pt y="14005" x="4950"/>
                  </a:lnTo>
                  <a:lnTo>
                    <a:pt y="14789" x="4769"/>
                  </a:lnTo>
                  <a:lnTo>
                    <a:pt y="15634" x="4648"/>
                  </a:lnTo>
                  <a:lnTo>
                    <a:pt y="16419" x="4588"/>
                  </a:lnTo>
                  <a:lnTo>
                    <a:pt y="17204" x="4588"/>
                  </a:lnTo>
                  <a:lnTo>
                    <a:pt y="18532" x="4648"/>
                  </a:lnTo>
                  <a:lnTo>
                    <a:pt y="19860" x="4830"/>
                  </a:lnTo>
                  <a:lnTo>
                    <a:pt y="21127" x="5131"/>
                  </a:lnTo>
                  <a:lnTo>
                    <a:pt y="22455" x="5554"/>
                  </a:lnTo>
                  <a:lnTo>
                    <a:pt y="23663" x="6097"/>
                  </a:lnTo>
                  <a:lnTo>
                    <a:pt y="24870" x="6821"/>
                  </a:lnTo>
                  <a:lnTo>
                    <a:pt y="25956" x="7606"/>
                  </a:lnTo>
                  <a:lnTo>
                    <a:pt y="26982" x="8512"/>
                  </a:lnTo>
                  <a:lnTo>
                    <a:pt y="27948" x="9538"/>
                  </a:lnTo>
                  <a:lnTo>
                    <a:pt y="28431" x="10081"/>
                  </a:lnTo>
                  <a:lnTo>
                    <a:pt y="28854" x="10624"/>
                  </a:lnTo>
                  <a:lnTo>
                    <a:pt y="29216" x="11228"/>
                  </a:lnTo>
                  <a:lnTo>
                    <a:pt y="29578" x="11892"/>
                  </a:lnTo>
                  <a:lnTo>
                    <a:pt y="29940" x="12556"/>
                  </a:lnTo>
                  <a:lnTo>
                    <a:pt y="30242" x="13220"/>
                  </a:lnTo>
                  <a:lnTo>
                    <a:pt y="30544" x="13944"/>
                  </a:lnTo>
                  <a:lnTo>
                    <a:pt y="30785" x="14668"/>
                  </a:lnTo>
                  <a:lnTo>
                    <a:pt y="30966" x="15453"/>
                  </a:lnTo>
                  <a:lnTo>
                    <a:pt y="31147" x="16238"/>
                  </a:lnTo>
                  <a:lnTo>
                    <a:pt y="31328" x="17083"/>
                  </a:lnTo>
                  <a:lnTo>
                    <a:pt y="31389" x="17928"/>
                  </a:lnTo>
                  <a:lnTo>
                    <a:pt y="31449" x="18773"/>
                  </a:lnTo>
                  <a:lnTo>
                    <a:pt y="31509" x="19678"/>
                  </a:lnTo>
                  <a:lnTo>
                    <a:pt y="31449" x="21067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2113" x="22214"/>
                  </a:lnTo>
                  <a:lnTo>
                    <a:pt y="32898" x="21972"/>
                  </a:lnTo>
                  <a:lnTo>
                    <a:pt y="33803" x="21731"/>
                  </a:lnTo>
                  <a:lnTo>
                    <a:pt y="34286" x="21670"/>
                  </a:lnTo>
                  <a:lnTo>
                    <a:pt y="34829" x="21670"/>
                  </a:lnTo>
                  <a:lnTo>
                    <a:pt y="35855" x="21731"/>
                  </a:lnTo>
                  <a:lnTo>
                    <a:pt y="36761" x="21912"/>
                  </a:lnTo>
                  <a:lnTo>
                    <a:pt y="37606" x="22214"/>
                  </a:lnTo>
                  <a:lnTo>
                    <a:pt y="38391" x="22576"/>
                  </a:lnTo>
                  <a:lnTo>
                    <a:pt y="39115" x="22998"/>
                  </a:lnTo>
                  <a:lnTo>
                    <a:pt y="39779" x="23421"/>
                  </a:lnTo>
                  <a:lnTo>
                    <a:pt y="41047" x="24387"/>
                  </a:lnTo>
                  <a:lnTo>
                    <a:pt y="41167" x="22696"/>
                  </a:lnTo>
                  <a:lnTo>
                    <a:pt y="41348" x="20765"/>
                  </a:lnTo>
                  <a:lnTo>
                    <a:pt y="41590" x="18592"/>
                  </a:lnTo>
                  <a:lnTo>
                    <a:pt y="41952" x="16298"/>
                  </a:lnTo>
                  <a:lnTo>
                    <a:pt y="42193" x="15091"/>
                  </a:lnTo>
                  <a:lnTo>
                    <a:pt y="42435" x="13944"/>
                  </a:lnTo>
                  <a:lnTo>
                    <a:pt y="42797" x="12737"/>
                  </a:lnTo>
                  <a:lnTo>
                    <a:pt y="43159" x="11530"/>
                  </a:lnTo>
                  <a:lnTo>
                    <a:pt y="43582" x="10383"/>
                  </a:lnTo>
                  <a:lnTo>
                    <a:pt y="44065" x="9236"/>
                  </a:lnTo>
                  <a:lnTo>
                    <a:pt y="44608" x="8089"/>
                  </a:lnTo>
                  <a:lnTo>
                    <a:pt y="45211" x="7003"/>
                  </a:lnTo>
                  <a:lnTo>
                    <a:pt y="45815" x="6037"/>
                  </a:lnTo>
                  <a:lnTo>
                    <a:pt y="46479" x="5192"/>
                  </a:lnTo>
                  <a:lnTo>
                    <a:pt y="47143" x="4407"/>
                  </a:lnTo>
                  <a:lnTo>
                    <a:pt y="47867" x="3683"/>
                  </a:lnTo>
                  <a:lnTo>
                    <a:pt y="48531" x="3019"/>
                  </a:lnTo>
                  <a:lnTo>
                    <a:pt y="49256" x="2415"/>
                  </a:lnTo>
                  <a:lnTo>
                    <a:pt y="49980" x="1932"/>
                  </a:lnTo>
                  <a:lnTo>
                    <a:pt y="50765" x="1510"/>
                  </a:lnTo>
                  <a:lnTo>
                    <a:pt y="51489" x="1148"/>
                  </a:lnTo>
                  <a:lnTo>
                    <a:pt y="52213" x="785"/>
                  </a:lnTo>
                  <a:lnTo>
                    <a:pt y="52938" x="544"/>
                  </a:lnTo>
                  <a:lnTo>
                    <a:pt y="53662" x="363"/>
                  </a:lnTo>
                  <a:lnTo>
                    <a:pt y="54326" x="182"/>
                  </a:lnTo>
                  <a:lnTo>
                    <a:pt y="55050" x="121"/>
                  </a:lnTo>
                  <a:lnTo>
                    <a:pt y="55714" x="61"/>
                  </a:lnTo>
                  <a:lnTo>
                    <a:pt y="56318" x="1"/>
                  </a:lnTo>
                  <a:lnTo>
                    <a:pt y="56982" x="61"/>
                  </a:lnTo>
                  <a:lnTo>
                    <a:pt y="57586" x="61"/>
                  </a:lnTo>
                  <a:lnTo>
                    <a:pt y="58189" x="182"/>
                  </a:lnTo>
                  <a:lnTo>
                    <a:pt y="58793" x="302"/>
                  </a:lnTo>
                  <a:lnTo>
                    <a:pt y="59396" x="484"/>
                  </a:lnTo>
                  <a:lnTo>
                    <a:pt y="60000" x="665"/>
                  </a:lnTo>
                  <a:lnTo>
                    <a:pt y="60604" x="906"/>
                  </a:lnTo>
                  <a:lnTo>
                    <a:pt y="61207" x="1208"/>
                  </a:lnTo>
                  <a:lnTo>
                    <a:pt y="61750" x="1510"/>
                  </a:lnTo>
                  <a:lnTo>
                    <a:pt y="62354" x="1872"/>
                  </a:lnTo>
                  <a:lnTo>
                    <a:pt y="62897" x="2294"/>
                  </a:lnTo>
                  <a:lnTo>
                    <a:pt y="63380" x="2717"/>
                  </a:lnTo>
                  <a:lnTo>
                    <a:pt y="63923" x="3200"/>
                  </a:lnTo>
                  <a:lnTo>
                    <a:pt y="64406" x="3683"/>
                  </a:lnTo>
                  <a:lnTo>
                    <a:pt y="64889" x="4286"/>
                  </a:lnTo>
                  <a:lnTo>
                    <a:pt y="65372" x="4830"/>
                  </a:lnTo>
                  <a:lnTo>
                    <a:pt y="65795" x="5494"/>
                  </a:lnTo>
                  <a:lnTo>
                    <a:pt y="66217" x="6158"/>
                  </a:lnTo>
                  <a:lnTo>
                    <a:pt y="66640" x="6821"/>
                  </a:lnTo>
                  <a:lnTo>
                    <a:pt y="67002" x="7606"/>
                  </a:lnTo>
                  <a:lnTo>
                    <a:pt y="67364" x="8391"/>
                  </a:lnTo>
                  <a:lnTo>
                    <a:pt y="67666" x="9176"/>
                  </a:lnTo>
                  <a:lnTo>
                    <a:pt y="67968" x="10021"/>
                  </a:lnTo>
                  <a:lnTo>
                    <a:pt y="68269" x="10926"/>
                  </a:lnTo>
                  <a:lnTo>
                    <a:pt y="68511" x="11892"/>
                  </a:lnTo>
                  <a:lnTo>
                    <a:pt y="68692" x="12858"/>
                  </a:lnTo>
                  <a:lnTo>
                    <a:pt y="68873" x="13884"/>
                  </a:lnTo>
                  <a:lnTo>
                    <a:pt y="69054" x="14970"/>
                  </a:lnTo>
                  <a:lnTo>
                    <a:pt y="69175" x="16057"/>
                  </a:lnTo>
                  <a:lnTo>
                    <a:pt y="69235" x="17204"/>
                  </a:lnTo>
                  <a:lnTo>
                    <a:pt y="69296" x="18350"/>
                  </a:lnTo>
                  <a:lnTo>
                    <a:pt y="69356" x="19558"/>
                  </a:lnTo>
                  <a:lnTo>
                    <a:pt y="69296" x="21006"/>
                  </a:lnTo>
                  <a:lnTo>
                    <a:pt y="69235" x="22395"/>
                  </a:lnTo>
                  <a:lnTo>
                    <a:pt y="69115" x="23783"/>
                  </a:lnTo>
                  <a:lnTo>
                    <a:pt y="68933" x="25111"/>
                  </a:lnTo>
                  <a:lnTo>
                    <a:pt y="68752" x="26379"/>
                  </a:lnTo>
                  <a:lnTo>
                    <a:pt y="68451" x="27586"/>
                  </a:lnTo>
                  <a:lnTo>
                    <a:pt y="68209" x="28793"/>
                  </a:lnTo>
                  <a:lnTo>
                    <a:pt y="67847" x="29940"/>
                  </a:lnTo>
                  <a:lnTo>
                    <a:pt y="67485" x="31026"/>
                  </a:lnTo>
                  <a:lnTo>
                    <a:pt y="67062" x="32052"/>
                  </a:lnTo>
                  <a:lnTo>
                    <a:pt y="66640" x="33079"/>
                  </a:lnTo>
                  <a:lnTo>
                    <a:pt y="66157" x="34044"/>
                  </a:lnTo>
                  <a:lnTo>
                    <a:pt y="65614" x="34950"/>
                  </a:lnTo>
                  <a:lnTo>
                    <a:pt y="65131" x="35795"/>
                  </a:lnTo>
                  <a:lnTo>
                    <a:pt y="64527" x="36640"/>
                  </a:lnTo>
                  <a:lnTo>
                    <a:pt y="63923" x="37425"/>
                  </a:lnTo>
                  <a:lnTo>
                    <a:pt y="63320" x="38149"/>
                  </a:lnTo>
                  <a:lnTo>
                    <a:pt y="62656" x="38813"/>
                  </a:lnTo>
                  <a:lnTo>
                    <a:pt y="62052" x="39477"/>
                  </a:lnTo>
                  <a:lnTo>
                    <a:pt y="61328" x="40081"/>
                  </a:lnTo>
                  <a:lnTo>
                    <a:pt y="60664" x="40624"/>
                  </a:lnTo>
                  <a:lnTo>
                    <a:pt y="59940" x="41107"/>
                  </a:lnTo>
                  <a:lnTo>
                    <a:pt y="59155" x="41529"/>
                  </a:lnTo>
                  <a:lnTo>
                    <a:pt y="58431" x="41952"/>
                  </a:lnTo>
                  <a:lnTo>
                    <a:pt y="57646" x="42314"/>
                  </a:lnTo>
                  <a:lnTo>
                    <a:pt y="56922" x="42616"/>
                  </a:lnTo>
                  <a:lnTo>
                    <a:pt y="56137" x="42917"/>
                  </a:lnTo>
                  <a:lnTo>
                    <a:pt y="55352" x="43099"/>
                  </a:lnTo>
                  <a:lnTo>
                    <a:pt y="54567" x="43280"/>
                  </a:lnTo>
                  <a:lnTo>
                    <a:pt y="53722" x="43400"/>
                  </a:lnTo>
                  <a:lnTo>
                    <a:pt y="52938" x="43461"/>
                  </a:lnTo>
                  <a:lnTo>
                    <a:pt y="52153" x="43521"/>
                  </a:lnTo>
                  <a:lnTo>
                    <a:pt y="51006" x="43461"/>
                  </a:lnTo>
                  <a:lnTo>
                    <a:pt y="49920" x="43340"/>
                  </a:lnTo>
                  <a:lnTo>
                    <a:pt y="48894" x="43159"/>
                  </a:lnTo>
                  <a:lnTo>
                    <a:pt y="47988" x="42857"/>
                  </a:lnTo>
                  <a:lnTo>
                    <a:pt y="47083" x="42555"/>
                  </a:lnTo>
                  <a:lnTo>
                    <a:pt y="46238" x="42133"/>
                  </a:lnTo>
                  <a:lnTo>
                    <a:pt y="45453" x="41710"/>
                  </a:lnTo>
                  <a:lnTo>
                    <a:pt y="44668" x="41167"/>
                  </a:lnTo>
                  <a:lnTo>
                    <a:pt y="43944" x="40624"/>
                  </a:lnTo>
                  <a:lnTo>
                    <a:pt y="43280" x="40020"/>
                  </a:lnTo>
                  <a:lnTo>
                    <a:pt y="42556" x="39417"/>
                  </a:lnTo>
                  <a:lnTo>
                    <a:pt y="41952" x="38753"/>
                  </a:lnTo>
                  <a:lnTo>
                    <a:pt y="40684" x="37364"/>
                  </a:lnTo>
                  <a:lnTo>
                    <a:pt y="39417" x="35855"/>
                  </a:lnTo>
                  <a:lnTo>
                    <a:pt y="36882" x="32596"/>
                  </a:lnTo>
                  <a:lnTo>
                    <a:pt y="36157" x="31811"/>
                  </a:lnTo>
                  <a:lnTo>
                    <a:pt y="35795" x="31388"/>
                  </a:lnTo>
                  <a:lnTo>
                    <a:pt y="35373" x="31026"/>
                  </a:lnTo>
                  <a:lnTo>
                    <a:pt y="34829" x="30725"/>
                  </a:lnTo>
                  <a:lnTo>
                    <a:pt y="34286" x="30423"/>
                  </a:lnTo>
                  <a:lnTo>
                    <a:pt y="33682" x="30302"/>
                  </a:lnTo>
                  <a:lnTo>
                    <a:pt y="32958" x="30242"/>
                  </a:lnTo>
                  <a:lnTo>
                    <a:pt y="32234" x="30302"/>
                  </a:lnTo>
                  <a:lnTo>
                    <a:pt y="31570" x="30423"/>
                  </a:lnTo>
                  <a:lnTo>
                    <a:pt y="30966" x="30725"/>
                  </a:lnTo>
                  <a:lnTo>
                    <a:pt y="30423" x="31026"/>
                  </a:lnTo>
                  <a:lnTo>
                    <a:pt y="29880" x="31449"/>
                  </a:lnTo>
                  <a:lnTo>
                    <a:pt y="29397" x="31871"/>
                  </a:lnTo>
                  <a:lnTo>
                    <a:pt y="28491" x="32777"/>
                  </a:lnTo>
                  <a:lnTo>
                    <a:pt y="27345" x="34165"/>
                  </a:lnTo>
                  <a:lnTo>
                    <a:pt y="26137" x="35553"/>
                  </a:lnTo>
                  <a:lnTo>
                    <a:pt y="25534" x="36217"/>
                  </a:lnTo>
                  <a:lnTo>
                    <a:pt y="24870" x="36881"/>
                  </a:lnTo>
                  <a:lnTo>
                    <a:pt y="24145" x="37485"/>
                  </a:lnTo>
                  <a:lnTo>
                    <a:pt y="23421" x="38028"/>
                  </a:lnTo>
                  <a:lnTo>
                    <a:pt y="22636" x="38511"/>
                  </a:lnTo>
                  <a:lnTo>
                    <a:pt y="21852" x="38994"/>
                  </a:lnTo>
                  <a:lnTo>
                    <a:pt y="20946" x="39417"/>
                  </a:lnTo>
                  <a:lnTo>
                    <a:pt y="19980" x="39718"/>
                  </a:lnTo>
                  <a:lnTo>
                    <a:pt y="19015" x="40020"/>
                  </a:lnTo>
                  <a:lnTo>
                    <a:pt y="17928" x="40262"/>
                  </a:lnTo>
                  <a:lnTo>
                    <a:pt y="16781" x="40382"/>
                  </a:lnTo>
                  <a:lnTo>
                    <a:pt y="15574" x="40382"/>
                  </a:lnTo>
                  <a:lnTo>
                    <a:pt y="14307" x="40382"/>
                  </a:lnTo>
                  <a:lnTo>
                    <a:pt y="13099" x="40201"/>
                  </a:lnTo>
                  <a:lnTo>
                    <a:pt y="12013" x="39960"/>
                  </a:lnTo>
                  <a:lnTo>
                    <a:pt y="10987" x="39718"/>
                  </a:lnTo>
                  <a:lnTo>
                    <a:pt y="10021" x="39356"/>
                  </a:lnTo>
                  <a:lnTo>
                    <a:pt y="9115" x="38934"/>
                  </a:lnTo>
                  <a:lnTo>
                    <a:pt y="8270" x="38451"/>
                  </a:lnTo>
                  <a:lnTo>
                    <a:pt y="7486" x="37968"/>
                  </a:lnTo>
                  <a:lnTo>
                    <a:pt y="6761" x="37425"/>
                  </a:lnTo>
                  <a:lnTo>
                    <a:pt y="6097" x="36881"/>
                  </a:lnTo>
                  <a:lnTo>
                    <a:pt y="5494" x="36398"/>
                  </a:lnTo>
                  <a:lnTo>
                    <a:pt y="4951" x="35855"/>
                  </a:lnTo>
                  <a:lnTo>
                    <a:pt y="4045" x="34829"/>
                  </a:lnTo>
                  <a:lnTo>
                    <a:pt y="3260" x="33924"/>
                  </a:lnTo>
                  <a:lnTo>
                    <a:pt y="3260" x="39598"/>
                  </a:lnTo>
                  <a:lnTo>
                    <a:pt y="1" x="45392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70" id="70"/>
            <p:cNvSpPr/>
            <p:nvPr/>
          </p:nvSpPr>
          <p:spPr>
            <a:xfrm>
              <a:off y="2360250" x="4736525"/>
              <a:ext cy="647400" cx="496500"/>
            </a:xfrm>
            <a:custGeom>
              <a:pathLst>
                <a:path extrusionOk="0" h="25896" w="19860" fill="none">
                  <a:moveTo>
                    <a:pt y="23361" x="17566"/>
                  </a:moveTo>
                  <a:lnTo>
                    <a:pt y="23361" x="17566"/>
                  </a:lnTo>
                  <a:lnTo>
                    <a:pt y="22999" x="17928"/>
                  </a:lnTo>
                  <a:lnTo>
                    <a:pt y="22576" x="18290"/>
                  </a:lnTo>
                  <a:lnTo>
                    <a:pt y="22154" x="18532"/>
                  </a:lnTo>
                  <a:lnTo>
                    <a:pt y="21671" x="18833"/>
                  </a:lnTo>
                  <a:lnTo>
                    <a:pt y="20765" x="19196"/>
                  </a:lnTo>
                  <a:lnTo>
                    <a:pt y="19860" x="19497"/>
                  </a:lnTo>
                  <a:lnTo>
                    <a:pt y="19015" x="19679"/>
                  </a:lnTo>
                  <a:lnTo>
                    <a:pt y="18170" x="19799"/>
                  </a:lnTo>
                  <a:lnTo>
                    <a:pt y="17385" x="19860"/>
                  </a:lnTo>
                  <a:lnTo>
                    <a:pt y="16721" x="19860"/>
                  </a:lnTo>
                  <a:lnTo>
                    <a:pt y="16721" x="19860"/>
                  </a:lnTo>
                  <a:lnTo>
                    <a:pt y="15453" x="19799"/>
                  </a:lnTo>
                  <a:lnTo>
                    <a:pt y="14126" x="19679"/>
                  </a:lnTo>
                  <a:lnTo>
                    <a:pt y="12737" x="19437"/>
                  </a:lnTo>
                  <a:lnTo>
                    <a:pt y="11349" x="19135"/>
                  </a:lnTo>
                  <a:lnTo>
                    <a:pt y="9961" x="18713"/>
                  </a:lnTo>
                  <a:lnTo>
                    <a:pt y="8572" x="18230"/>
                  </a:lnTo>
                  <a:lnTo>
                    <a:pt y="7184" x="17626"/>
                  </a:lnTo>
                  <a:lnTo>
                    <a:pt y="5916" x="16962"/>
                  </a:lnTo>
                  <a:lnTo>
                    <a:pt y="4709" x="16178"/>
                  </a:lnTo>
                  <a:lnTo>
                    <a:pt y="3562" x="15333"/>
                  </a:lnTo>
                  <a:lnTo>
                    <a:pt y="3019" x="14850"/>
                  </a:lnTo>
                  <a:lnTo>
                    <a:pt y="2536" x="14367"/>
                  </a:lnTo>
                  <a:lnTo>
                    <a:pt y="2114" x="13884"/>
                  </a:lnTo>
                  <a:lnTo>
                    <a:pt y="1691" x="13341"/>
                  </a:lnTo>
                  <a:lnTo>
                    <a:pt y="1329" x="12797"/>
                  </a:lnTo>
                  <a:lnTo>
                    <a:pt y="967" x="12254"/>
                  </a:lnTo>
                  <a:lnTo>
                    <a:pt y="665" x="11651"/>
                  </a:lnTo>
                  <a:lnTo>
                    <a:pt y="424" x="11047"/>
                  </a:lnTo>
                  <a:lnTo>
                    <a:pt y="242" x="10383"/>
                  </a:lnTo>
                  <a:lnTo>
                    <a:pt y="122" x="9779"/>
                  </a:lnTo>
                  <a:lnTo>
                    <a:pt y="1" x="9055"/>
                  </a:lnTo>
                  <a:lnTo>
                    <a:pt y="1" x="8391"/>
                  </a:lnTo>
                  <a:lnTo>
                    <a:pt y="1" x="8391"/>
                  </a:lnTo>
                  <a:lnTo>
                    <a:pt y="61" x="7486"/>
                  </a:lnTo>
                  <a:lnTo>
                    <a:pt y="182" x="6580"/>
                  </a:lnTo>
                  <a:lnTo>
                    <a:pt y="484" x="5735"/>
                  </a:lnTo>
                  <a:lnTo>
                    <a:pt y="786" x="4830"/>
                  </a:lnTo>
                  <a:lnTo>
                    <a:pt y="1269" x="4045"/>
                  </a:lnTo>
                  <a:lnTo>
                    <a:pt y="1751" x="3260"/>
                  </a:lnTo>
                  <a:lnTo>
                    <a:pt y="2355" x="2596"/>
                  </a:lnTo>
                  <a:lnTo>
                    <a:pt y="3019" x="1993"/>
                  </a:lnTo>
                  <a:lnTo>
                    <a:pt y="3019" x="1993"/>
                  </a:lnTo>
                  <a:lnTo>
                    <a:pt y="3743" x="1510"/>
                  </a:lnTo>
                  <a:lnTo>
                    <a:pt y="4528" x="1027"/>
                  </a:lnTo>
                  <a:lnTo>
                    <a:pt y="5373" x="725"/>
                  </a:lnTo>
                  <a:lnTo>
                    <a:pt y="6218" x="423"/>
                  </a:lnTo>
                  <a:lnTo>
                    <a:pt y="7063" x="242"/>
                  </a:lnTo>
                  <a:lnTo>
                    <a:pt y="7969" x="122"/>
                  </a:lnTo>
                  <a:lnTo>
                    <a:pt y="8814" x="61"/>
                  </a:lnTo>
                  <a:lnTo>
                    <a:pt y="9719" x="1"/>
                  </a:lnTo>
                  <a:lnTo>
                    <a:pt y="9719" x="1"/>
                  </a:lnTo>
                  <a:lnTo>
                    <a:pt y="10926" x="61"/>
                  </a:lnTo>
                  <a:lnTo>
                    <a:pt y="12194" x="182"/>
                  </a:lnTo>
                  <a:lnTo>
                    <a:pt y="13462" x="363"/>
                  </a:lnTo>
                  <a:lnTo>
                    <a:pt y="14850" x="665"/>
                  </a:lnTo>
                  <a:lnTo>
                    <a:pt y="16178" x="1087"/>
                  </a:lnTo>
                  <a:lnTo>
                    <a:pt y="17506" x="1570"/>
                  </a:lnTo>
                  <a:lnTo>
                    <a:pt y="18834" x="2113"/>
                  </a:lnTo>
                  <a:lnTo>
                    <a:pt y="20101" x="2777"/>
                  </a:lnTo>
                  <a:lnTo>
                    <a:pt y="21308" x="3502"/>
                  </a:lnTo>
                  <a:lnTo>
                    <a:pt y="22395" x="4347"/>
                  </a:lnTo>
                  <a:lnTo>
                    <a:pt y="22938" x="4830"/>
                  </a:lnTo>
                  <a:lnTo>
                    <a:pt y="23421" x="5252"/>
                  </a:lnTo>
                  <a:lnTo>
                    <a:pt y="23844" x="5795"/>
                  </a:lnTo>
                  <a:lnTo>
                    <a:pt y="24266" x="6278"/>
                  </a:lnTo>
                  <a:lnTo>
                    <a:pt y="24628" x="6882"/>
                  </a:lnTo>
                  <a:lnTo>
                    <a:pt y="24930" x="7425"/>
                  </a:lnTo>
                  <a:lnTo>
                    <a:pt y="25232" x="8029"/>
                  </a:lnTo>
                  <a:lnTo>
                    <a:pt y="25473" x="8632"/>
                  </a:lnTo>
                  <a:lnTo>
                    <a:pt y="25654" x="9296"/>
                  </a:lnTo>
                  <a:lnTo>
                    <a:pt y="25836" x="9960"/>
                  </a:lnTo>
                  <a:lnTo>
                    <a:pt y="25896" x="10685"/>
                  </a:lnTo>
                  <a:lnTo>
                    <a:pt y="25896" x="11409"/>
                  </a:lnTo>
                  <a:lnTo>
                    <a:pt y="25896" x="11409"/>
                  </a:lnTo>
                  <a:lnTo>
                    <a:pt y="25896" x="12254"/>
                  </a:lnTo>
                  <a:lnTo>
                    <a:pt y="25715" x="13099"/>
                  </a:lnTo>
                  <a:lnTo>
                    <a:pt y="25473" x="13944"/>
                  </a:lnTo>
                  <a:lnTo>
                    <a:pt y="25172" x="14789"/>
                  </a:lnTo>
                  <a:lnTo>
                    <a:pt y="24809" x="15574"/>
                  </a:lnTo>
                  <a:lnTo>
                    <a:pt y="24387" x="16298"/>
                  </a:lnTo>
                  <a:lnTo>
                    <a:pt y="23904" x="16962"/>
                  </a:lnTo>
                  <a:lnTo>
                    <a:pt y="23361" x="17566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71" id="71"/>
            <p:cNvSpPr/>
            <p:nvPr/>
          </p:nvSpPr>
          <p:spPr>
            <a:xfrm>
              <a:off y="3374325" x="4623350"/>
              <a:ext cy="547800" cx="734925"/>
            </a:xfrm>
            <a:custGeom>
              <a:pathLst>
                <a:path extrusionOk="0" h="21912" w="29397" fill="none">
                  <a:moveTo>
                    <a:pt y="121" x="19437"/>
                  </a:moveTo>
                  <a:lnTo>
                    <a:pt y="121" x="19437"/>
                  </a:lnTo>
                  <a:lnTo>
                    <a:pt y="1" x="18471"/>
                  </a:lnTo>
                  <a:lnTo>
                    <a:pt y="1" x="17385"/>
                  </a:lnTo>
                  <a:lnTo>
                    <a:pt y="1" x="17385"/>
                  </a:lnTo>
                  <a:lnTo>
                    <a:pt y="61" x="16057"/>
                  </a:lnTo>
                  <a:lnTo>
                    <a:pt y="121" x="14970"/>
                  </a:lnTo>
                  <a:lnTo>
                    <a:pt y="242" x="13703"/>
                  </a:lnTo>
                  <a:lnTo>
                    <a:pt y="423" x="12314"/>
                  </a:lnTo>
                  <a:lnTo>
                    <a:pt y="725" x="10805"/>
                  </a:lnTo>
                  <a:lnTo>
                    <a:pt y="1027" x="9296"/>
                  </a:lnTo>
                  <a:lnTo>
                    <a:pt y="1449" x="7787"/>
                  </a:lnTo>
                  <a:lnTo>
                    <a:pt y="1449" x="7787"/>
                  </a:lnTo>
                  <a:lnTo>
                    <a:pt y="1812" x="6882"/>
                  </a:lnTo>
                  <a:lnTo>
                    <a:pt y="2355" x="5735"/>
                  </a:lnTo>
                  <a:lnTo>
                    <a:pt y="2657" x="5131"/>
                  </a:lnTo>
                  <a:lnTo>
                    <a:pt y="3019" x="4467"/>
                  </a:lnTo>
                  <a:lnTo>
                    <a:pt y="3502" x="3803"/>
                  </a:lnTo>
                  <a:lnTo>
                    <a:pt y="3985" x="3139"/>
                  </a:lnTo>
                  <a:lnTo>
                    <a:pt y="4588" x="2536"/>
                  </a:lnTo>
                  <a:lnTo>
                    <a:pt y="5192" x="1932"/>
                  </a:lnTo>
                  <a:lnTo>
                    <a:pt y="5916" x="1389"/>
                  </a:lnTo>
                  <a:lnTo>
                    <a:pt y="6761" x="906"/>
                  </a:lnTo>
                  <a:lnTo>
                    <a:pt y="7606" x="544"/>
                  </a:lnTo>
                  <a:lnTo>
                    <a:pt y="8632" x="242"/>
                  </a:lnTo>
                  <a:lnTo>
                    <a:pt y="9659" x="61"/>
                  </a:lnTo>
                  <a:lnTo>
                    <a:pt y="10805" x="1"/>
                  </a:lnTo>
                  <a:lnTo>
                    <a:pt y="10805" x="1"/>
                  </a:lnTo>
                  <a:lnTo>
                    <a:pt y="11409" x="1"/>
                  </a:lnTo>
                  <a:lnTo>
                    <a:pt y="12013" x="61"/>
                  </a:lnTo>
                  <a:lnTo>
                    <a:pt y="12616" x="182"/>
                  </a:lnTo>
                  <a:lnTo>
                    <a:pt y="13159" x="303"/>
                  </a:lnTo>
                  <a:lnTo>
                    <a:pt y="13703" x="423"/>
                  </a:lnTo>
                  <a:lnTo>
                    <a:pt y="14246" x="665"/>
                  </a:lnTo>
                  <a:lnTo>
                    <a:pt y="15272" x="1148"/>
                  </a:lnTo>
                  <a:lnTo>
                    <a:pt y="16298" x="1751"/>
                  </a:lnTo>
                  <a:lnTo>
                    <a:pt y="17204" x="2476"/>
                  </a:lnTo>
                  <a:lnTo>
                    <a:pt y="18049" x="3381"/>
                  </a:lnTo>
                  <a:lnTo>
                    <a:pt y="18833" x="4347"/>
                  </a:lnTo>
                  <a:lnTo>
                    <a:pt y="19497" x="5433"/>
                  </a:lnTo>
                  <a:lnTo>
                    <a:pt y="20101" x="6640"/>
                  </a:lnTo>
                  <a:lnTo>
                    <a:pt y="20644" x="7968"/>
                  </a:lnTo>
                  <a:lnTo>
                    <a:pt y="21127" x="9417"/>
                  </a:lnTo>
                  <a:lnTo>
                    <a:pt y="21489" x="10926"/>
                  </a:lnTo>
                  <a:lnTo>
                    <a:pt y="21731" x="12495"/>
                  </a:lnTo>
                  <a:lnTo>
                    <a:pt y="21851" x="14246"/>
                  </a:lnTo>
                  <a:lnTo>
                    <a:pt y="21912" x="15996"/>
                  </a:lnTo>
                  <a:lnTo>
                    <a:pt y="21912" x="15996"/>
                  </a:lnTo>
                  <a:lnTo>
                    <a:pt y="21912" x="17566"/>
                  </a:lnTo>
                  <a:lnTo>
                    <a:pt y="21731" x="19075"/>
                  </a:lnTo>
                  <a:lnTo>
                    <a:pt y="21489" x="20463"/>
                  </a:lnTo>
                  <a:lnTo>
                    <a:pt y="21187" x="21791"/>
                  </a:lnTo>
                  <a:lnTo>
                    <a:pt y="20765" x="22998"/>
                  </a:lnTo>
                  <a:lnTo>
                    <a:pt y="20282" x="24085"/>
                  </a:lnTo>
                  <a:lnTo>
                    <a:pt y="19739" x="25051"/>
                  </a:lnTo>
                  <a:lnTo>
                    <a:pt y="19135" x="25956"/>
                  </a:lnTo>
                  <a:lnTo>
                    <a:pt y="18471" x="26741"/>
                  </a:lnTo>
                  <a:lnTo>
                    <a:pt y="17687" x="27465"/>
                  </a:lnTo>
                  <a:lnTo>
                    <a:pt y="16902" x="28008"/>
                  </a:lnTo>
                  <a:lnTo>
                    <a:pt y="15996" x="28491"/>
                  </a:lnTo>
                  <a:lnTo>
                    <a:pt y="15091" x="28914"/>
                  </a:lnTo>
                  <a:lnTo>
                    <a:pt y="14125" x="29155"/>
                  </a:lnTo>
                  <a:lnTo>
                    <a:pt y="13159" x="29336"/>
                  </a:lnTo>
                  <a:lnTo>
                    <a:pt y="12133" x="29397"/>
                  </a:lnTo>
                  <a:lnTo>
                    <a:pt y="12133" x="29397"/>
                  </a:lnTo>
                  <a:lnTo>
                    <a:pt y="11288" x="29336"/>
                  </a:lnTo>
                  <a:lnTo>
                    <a:pt y="10443" x="29216"/>
                  </a:lnTo>
                  <a:lnTo>
                    <a:pt y="9719" x="29034"/>
                  </a:lnTo>
                  <a:lnTo>
                    <a:pt y="8934" x="28793"/>
                  </a:lnTo>
                  <a:lnTo>
                    <a:pt y="8270" x="28491"/>
                  </a:lnTo>
                  <a:lnTo>
                    <a:pt y="7546" x="28069"/>
                  </a:lnTo>
                  <a:lnTo>
                    <a:pt y="6882" x="27586"/>
                  </a:lnTo>
                  <a:lnTo>
                    <a:pt y="6218" x="26982"/>
                  </a:lnTo>
                  <a:lnTo>
                    <a:pt y="5494" x="26379"/>
                  </a:lnTo>
                  <a:lnTo>
                    <a:pt y="4830" x="25654"/>
                  </a:lnTo>
                  <a:lnTo>
                    <a:pt y="4105" x="24809"/>
                  </a:lnTo>
                  <a:lnTo>
                    <a:pt y="3381" x="23904"/>
                  </a:lnTo>
                  <a:lnTo>
                    <a:pt y="1812" x="21851"/>
                  </a:lnTo>
                  <a:lnTo>
                    <a:pt y="121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72" id="72"/>
            <p:cNvSpPr/>
            <p:nvPr/>
          </p:nvSpPr>
          <p:spPr>
            <a:xfrm>
              <a:off y="2284800" x="4422650"/>
              <a:ext cy="1733900" cx="1134825"/>
            </a:xfrm>
            <a:custGeom>
              <a:pathLst>
                <a:path extrusionOk="0" h="69356" w="45393" fill="none">
                  <a:moveTo>
                    <a:pt y="3260" x="33924"/>
                  </a:moveTo>
                  <a:lnTo>
                    <a:pt y="3260" x="33924"/>
                  </a:lnTo>
                  <a:lnTo>
                    <a:pt y="4045" x="34829"/>
                  </a:lnTo>
                  <a:lnTo>
                    <a:pt y="4951" x="35855"/>
                  </a:lnTo>
                  <a:lnTo>
                    <a:pt y="5494" x="36398"/>
                  </a:lnTo>
                  <a:lnTo>
                    <a:pt y="6097" x="36881"/>
                  </a:lnTo>
                  <a:lnTo>
                    <a:pt y="6761" x="37425"/>
                  </a:lnTo>
                  <a:lnTo>
                    <a:pt y="7486" x="37968"/>
                  </a:lnTo>
                  <a:lnTo>
                    <a:pt y="8270" x="38451"/>
                  </a:lnTo>
                  <a:lnTo>
                    <a:pt y="9115" x="38934"/>
                  </a:lnTo>
                  <a:lnTo>
                    <a:pt y="10021" x="39356"/>
                  </a:lnTo>
                  <a:lnTo>
                    <a:pt y="10987" x="39718"/>
                  </a:lnTo>
                  <a:lnTo>
                    <a:pt y="12013" x="39960"/>
                  </a:lnTo>
                  <a:lnTo>
                    <a:pt y="13099" x="40201"/>
                  </a:lnTo>
                  <a:lnTo>
                    <a:pt y="14307" x="40382"/>
                  </a:lnTo>
                  <a:lnTo>
                    <a:pt y="15574" x="40382"/>
                  </a:lnTo>
                  <a:lnTo>
                    <a:pt y="15574" x="40382"/>
                  </a:lnTo>
                  <a:lnTo>
                    <a:pt y="16781" x="40382"/>
                  </a:lnTo>
                  <a:lnTo>
                    <a:pt y="17928" x="40262"/>
                  </a:lnTo>
                  <a:lnTo>
                    <a:pt y="19015" x="40020"/>
                  </a:lnTo>
                  <a:lnTo>
                    <a:pt y="19980" x="39718"/>
                  </a:lnTo>
                  <a:lnTo>
                    <a:pt y="20946" x="39417"/>
                  </a:lnTo>
                  <a:lnTo>
                    <a:pt y="21852" x="38994"/>
                  </a:lnTo>
                  <a:lnTo>
                    <a:pt y="22636" x="38511"/>
                  </a:lnTo>
                  <a:lnTo>
                    <a:pt y="23421" x="38028"/>
                  </a:lnTo>
                  <a:lnTo>
                    <a:pt y="24145" x="37485"/>
                  </a:lnTo>
                  <a:lnTo>
                    <a:pt y="24870" x="36881"/>
                  </a:lnTo>
                  <a:lnTo>
                    <a:pt y="25534" x="36217"/>
                  </a:lnTo>
                  <a:lnTo>
                    <a:pt y="26137" x="35553"/>
                  </a:lnTo>
                  <a:lnTo>
                    <a:pt y="27345" x="34165"/>
                  </a:lnTo>
                  <a:lnTo>
                    <a:pt y="28491" x="32777"/>
                  </a:lnTo>
                  <a:lnTo>
                    <a:pt y="28491" x="32777"/>
                  </a:lnTo>
                  <a:lnTo>
                    <a:pt y="29397" x="31871"/>
                  </a:lnTo>
                  <a:lnTo>
                    <a:pt y="29880" x="31449"/>
                  </a:lnTo>
                  <a:lnTo>
                    <a:pt y="30423" x="31026"/>
                  </a:lnTo>
                  <a:lnTo>
                    <a:pt y="30966" x="30725"/>
                  </a:lnTo>
                  <a:lnTo>
                    <a:pt y="31570" x="30423"/>
                  </a:lnTo>
                  <a:lnTo>
                    <a:pt y="32234" x="30302"/>
                  </a:lnTo>
                  <a:lnTo>
                    <a:pt y="32958" x="30242"/>
                  </a:lnTo>
                  <a:lnTo>
                    <a:pt y="32958" x="30242"/>
                  </a:lnTo>
                  <a:lnTo>
                    <a:pt y="33682" x="30302"/>
                  </a:lnTo>
                  <a:lnTo>
                    <a:pt y="34286" x="30423"/>
                  </a:lnTo>
                  <a:lnTo>
                    <a:pt y="34829" x="30725"/>
                  </a:lnTo>
                  <a:lnTo>
                    <a:pt y="35373" x="31026"/>
                  </a:lnTo>
                  <a:lnTo>
                    <a:pt y="35795" x="31388"/>
                  </a:lnTo>
                  <a:lnTo>
                    <a:pt y="36157" x="31811"/>
                  </a:lnTo>
                  <a:lnTo>
                    <a:pt y="36882" x="32596"/>
                  </a:lnTo>
                  <a:lnTo>
                    <a:pt y="39417" x="35855"/>
                  </a:lnTo>
                  <a:lnTo>
                    <a:pt y="39417" x="35855"/>
                  </a:lnTo>
                  <a:lnTo>
                    <a:pt y="40684" x="37364"/>
                  </a:lnTo>
                  <a:lnTo>
                    <a:pt y="41952" x="38753"/>
                  </a:lnTo>
                  <a:lnTo>
                    <a:pt y="42556" x="39417"/>
                  </a:lnTo>
                  <a:lnTo>
                    <a:pt y="43280" x="40020"/>
                  </a:lnTo>
                  <a:lnTo>
                    <a:pt y="43944" x="40624"/>
                  </a:lnTo>
                  <a:lnTo>
                    <a:pt y="44668" x="41167"/>
                  </a:lnTo>
                  <a:lnTo>
                    <a:pt y="45453" x="41710"/>
                  </a:lnTo>
                  <a:lnTo>
                    <a:pt y="46238" x="42133"/>
                  </a:lnTo>
                  <a:lnTo>
                    <a:pt y="47083" x="42555"/>
                  </a:lnTo>
                  <a:lnTo>
                    <a:pt y="47988" x="42857"/>
                  </a:lnTo>
                  <a:lnTo>
                    <a:pt y="48894" x="43159"/>
                  </a:lnTo>
                  <a:lnTo>
                    <a:pt y="49920" x="43340"/>
                  </a:lnTo>
                  <a:lnTo>
                    <a:pt y="51006" x="43461"/>
                  </a:lnTo>
                  <a:lnTo>
                    <a:pt y="52153" x="43521"/>
                  </a:lnTo>
                  <a:lnTo>
                    <a:pt y="52153" x="43521"/>
                  </a:lnTo>
                  <a:lnTo>
                    <a:pt y="52938" x="43461"/>
                  </a:lnTo>
                  <a:lnTo>
                    <a:pt y="53722" x="43400"/>
                  </a:lnTo>
                  <a:lnTo>
                    <a:pt y="54567" x="43280"/>
                  </a:lnTo>
                  <a:lnTo>
                    <a:pt y="55352" x="43099"/>
                  </a:lnTo>
                  <a:lnTo>
                    <a:pt y="56137" x="42917"/>
                  </a:lnTo>
                  <a:lnTo>
                    <a:pt y="56922" x="42616"/>
                  </a:lnTo>
                  <a:lnTo>
                    <a:pt y="57646" x="42314"/>
                  </a:lnTo>
                  <a:lnTo>
                    <a:pt y="58431" x="41952"/>
                  </a:lnTo>
                  <a:lnTo>
                    <a:pt y="59155" x="41529"/>
                  </a:lnTo>
                  <a:lnTo>
                    <a:pt y="59940" x="41107"/>
                  </a:lnTo>
                  <a:lnTo>
                    <a:pt y="60664" x="40624"/>
                  </a:lnTo>
                  <a:lnTo>
                    <a:pt y="61328" x="40081"/>
                  </a:lnTo>
                  <a:lnTo>
                    <a:pt y="62052" x="39477"/>
                  </a:lnTo>
                  <a:lnTo>
                    <a:pt y="62656" x="38813"/>
                  </a:lnTo>
                  <a:lnTo>
                    <a:pt y="63320" x="38149"/>
                  </a:lnTo>
                  <a:lnTo>
                    <a:pt y="63923" x="37425"/>
                  </a:lnTo>
                  <a:lnTo>
                    <a:pt y="64527" x="36640"/>
                  </a:lnTo>
                  <a:lnTo>
                    <a:pt y="65131" x="35795"/>
                  </a:lnTo>
                  <a:lnTo>
                    <a:pt y="65614" x="34950"/>
                  </a:lnTo>
                  <a:lnTo>
                    <a:pt y="66157" x="34044"/>
                  </a:lnTo>
                  <a:lnTo>
                    <a:pt y="66640" x="33079"/>
                  </a:lnTo>
                  <a:lnTo>
                    <a:pt y="67062" x="32052"/>
                  </a:lnTo>
                  <a:lnTo>
                    <a:pt y="67485" x="31026"/>
                  </a:lnTo>
                  <a:lnTo>
                    <a:pt y="67847" x="29940"/>
                  </a:lnTo>
                  <a:lnTo>
                    <a:pt y="68209" x="28793"/>
                  </a:lnTo>
                  <a:lnTo>
                    <a:pt y="68451" x="27586"/>
                  </a:lnTo>
                  <a:lnTo>
                    <a:pt y="68752" x="26379"/>
                  </a:lnTo>
                  <a:lnTo>
                    <a:pt y="68933" x="25111"/>
                  </a:lnTo>
                  <a:lnTo>
                    <a:pt y="69115" x="23783"/>
                  </a:lnTo>
                  <a:lnTo>
                    <a:pt y="69235" x="22395"/>
                  </a:lnTo>
                  <a:lnTo>
                    <a:pt y="69296" x="21006"/>
                  </a:lnTo>
                  <a:lnTo>
                    <a:pt y="69356" x="19558"/>
                  </a:lnTo>
                  <a:lnTo>
                    <a:pt y="69356" x="19558"/>
                  </a:lnTo>
                  <a:lnTo>
                    <a:pt y="69296" x="18350"/>
                  </a:lnTo>
                  <a:lnTo>
                    <a:pt y="69235" x="17204"/>
                  </a:lnTo>
                  <a:lnTo>
                    <a:pt y="69175" x="16057"/>
                  </a:lnTo>
                  <a:lnTo>
                    <a:pt y="69054" x="14970"/>
                  </a:lnTo>
                  <a:lnTo>
                    <a:pt y="68873" x="13884"/>
                  </a:lnTo>
                  <a:lnTo>
                    <a:pt y="68692" x="12858"/>
                  </a:lnTo>
                  <a:lnTo>
                    <a:pt y="68511" x="11892"/>
                  </a:lnTo>
                  <a:lnTo>
                    <a:pt y="68269" x="10926"/>
                  </a:lnTo>
                  <a:lnTo>
                    <a:pt y="67968" x="10021"/>
                  </a:lnTo>
                  <a:lnTo>
                    <a:pt y="67666" x="9176"/>
                  </a:lnTo>
                  <a:lnTo>
                    <a:pt y="67364" x="8391"/>
                  </a:lnTo>
                  <a:lnTo>
                    <a:pt y="67002" x="7606"/>
                  </a:lnTo>
                  <a:lnTo>
                    <a:pt y="66640" x="6821"/>
                  </a:lnTo>
                  <a:lnTo>
                    <a:pt y="66217" x="6158"/>
                  </a:lnTo>
                  <a:lnTo>
                    <a:pt y="65795" x="5494"/>
                  </a:lnTo>
                  <a:lnTo>
                    <a:pt y="65372" x="4830"/>
                  </a:lnTo>
                  <a:lnTo>
                    <a:pt y="64889" x="4286"/>
                  </a:lnTo>
                  <a:lnTo>
                    <a:pt y="64406" x="3683"/>
                  </a:lnTo>
                  <a:lnTo>
                    <a:pt y="63923" x="3200"/>
                  </a:lnTo>
                  <a:lnTo>
                    <a:pt y="63380" x="2717"/>
                  </a:lnTo>
                  <a:lnTo>
                    <a:pt y="62897" x="2294"/>
                  </a:lnTo>
                  <a:lnTo>
                    <a:pt y="62354" x="1872"/>
                  </a:lnTo>
                  <a:lnTo>
                    <a:pt y="61750" x="1510"/>
                  </a:lnTo>
                  <a:lnTo>
                    <a:pt y="61207" x="1208"/>
                  </a:lnTo>
                  <a:lnTo>
                    <a:pt y="60604" x="906"/>
                  </a:lnTo>
                  <a:lnTo>
                    <a:pt y="60000" x="665"/>
                  </a:lnTo>
                  <a:lnTo>
                    <a:pt y="59396" x="484"/>
                  </a:lnTo>
                  <a:lnTo>
                    <a:pt y="58793" x="302"/>
                  </a:lnTo>
                  <a:lnTo>
                    <a:pt y="58189" x="182"/>
                  </a:lnTo>
                  <a:lnTo>
                    <a:pt y="57586" x="61"/>
                  </a:lnTo>
                  <a:lnTo>
                    <a:pt y="56982" x="61"/>
                  </a:lnTo>
                  <a:lnTo>
                    <a:pt y="56318" x="1"/>
                  </a:lnTo>
                  <a:lnTo>
                    <a:pt y="56318" x="1"/>
                  </a:lnTo>
                  <a:lnTo>
                    <a:pt y="55714" x="61"/>
                  </a:lnTo>
                  <a:lnTo>
                    <a:pt y="55050" x="121"/>
                  </a:lnTo>
                  <a:lnTo>
                    <a:pt y="54326" x="182"/>
                  </a:lnTo>
                  <a:lnTo>
                    <a:pt y="53662" x="363"/>
                  </a:lnTo>
                  <a:lnTo>
                    <a:pt y="52938" x="544"/>
                  </a:lnTo>
                  <a:lnTo>
                    <a:pt y="52213" x="785"/>
                  </a:lnTo>
                  <a:lnTo>
                    <a:pt y="51489" x="1148"/>
                  </a:lnTo>
                  <a:lnTo>
                    <a:pt y="50765" x="1510"/>
                  </a:lnTo>
                  <a:lnTo>
                    <a:pt y="49980" x="1932"/>
                  </a:lnTo>
                  <a:lnTo>
                    <a:pt y="49256" x="2415"/>
                  </a:lnTo>
                  <a:lnTo>
                    <a:pt y="48531" x="3019"/>
                  </a:lnTo>
                  <a:lnTo>
                    <a:pt y="47867" x="3683"/>
                  </a:lnTo>
                  <a:lnTo>
                    <a:pt y="47143" x="4407"/>
                  </a:lnTo>
                  <a:lnTo>
                    <a:pt y="46479" x="5192"/>
                  </a:lnTo>
                  <a:lnTo>
                    <a:pt y="45815" x="6037"/>
                  </a:lnTo>
                  <a:lnTo>
                    <a:pt y="45211" x="7003"/>
                  </a:lnTo>
                  <a:lnTo>
                    <a:pt y="45211" x="7003"/>
                  </a:lnTo>
                  <a:lnTo>
                    <a:pt y="44608" x="8089"/>
                  </a:lnTo>
                  <a:lnTo>
                    <a:pt y="44065" x="9236"/>
                  </a:lnTo>
                  <a:lnTo>
                    <a:pt y="43582" x="10383"/>
                  </a:lnTo>
                  <a:lnTo>
                    <a:pt y="43159" x="11530"/>
                  </a:lnTo>
                  <a:lnTo>
                    <a:pt y="42797" x="12737"/>
                  </a:lnTo>
                  <a:lnTo>
                    <a:pt y="42435" x="13944"/>
                  </a:lnTo>
                  <a:lnTo>
                    <a:pt y="42193" x="15091"/>
                  </a:lnTo>
                  <a:lnTo>
                    <a:pt y="41952" x="16298"/>
                  </a:lnTo>
                  <a:lnTo>
                    <a:pt y="41590" x="18592"/>
                  </a:lnTo>
                  <a:lnTo>
                    <a:pt y="41348" x="20765"/>
                  </a:lnTo>
                  <a:lnTo>
                    <a:pt y="41167" x="22696"/>
                  </a:lnTo>
                  <a:lnTo>
                    <a:pt y="41047" x="24387"/>
                  </a:lnTo>
                  <a:lnTo>
                    <a:pt y="41047" x="24387"/>
                  </a:lnTo>
                  <a:lnTo>
                    <a:pt y="39779" x="23421"/>
                  </a:lnTo>
                  <a:lnTo>
                    <a:pt y="39115" x="22998"/>
                  </a:lnTo>
                  <a:lnTo>
                    <a:pt y="38391" x="22576"/>
                  </a:lnTo>
                  <a:lnTo>
                    <a:pt y="37606" x="22214"/>
                  </a:lnTo>
                  <a:lnTo>
                    <a:pt y="36761" x="21912"/>
                  </a:lnTo>
                  <a:lnTo>
                    <a:pt y="35855" x="21731"/>
                  </a:lnTo>
                  <a:lnTo>
                    <a:pt y="34829" x="21670"/>
                  </a:lnTo>
                  <a:lnTo>
                    <a:pt y="34829" x="21670"/>
                  </a:lnTo>
                  <a:lnTo>
                    <a:pt y="34286" x="21670"/>
                  </a:lnTo>
                  <a:lnTo>
                    <a:pt y="33803" x="21731"/>
                  </a:lnTo>
                  <a:lnTo>
                    <a:pt y="32898" x="21972"/>
                  </a:lnTo>
                  <a:lnTo>
                    <a:pt y="32113" x="22214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1449" x="21067"/>
                  </a:lnTo>
                  <a:lnTo>
                    <a:pt y="31509" x="19678"/>
                  </a:lnTo>
                  <a:lnTo>
                    <a:pt y="31509" x="19678"/>
                  </a:lnTo>
                  <a:lnTo>
                    <a:pt y="31449" x="18773"/>
                  </a:lnTo>
                  <a:lnTo>
                    <a:pt y="31389" x="17928"/>
                  </a:lnTo>
                  <a:lnTo>
                    <a:pt y="31328" x="17083"/>
                  </a:lnTo>
                  <a:lnTo>
                    <a:pt y="31147" x="16238"/>
                  </a:lnTo>
                  <a:lnTo>
                    <a:pt y="30966" x="15453"/>
                  </a:lnTo>
                  <a:lnTo>
                    <a:pt y="30785" x="14668"/>
                  </a:lnTo>
                  <a:lnTo>
                    <a:pt y="30544" x="13944"/>
                  </a:lnTo>
                  <a:lnTo>
                    <a:pt y="30242" x="13220"/>
                  </a:lnTo>
                  <a:lnTo>
                    <a:pt y="29940" x="12556"/>
                  </a:lnTo>
                  <a:lnTo>
                    <a:pt y="29578" x="11892"/>
                  </a:lnTo>
                  <a:lnTo>
                    <a:pt y="29216" x="11228"/>
                  </a:lnTo>
                  <a:lnTo>
                    <a:pt y="28854" x="10624"/>
                  </a:lnTo>
                  <a:lnTo>
                    <a:pt y="28431" x="10081"/>
                  </a:lnTo>
                  <a:lnTo>
                    <a:pt y="27948" x="9538"/>
                  </a:lnTo>
                  <a:lnTo>
                    <a:pt y="26982" x="8512"/>
                  </a:lnTo>
                  <a:lnTo>
                    <a:pt y="25956" x="7606"/>
                  </a:lnTo>
                  <a:lnTo>
                    <a:pt y="24870" x="6821"/>
                  </a:lnTo>
                  <a:lnTo>
                    <a:pt y="23663" x="6097"/>
                  </a:lnTo>
                  <a:lnTo>
                    <a:pt y="22455" x="5554"/>
                  </a:lnTo>
                  <a:lnTo>
                    <a:pt y="21127" x="5131"/>
                  </a:lnTo>
                  <a:lnTo>
                    <a:pt y="19860" x="4830"/>
                  </a:lnTo>
                  <a:lnTo>
                    <a:pt y="18532" x="4648"/>
                  </a:lnTo>
                  <a:lnTo>
                    <a:pt y="17204" x="4588"/>
                  </a:lnTo>
                  <a:lnTo>
                    <a:pt y="17204" x="4588"/>
                  </a:lnTo>
                  <a:lnTo>
                    <a:pt y="16419" x="4588"/>
                  </a:lnTo>
                  <a:lnTo>
                    <a:pt y="15634" x="4648"/>
                  </a:lnTo>
                  <a:lnTo>
                    <a:pt y="14789" x="4769"/>
                  </a:lnTo>
                  <a:lnTo>
                    <a:pt y="14005" x="4950"/>
                  </a:lnTo>
                  <a:lnTo>
                    <a:pt y="13220" x="5131"/>
                  </a:lnTo>
                  <a:lnTo>
                    <a:pt y="12375" x="5373"/>
                  </a:lnTo>
                  <a:lnTo>
                    <a:pt y="11590" x="5675"/>
                  </a:lnTo>
                  <a:lnTo>
                    <a:pt y="10806" x="5976"/>
                  </a:lnTo>
                  <a:lnTo>
                    <a:pt y="10021" x="6399"/>
                  </a:lnTo>
                  <a:lnTo>
                    <a:pt y="9236" x="6821"/>
                  </a:lnTo>
                  <a:lnTo>
                    <a:pt y="8512" x="7304"/>
                  </a:lnTo>
                  <a:lnTo>
                    <a:pt y="7727" x="7848"/>
                  </a:lnTo>
                  <a:lnTo>
                    <a:pt y="7003" x="8391"/>
                  </a:lnTo>
                  <a:lnTo>
                    <a:pt y="6339" x="8994"/>
                  </a:lnTo>
                  <a:lnTo>
                    <a:pt y="5675" x="9658"/>
                  </a:lnTo>
                  <a:lnTo>
                    <a:pt y="5011" x="10383"/>
                  </a:lnTo>
                  <a:lnTo>
                    <a:pt y="5011" x="10383"/>
                  </a:lnTo>
                  <a:lnTo>
                    <a:pt y="4226" x="11349"/>
                  </a:lnTo>
                  <a:lnTo>
                    <a:pt y="3562" x="12375"/>
                  </a:lnTo>
                  <a:lnTo>
                    <a:pt y="2959" x="13401"/>
                  </a:lnTo>
                  <a:lnTo>
                    <a:pt y="2415" x="14427"/>
                  </a:lnTo>
                  <a:lnTo>
                    <a:pt y="1932" x="15453"/>
                  </a:lnTo>
                  <a:lnTo>
                    <a:pt y="1570" x="16540"/>
                  </a:lnTo>
                  <a:lnTo>
                    <a:pt y="1208" x="17566"/>
                  </a:lnTo>
                  <a:lnTo>
                    <a:pt y="906" x="18652"/>
                  </a:lnTo>
                  <a:lnTo>
                    <a:pt y="665" x="19678"/>
                  </a:lnTo>
                  <a:lnTo>
                    <a:pt y="484" x="20705"/>
                  </a:lnTo>
                  <a:lnTo>
                    <a:pt y="303" x="21731"/>
                  </a:lnTo>
                  <a:lnTo>
                    <a:pt y="182" x="22757"/>
                  </a:lnTo>
                  <a:lnTo>
                    <a:pt y="61" x="24749"/>
                  </a:lnTo>
                  <a:lnTo>
                    <a:pt y="1" x="26680"/>
                  </a:lnTo>
                  <a:lnTo>
                    <a:pt y="1" x="45392"/>
                  </a:lnTo>
                  <a:lnTo>
                    <a:pt y="3260" x="39598"/>
                  </a:lnTo>
                  <a:lnTo>
                    <a:pt y="3260" x="33924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73" id="73"/>
            <p:cNvSpPr/>
            <p:nvPr/>
          </p:nvSpPr>
          <p:spPr>
            <a:xfrm>
              <a:off y="2253125" x="3281825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4"/>
                  </a:lnTo>
                  <a:lnTo>
                    <a:pt y="2958" x="2317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1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6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3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7"/>
                  </a:lnTo>
                  <a:lnTo>
                    <a:pt y="24447" x="36217"/>
                  </a:lnTo>
                  <a:lnTo>
                    <a:pt y="26076" x="36278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8"/>
                  </a:lnTo>
                  <a:lnTo>
                    <a:pt y="35010" x="34286"/>
                  </a:lnTo>
                  <a:lnTo>
                    <a:pt y="35553" x="33924"/>
                  </a:lnTo>
                  <a:lnTo>
                    <a:pt y="36157" x="33501"/>
                  </a:lnTo>
                  <a:lnTo>
                    <a:pt y="36640" x="33139"/>
                  </a:lnTo>
                  <a:lnTo>
                    <a:pt y="37183" x="3265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147"/>
                  </a:lnTo>
                  <a:lnTo>
                    <a:pt y="38873" x="30604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6"/>
                  </a:lnTo>
                  <a:lnTo>
                    <a:pt y="40442" x="26922"/>
                  </a:lnTo>
                  <a:lnTo>
                    <a:pt y="40563" x="26258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40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4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8"/>
                  </a:lnTo>
                  <a:lnTo>
                    <a:pt y="34829" x="1394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1952"/>
                  </a:lnTo>
                  <a:lnTo>
                    <a:pt y="30362" x="11530"/>
                  </a:lnTo>
                  <a:lnTo>
                    <a:pt y="28430" x="10805"/>
                  </a:lnTo>
                  <a:lnTo>
                    <a:pt y="26499" x="10202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4"/>
                  </a:lnTo>
                  <a:lnTo>
                    <a:pt y="16962" x="8813"/>
                  </a:lnTo>
                  <a:lnTo>
                    <a:pt y="15513" x="8874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35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6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5"/>
                  </a:lnTo>
                  <a:lnTo>
                    <a:pt y="5916" x="13039"/>
                  </a:lnTo>
                  <a:lnTo>
                    <a:pt y="5191" x="13884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8"/>
                  </a:lnTo>
                  <a:lnTo>
                    <a:pt y="3018" x="18954"/>
                  </a:lnTo>
                  <a:lnTo>
                    <a:pt y="2837" x="20041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5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1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6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4"/>
                  </a:lnTo>
                  <a:lnTo>
                    <a:pt y="13582" x="1751"/>
                  </a:lnTo>
                  <a:lnTo>
                    <a:pt y="14608" x="1329"/>
                  </a:lnTo>
                  <a:lnTo>
                    <a:pt y="15574" x="1027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24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1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6"/>
                  </a:lnTo>
                  <a:lnTo>
                    <a:pt y="28732" x="108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200"/>
                  </a:lnTo>
                  <a:lnTo>
                    <a:pt y="34165" x="3743"/>
                  </a:lnTo>
                  <a:lnTo>
                    <a:pt y="35010" x="4347"/>
                  </a:lnTo>
                  <a:lnTo>
                    <a:pt y="35795" x="5011"/>
                  </a:lnTo>
                  <a:lnTo>
                    <a:pt y="36579" x="5675"/>
                  </a:lnTo>
                  <a:lnTo>
                    <a:pt y="37364" x="6399"/>
                  </a:lnTo>
                  <a:lnTo>
                    <a:pt y="38088" x="7184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3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8"/>
                  </a:lnTo>
                  <a:lnTo>
                    <a:pt y="43460" x="20825"/>
                  </a:lnTo>
                  <a:lnTo>
                    <a:pt y="43521" x="2215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5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9"/>
                  </a:lnTo>
                  <a:lnTo>
                    <a:pt y="40503" x="34105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60"/>
                  </a:lnTo>
                  <a:lnTo>
                    <a:pt y="34829" x="40624"/>
                  </a:lnTo>
                  <a:lnTo>
                    <a:pt y="33984" x="41288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0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5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3"/>
                  </a:lnTo>
                  <a:lnTo>
                    <a:pt y="3863" x="36278"/>
                  </a:lnTo>
                  <a:lnTo>
                    <a:pt y="3260" x="35433"/>
                  </a:lnTo>
                  <a:lnTo>
                    <a:pt y="2717" x="34467"/>
                  </a:lnTo>
                  <a:lnTo>
                    <a:pt y="2234" x="33561"/>
                  </a:lnTo>
                  <a:lnTo>
                    <a:pt y="1811" x="32596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396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FDB515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74" id="74"/>
            <p:cNvSpPr/>
            <p:nvPr/>
          </p:nvSpPr>
          <p:spPr>
            <a:xfrm>
              <a:off y="2322525" x="3502150"/>
              <a:ext cy="949225" cx="686625"/>
            </a:xfrm>
            <a:custGeom>
              <a:pathLst>
                <a:path extrusionOk="0" h="37969" w="27465" fill="none">
                  <a:moveTo>
                    <a:pt y="33381" x="24688"/>
                  </a:moveTo>
                  <a:lnTo>
                    <a:pt y="33381" x="24688"/>
                  </a:lnTo>
                  <a:lnTo>
                    <a:pt y="32777" x="25111"/>
                  </a:lnTo>
                  <a:lnTo>
                    <a:pt y="32234" x="25473"/>
                  </a:lnTo>
                  <a:lnTo>
                    <a:pt y="31630" x="25775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5"/>
                  </a:lnTo>
                  <a:lnTo>
                    <a:pt y="23300" x="27465"/>
                  </a:lnTo>
                  <a:lnTo>
                    <a:pt y="21671" x="27404"/>
                  </a:lnTo>
                  <a:lnTo>
                    <a:pt y="19981" x="27284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30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3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8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366"/>
                  </a:lnTo>
                  <a:lnTo>
                    <a:pt y="61" x="13401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8"/>
                  </a:lnTo>
                  <a:lnTo>
                    <a:pt y="242" x="10141"/>
                  </a:lnTo>
                  <a:lnTo>
                    <a:pt y="484" x="9055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1"/>
                  </a:lnTo>
                  <a:lnTo>
                    <a:pt y="3140" x="4226"/>
                  </a:lnTo>
                  <a:lnTo>
                    <a:pt y="3140" x="4226"/>
                  </a:lnTo>
                  <a:lnTo>
                    <a:pt y="3743" x="3562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3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54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1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1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9"/>
                  </a:lnTo>
                  <a:lnTo>
                    <a:pt y="25654" x="1992"/>
                  </a:lnTo>
                  <a:lnTo>
                    <a:pt y="27586" x="2717"/>
                  </a:lnTo>
                  <a:lnTo>
                    <a:pt y="28552" x="313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31"/>
                  </a:lnTo>
                  <a:lnTo>
                    <a:pt y="32837" x="5735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1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7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5"/>
                  </a:lnTo>
                  <a:lnTo>
                    <a:pt y="37666" x="18109"/>
                  </a:lnTo>
                  <a:lnTo>
                    <a:pt y="37485" x="18773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1"/>
                  </a:lnTo>
                  <a:lnTo>
                    <a:pt y="35735" x="2233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843"/>
                  </a:lnTo>
                  <a:lnTo>
                    <a:pt y="33864" x="24326"/>
                  </a:lnTo>
                  <a:lnTo>
                    <a:pt y="33381" x="2468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75" id="75"/>
            <p:cNvSpPr/>
            <p:nvPr/>
          </p:nvSpPr>
          <p:spPr>
            <a:xfrm>
              <a:off y="2253125" x="3281825"/>
              <a:ext cy="1088025" cx="1131800"/>
            </a:xfrm>
            <a:custGeom>
              <a:pathLst>
                <a:path extrusionOk="0" h="43521" w="45272" fill="none">
                  <a:moveTo>
                    <a:pt y="43521" x="22153"/>
                  </a:moveTo>
                  <a:lnTo>
                    <a:pt y="43521" x="22153"/>
                  </a:lnTo>
                  <a:lnTo>
                    <a:pt y="43460" x="20825"/>
                  </a:lnTo>
                  <a:lnTo>
                    <a:pt y="43340" x="19558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3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4"/>
                  </a:lnTo>
                  <a:lnTo>
                    <a:pt y="37364" x="6399"/>
                  </a:lnTo>
                  <a:lnTo>
                    <a:pt y="36579" x="5675"/>
                  </a:lnTo>
                  <a:lnTo>
                    <a:pt y="35795" x="5011"/>
                  </a:lnTo>
                  <a:lnTo>
                    <a:pt y="35010" x="4347"/>
                  </a:lnTo>
                  <a:lnTo>
                    <a:pt y="34165" x="3743"/>
                  </a:lnTo>
                  <a:lnTo>
                    <a:pt y="33320" x="3200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087"/>
                  </a:lnTo>
                  <a:lnTo>
                    <a:pt y="27827" x="846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1"/>
                  </a:lnTo>
                  <a:lnTo>
                    <a:pt y="22032" x="1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24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7"/>
                  </a:lnTo>
                  <a:lnTo>
                    <a:pt y="14608" x="1329"/>
                  </a:lnTo>
                  <a:lnTo>
                    <a:pt y="13582" x="1751"/>
                  </a:lnTo>
                  <a:lnTo>
                    <a:pt y="12616" x="2174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6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1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5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396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6"/>
                  </a:lnTo>
                  <a:lnTo>
                    <a:pt y="2234" x="33561"/>
                  </a:lnTo>
                  <a:lnTo>
                    <a:pt y="2717" x="34467"/>
                  </a:lnTo>
                  <a:lnTo>
                    <a:pt y="3260" x="35433"/>
                  </a:lnTo>
                  <a:lnTo>
                    <a:pt y="3863" x="36278"/>
                  </a:lnTo>
                  <a:lnTo>
                    <a:pt y="4467" x="37123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5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0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8"/>
                  </a:lnTo>
                  <a:lnTo>
                    <a:pt y="34829" x="40624"/>
                  </a:lnTo>
                  <a:lnTo>
                    <a:pt y="35674" x="39960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5"/>
                  </a:lnTo>
                  <a:lnTo>
                    <a:pt y="41046" x="33079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5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15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76" id="76"/>
            <p:cNvSpPr/>
            <p:nvPr/>
          </p:nvSpPr>
          <p:spPr>
            <a:xfrm>
              <a:off y="2253125" x="2006700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3"/>
                  </a:lnTo>
                  <a:lnTo>
                    <a:pt y="2958" x="2323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0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5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2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6"/>
                  </a:lnTo>
                  <a:lnTo>
                    <a:pt y="24447" x="36217"/>
                  </a:lnTo>
                  <a:lnTo>
                    <a:pt y="26076" x="36277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7"/>
                  </a:lnTo>
                  <a:lnTo>
                    <a:pt y="35010" x="34286"/>
                  </a:lnTo>
                  <a:lnTo>
                    <a:pt y="35553" x="33923"/>
                  </a:lnTo>
                  <a:lnTo>
                    <a:pt y="36157" x="33561"/>
                  </a:lnTo>
                  <a:lnTo>
                    <a:pt y="36640" x="33139"/>
                  </a:lnTo>
                  <a:lnTo>
                    <a:pt y="37183" x="3271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207"/>
                  </a:lnTo>
                  <a:lnTo>
                    <a:pt y="38873" x="30603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5"/>
                  </a:lnTo>
                  <a:lnTo>
                    <a:pt y="40442" x="26921"/>
                  </a:lnTo>
                  <a:lnTo>
                    <a:pt y="40563" x="26257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39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3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7"/>
                  </a:lnTo>
                  <a:lnTo>
                    <a:pt y="34829" x="1400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2012"/>
                  </a:lnTo>
                  <a:lnTo>
                    <a:pt y="30362" x="11590"/>
                  </a:lnTo>
                  <a:lnTo>
                    <a:pt y="28430" x="10805"/>
                  </a:lnTo>
                  <a:lnTo>
                    <a:pt y="26499" x="10201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3"/>
                  </a:lnTo>
                  <a:lnTo>
                    <a:pt y="16962" x="8813"/>
                  </a:lnTo>
                  <a:lnTo>
                    <a:pt y="15513" x="8873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41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5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4"/>
                  </a:lnTo>
                  <a:lnTo>
                    <a:pt y="5916" x="13038"/>
                  </a:lnTo>
                  <a:lnTo>
                    <a:pt y="5191" x="13883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7"/>
                  </a:lnTo>
                  <a:lnTo>
                    <a:pt y="3018" x="18954"/>
                  </a:lnTo>
                  <a:lnTo>
                    <a:pt y="2837" x="20040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4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0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5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3"/>
                  </a:lnTo>
                  <a:lnTo>
                    <a:pt y="13582" x="1751"/>
                  </a:lnTo>
                  <a:lnTo>
                    <a:pt y="14608" x="1328"/>
                  </a:lnTo>
                  <a:lnTo>
                    <a:pt y="15574" x="1026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30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0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5"/>
                  </a:lnTo>
                  <a:lnTo>
                    <a:pt y="28732" x="114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199"/>
                  </a:lnTo>
                  <a:lnTo>
                    <a:pt y="34165" x="3803"/>
                  </a:lnTo>
                  <a:lnTo>
                    <a:pt y="35010" x="4346"/>
                  </a:lnTo>
                  <a:lnTo>
                    <a:pt y="35795" x="5010"/>
                  </a:lnTo>
                  <a:lnTo>
                    <a:pt y="36579" x="5674"/>
                  </a:lnTo>
                  <a:lnTo>
                    <a:pt y="37364" x="6399"/>
                  </a:lnTo>
                  <a:lnTo>
                    <a:pt y="38088" x="7183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2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7"/>
                  </a:lnTo>
                  <a:lnTo>
                    <a:pt y="43460" x="20825"/>
                  </a:lnTo>
                  <a:lnTo>
                    <a:pt y="43521" x="2221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4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8"/>
                  </a:lnTo>
                  <a:lnTo>
                    <a:pt y="40503" x="34104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59"/>
                  </a:lnTo>
                  <a:lnTo>
                    <a:pt y="34829" x="40623"/>
                  </a:lnTo>
                  <a:lnTo>
                    <a:pt y="33984" x="41287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6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4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2"/>
                  </a:lnTo>
                  <a:lnTo>
                    <a:pt y="3863" x="36277"/>
                  </a:lnTo>
                  <a:lnTo>
                    <a:pt y="3260" x="35432"/>
                  </a:lnTo>
                  <a:lnTo>
                    <a:pt y="2717" x="34527"/>
                  </a:lnTo>
                  <a:lnTo>
                    <a:pt y="2234" x="33561"/>
                  </a:lnTo>
                  <a:lnTo>
                    <a:pt y="1811" x="32595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457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77" id="77"/>
            <p:cNvSpPr/>
            <p:nvPr/>
          </p:nvSpPr>
          <p:spPr>
            <a:xfrm>
              <a:off y="2322525" x="2227025"/>
              <a:ext cy="949225" cx="686625"/>
            </a:xfrm>
            <a:custGeom>
              <a:pathLst>
                <a:path extrusionOk="0" h="37969" w="27465" fill="none">
                  <a:moveTo>
                    <a:pt y="33381" x="24748"/>
                  </a:moveTo>
                  <a:lnTo>
                    <a:pt y="33381" x="24748"/>
                  </a:lnTo>
                  <a:lnTo>
                    <a:pt y="32777" x="25110"/>
                  </a:lnTo>
                  <a:lnTo>
                    <a:pt y="32234" x="25473"/>
                  </a:lnTo>
                  <a:lnTo>
                    <a:pt y="31630" x="25774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4"/>
                  </a:lnTo>
                  <a:lnTo>
                    <a:pt y="23300" x="27464"/>
                  </a:lnTo>
                  <a:lnTo>
                    <a:pt y="21671" x="27404"/>
                  </a:lnTo>
                  <a:lnTo>
                    <a:pt y="19981" x="27283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29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2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7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426"/>
                  </a:lnTo>
                  <a:lnTo>
                    <a:pt y="61" x="13400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7"/>
                  </a:lnTo>
                  <a:lnTo>
                    <a:pt y="242" x="10141"/>
                  </a:lnTo>
                  <a:lnTo>
                    <a:pt y="484" x="9054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0"/>
                  </a:lnTo>
                  <a:lnTo>
                    <a:pt y="3140" x="4225"/>
                  </a:lnTo>
                  <a:lnTo>
                    <a:pt y="3140" x="4225"/>
                  </a:lnTo>
                  <a:lnTo>
                    <a:pt y="3743" x="3561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2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60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0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0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8"/>
                  </a:lnTo>
                  <a:lnTo>
                    <a:pt y="25654" x="1992"/>
                  </a:lnTo>
                  <a:lnTo>
                    <a:pt y="27586" x="2777"/>
                  </a:lnTo>
                  <a:lnTo>
                    <a:pt y="28552" x="319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91"/>
                  </a:lnTo>
                  <a:lnTo>
                    <a:pt y="32837" x="5734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0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6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4"/>
                  </a:lnTo>
                  <a:lnTo>
                    <a:pt y="37666" x="18108"/>
                  </a:lnTo>
                  <a:lnTo>
                    <a:pt y="37485" x="18772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0"/>
                  </a:lnTo>
                  <a:lnTo>
                    <a:pt y="35735" x="2239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903"/>
                  </a:lnTo>
                  <a:lnTo>
                    <a:pt y="33864" x="24326"/>
                  </a:lnTo>
                  <a:lnTo>
                    <a:pt y="33381" x="2474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78" id="78"/>
            <p:cNvSpPr/>
            <p:nvPr/>
          </p:nvSpPr>
          <p:spPr>
            <a:xfrm>
              <a:off y="2253125" x="2006700"/>
              <a:ext cy="1088025" cx="1131800"/>
            </a:xfrm>
            <a:custGeom>
              <a:pathLst>
                <a:path extrusionOk="0" h="43521" w="45272" fill="none">
                  <a:moveTo>
                    <a:pt y="43521" x="22213"/>
                  </a:moveTo>
                  <a:lnTo>
                    <a:pt y="43521" x="22213"/>
                  </a:lnTo>
                  <a:lnTo>
                    <a:pt y="43460" x="20825"/>
                  </a:lnTo>
                  <a:lnTo>
                    <a:pt y="43340" x="19557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2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3"/>
                  </a:lnTo>
                  <a:lnTo>
                    <a:pt y="37364" x="6399"/>
                  </a:lnTo>
                  <a:lnTo>
                    <a:pt y="36579" x="5674"/>
                  </a:lnTo>
                  <a:lnTo>
                    <a:pt y="35795" x="5010"/>
                  </a:lnTo>
                  <a:lnTo>
                    <a:pt y="35010" x="4346"/>
                  </a:lnTo>
                  <a:lnTo>
                    <a:pt y="34165" x="3803"/>
                  </a:lnTo>
                  <a:lnTo>
                    <a:pt y="33320" x="3199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147"/>
                  </a:lnTo>
                  <a:lnTo>
                    <a:pt y="27827" x="845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0"/>
                  </a:lnTo>
                  <a:lnTo>
                    <a:pt y="22032" x="0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30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6"/>
                  </a:lnTo>
                  <a:lnTo>
                    <a:pt y="14608" x="1328"/>
                  </a:lnTo>
                  <a:lnTo>
                    <a:pt y="13582" x="1751"/>
                  </a:lnTo>
                  <a:lnTo>
                    <a:pt y="12616" x="2173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5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0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4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457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5"/>
                  </a:lnTo>
                  <a:lnTo>
                    <a:pt y="2234" x="33561"/>
                  </a:lnTo>
                  <a:lnTo>
                    <a:pt y="2717" x="34527"/>
                  </a:lnTo>
                  <a:lnTo>
                    <a:pt y="3260" x="35432"/>
                  </a:lnTo>
                  <a:lnTo>
                    <a:pt y="3863" x="36277"/>
                  </a:lnTo>
                  <a:lnTo>
                    <a:pt y="4467" x="37122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4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6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7"/>
                  </a:lnTo>
                  <a:lnTo>
                    <a:pt y="34829" x="40623"/>
                  </a:lnTo>
                  <a:lnTo>
                    <a:pt y="35674" x="39959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4"/>
                  </a:lnTo>
                  <a:lnTo>
                    <a:pt y="41046" x="33078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4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21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79" id="79"/>
            <p:cNvSpPr/>
            <p:nvPr/>
          </p:nvSpPr>
          <p:spPr>
            <a:xfrm>
              <a:off y="1738550" x="247175"/>
              <a:ext cy="1681075" cx="1659950"/>
            </a:xfrm>
            <a:custGeom>
              <a:pathLst>
                <a:path extrusionOk="0" h="67243" w="66398">
                  <a:moveTo>
                    <a:pt y="0" x="36881"/>
                  </a:moveTo>
                  <a:lnTo>
                    <a:pt y="61" x="34708"/>
                  </a:lnTo>
                  <a:lnTo>
                    <a:pt y="181" x="32656"/>
                  </a:lnTo>
                  <a:lnTo>
                    <a:pt y="423" x="30603"/>
                  </a:lnTo>
                  <a:lnTo>
                    <a:pt y="725" x="28611"/>
                  </a:lnTo>
                  <a:lnTo>
                    <a:pt y="1147" x="26680"/>
                  </a:lnTo>
                  <a:lnTo>
                    <a:pt y="1630" x="24809"/>
                  </a:lnTo>
                  <a:lnTo>
                    <a:pt y="2234" x="23058"/>
                  </a:lnTo>
                  <a:lnTo>
                    <a:pt y="2837" x="21308"/>
                  </a:lnTo>
                  <a:lnTo>
                    <a:pt y="3561" x="19618"/>
                  </a:lnTo>
                  <a:lnTo>
                    <a:pt y="4346" x="17988"/>
                  </a:lnTo>
                  <a:lnTo>
                    <a:pt y="5191" x="16479"/>
                  </a:lnTo>
                  <a:lnTo>
                    <a:pt y="6157" x="14970"/>
                  </a:lnTo>
                  <a:lnTo>
                    <a:pt y="7123" x="13581"/>
                  </a:lnTo>
                  <a:lnTo>
                    <a:pt y="8149" x="12193"/>
                  </a:lnTo>
                  <a:lnTo>
                    <a:pt y="9296" x="10926"/>
                  </a:lnTo>
                  <a:lnTo>
                    <a:pt y="10443" x="9718"/>
                  </a:lnTo>
                  <a:lnTo>
                    <a:pt y="11650" x="8571"/>
                  </a:lnTo>
                  <a:lnTo>
                    <a:pt y="12917" x="7485"/>
                  </a:lnTo>
                  <a:lnTo>
                    <a:pt y="14245" x="6459"/>
                  </a:lnTo>
                  <a:lnTo>
                    <a:pt y="15573" x="5493"/>
                  </a:lnTo>
                  <a:lnTo>
                    <a:pt y="16962" x="4648"/>
                  </a:lnTo>
                  <a:lnTo>
                    <a:pt y="18410" x="3863"/>
                  </a:lnTo>
                  <a:lnTo>
                    <a:pt y="19859" x="3139"/>
                  </a:lnTo>
                  <a:lnTo>
                    <a:pt y="21368" x="2475"/>
                  </a:lnTo>
                  <a:lnTo>
                    <a:pt y="22877" x="1871"/>
                  </a:lnTo>
                  <a:lnTo>
                    <a:pt y="24446" x="1388"/>
                  </a:lnTo>
                  <a:lnTo>
                    <a:pt y="26016" x="966"/>
                  </a:lnTo>
                  <a:lnTo>
                    <a:pt y="27585" x="604"/>
                  </a:lnTo>
                  <a:lnTo>
                    <a:pt y="29215" x="362"/>
                  </a:lnTo>
                  <a:lnTo>
                    <a:pt y="30845" x="121"/>
                  </a:lnTo>
                  <a:lnTo>
                    <a:pt y="32474" x="0"/>
                  </a:lnTo>
                  <a:lnTo>
                    <a:pt y="34165" x="0"/>
                  </a:lnTo>
                  <a:lnTo>
                    <a:pt y="35553" x="0"/>
                  </a:lnTo>
                  <a:lnTo>
                    <a:pt y="36941" x="121"/>
                  </a:lnTo>
                  <a:lnTo>
                    <a:pt y="38330" x="242"/>
                  </a:lnTo>
                  <a:lnTo>
                    <a:pt y="39718" x="423"/>
                  </a:lnTo>
                  <a:lnTo>
                    <a:pt y="41167" x="725"/>
                  </a:lnTo>
                  <a:lnTo>
                    <a:pt y="42615" x="1026"/>
                  </a:lnTo>
                  <a:lnTo>
                    <a:pt y="44003" x="1449"/>
                  </a:lnTo>
                  <a:lnTo>
                    <a:pt y="45452" x="1871"/>
                  </a:lnTo>
                  <a:lnTo>
                    <a:pt y="46840" x="2415"/>
                  </a:lnTo>
                  <a:lnTo>
                    <a:pt y="48229" x="2958"/>
                  </a:lnTo>
                  <a:lnTo>
                    <a:pt y="49617" x="3622"/>
                  </a:lnTo>
                  <a:lnTo>
                    <a:pt y="51005" x="4346"/>
                  </a:lnTo>
                  <a:lnTo>
                    <a:pt y="52333" x="5131"/>
                  </a:lnTo>
                  <a:lnTo>
                    <a:pt y="53661" x="5976"/>
                  </a:lnTo>
                  <a:lnTo>
                    <a:pt y="54929" x="6942"/>
                  </a:lnTo>
                  <a:lnTo>
                    <a:pt y="56136" x="7907"/>
                  </a:lnTo>
                  <a:lnTo>
                    <a:pt y="57343" x="8994"/>
                  </a:lnTo>
                  <a:lnTo>
                    <a:pt y="58430" x="10141"/>
                  </a:lnTo>
                  <a:lnTo>
                    <a:pt y="59577" x="11408"/>
                  </a:lnTo>
                  <a:lnTo>
                    <a:pt y="60603" x="12676"/>
                  </a:lnTo>
                  <a:lnTo>
                    <a:pt y="61569" x="14064"/>
                  </a:lnTo>
                  <a:lnTo>
                    <a:pt y="62474" x="15513"/>
                  </a:lnTo>
                  <a:lnTo>
                    <a:pt y="63319" x="17082"/>
                  </a:lnTo>
                  <a:lnTo>
                    <a:pt y="64104" x="18712"/>
                  </a:lnTo>
                  <a:lnTo>
                    <a:pt y="64768" x="20402"/>
                  </a:lnTo>
                  <a:lnTo>
                    <a:pt y="65432" x="22213"/>
                  </a:lnTo>
                  <a:lnTo>
                    <a:pt y="65915" x="24084"/>
                  </a:lnTo>
                  <a:lnTo>
                    <a:pt y="66397" x="26076"/>
                  </a:lnTo>
                  <a:lnTo>
                    <a:pt y="66760" x="28068"/>
                  </a:lnTo>
                  <a:lnTo>
                    <a:pt y="67001" x="30241"/>
                  </a:lnTo>
                  <a:lnTo>
                    <a:pt y="67182" x="32475"/>
                  </a:lnTo>
                  <a:lnTo>
                    <a:pt y="67243" x="34768"/>
                  </a:lnTo>
                  <a:lnTo>
                    <a:pt y="67182" x="36639"/>
                  </a:lnTo>
                  <a:lnTo>
                    <a:pt y="67061" x="38511"/>
                  </a:lnTo>
                  <a:lnTo>
                    <a:pt y="66941" x="40382"/>
                  </a:lnTo>
                  <a:lnTo>
                    <a:pt y="66760" x="42193"/>
                  </a:lnTo>
                  <a:lnTo>
                    <a:pt y="66277" x="45935"/>
                  </a:lnTo>
                  <a:lnTo>
                    <a:pt y="65673" x="49859"/>
                  </a:lnTo>
                  <a:lnTo>
                    <a:pt y="62655" x="62897"/>
                  </a:lnTo>
                  <a:lnTo>
                    <a:pt y="51488" x="62897"/>
                  </a:lnTo>
                  <a:lnTo>
                    <a:pt y="49255" x="62957"/>
                  </a:lnTo>
                  <a:lnTo>
                    <a:pt y="47142" x="63078"/>
                  </a:lnTo>
                  <a:lnTo>
                    <a:pt y="46659" x="63198"/>
                  </a:lnTo>
                  <a:lnTo>
                    <a:pt y="46297" x="63379"/>
                  </a:lnTo>
                  <a:lnTo>
                    <a:pt y="45995" x="63621"/>
                  </a:lnTo>
                  <a:lnTo>
                    <a:pt y="45633" x="63983"/>
                  </a:lnTo>
                  <a:lnTo>
                    <a:pt y="43400" x="66398"/>
                  </a:lnTo>
                  <a:lnTo>
                    <a:pt y="43400" x="47022"/>
                  </a:lnTo>
                  <a:lnTo>
                    <a:pt y="47323" x="39718"/>
                  </a:lnTo>
                  <a:lnTo>
                    <a:pt y="46599" x="53480"/>
                  </a:lnTo>
                  <a:lnTo>
                    <a:pt y="61267" x="53480"/>
                  </a:lnTo>
                  <a:lnTo>
                    <a:pt y="62112" x="51368"/>
                  </a:lnTo>
                  <a:lnTo>
                    <a:pt y="62474" x="50160"/>
                  </a:lnTo>
                  <a:lnTo>
                    <a:pt y="62836" x="48893"/>
                  </a:lnTo>
                  <a:lnTo>
                    <a:pt y="63138" x="47444"/>
                  </a:lnTo>
                  <a:lnTo>
                    <a:pt y="63379" x="45814"/>
                  </a:lnTo>
                  <a:lnTo>
                    <a:pt y="63500" x="43943"/>
                  </a:lnTo>
                  <a:lnTo>
                    <a:pt y="63561" x="41891"/>
                  </a:lnTo>
                  <a:lnTo>
                    <a:pt y="63500" x="40080"/>
                  </a:lnTo>
                  <a:lnTo>
                    <a:pt y="63379" x="38269"/>
                  </a:lnTo>
                  <a:lnTo>
                    <a:pt y="63138" x="36519"/>
                  </a:lnTo>
                  <a:lnTo>
                    <a:pt y="62836" x="34768"/>
                  </a:lnTo>
                  <a:lnTo>
                    <a:pt y="62414" x="33138"/>
                  </a:lnTo>
                  <a:lnTo>
                    <a:pt y="61931" x="31509"/>
                  </a:lnTo>
                  <a:lnTo>
                    <a:pt y="61388" x="29939"/>
                  </a:lnTo>
                  <a:lnTo>
                    <a:pt y="60784" x="28430"/>
                  </a:lnTo>
                  <a:lnTo>
                    <a:pt y="60060" x="26982"/>
                  </a:lnTo>
                  <a:lnTo>
                    <a:pt y="59275" x="25593"/>
                  </a:lnTo>
                  <a:lnTo>
                    <a:pt y="58430" x="24205"/>
                  </a:lnTo>
                  <a:lnTo>
                    <a:pt y="57524" x="22937"/>
                  </a:lnTo>
                  <a:lnTo>
                    <a:pt y="56559" x="21670"/>
                  </a:lnTo>
                  <a:lnTo>
                    <a:pt y="55532" x="20463"/>
                  </a:lnTo>
                  <a:lnTo>
                    <a:pt y="54446" x="19376"/>
                  </a:lnTo>
                  <a:lnTo>
                    <a:pt y="53359" x="18290"/>
                  </a:lnTo>
                  <a:lnTo>
                    <a:pt y="52152" x="17263"/>
                  </a:lnTo>
                  <a:lnTo>
                    <a:pt y="50945" x="16298"/>
                  </a:lnTo>
                  <a:lnTo>
                    <a:pt y="49617" x="15392"/>
                  </a:lnTo>
                  <a:lnTo>
                    <a:pt y="48349" x="14547"/>
                  </a:lnTo>
                  <a:lnTo>
                    <a:pt y="46961" x="13763"/>
                  </a:lnTo>
                  <a:lnTo>
                    <a:pt y="45573" x="13038"/>
                  </a:lnTo>
                  <a:lnTo>
                    <a:pt y="44124" x="12435"/>
                  </a:lnTo>
                  <a:lnTo>
                    <a:pt y="42676" x="11831"/>
                  </a:lnTo>
                  <a:lnTo>
                    <a:pt y="41167" x="11288"/>
                  </a:lnTo>
                  <a:lnTo>
                    <a:pt y="39657" x="10865"/>
                  </a:lnTo>
                  <a:lnTo>
                    <a:pt y="38148" x="10443"/>
                  </a:lnTo>
                  <a:lnTo>
                    <a:pt y="36579" x="10141"/>
                  </a:lnTo>
                  <a:lnTo>
                    <a:pt y="35010" x="9899"/>
                  </a:lnTo>
                  <a:lnTo>
                    <a:pt y="33440" x="9718"/>
                  </a:lnTo>
                  <a:lnTo>
                    <a:pt y="31811" x="9598"/>
                  </a:lnTo>
                  <a:lnTo>
                    <a:pt y="30241" x="9598"/>
                  </a:lnTo>
                  <a:lnTo>
                    <a:pt y="28732" x="9598"/>
                  </a:lnTo>
                  <a:lnTo>
                    <a:pt y="27283" x="9718"/>
                  </a:lnTo>
                  <a:lnTo>
                    <a:pt y="25895" x="9839"/>
                  </a:lnTo>
                  <a:lnTo>
                    <a:pt y="24507" x="10080"/>
                  </a:lnTo>
                  <a:lnTo>
                    <a:pt y="23119" x="10322"/>
                  </a:lnTo>
                  <a:lnTo>
                    <a:pt y="21791" x="10684"/>
                  </a:lnTo>
                  <a:lnTo>
                    <a:pt y="20523" x="11046"/>
                  </a:lnTo>
                  <a:lnTo>
                    <a:pt y="19255" x="11469"/>
                  </a:lnTo>
                  <a:lnTo>
                    <a:pt y="18048" x="12012"/>
                  </a:lnTo>
                  <a:lnTo>
                    <a:pt y="16901" x="12555"/>
                  </a:lnTo>
                  <a:lnTo>
                    <a:pt y="15754" x="13159"/>
                  </a:lnTo>
                  <a:lnTo>
                    <a:pt y="14668" x="13763"/>
                  </a:lnTo>
                  <a:lnTo>
                    <a:pt y="13642" x="14487"/>
                  </a:lnTo>
                  <a:lnTo>
                    <a:pt y="12616" x="15211"/>
                  </a:lnTo>
                  <a:lnTo>
                    <a:pt y="11710" x="15996"/>
                  </a:lnTo>
                  <a:lnTo>
                    <a:pt y="10744" x="16841"/>
                  </a:lnTo>
                  <a:lnTo>
                    <a:pt y="9899" x="17686"/>
                  </a:lnTo>
                  <a:lnTo>
                    <a:pt y="9115" x="18591"/>
                  </a:lnTo>
                  <a:lnTo>
                    <a:pt y="8330" x="19557"/>
                  </a:lnTo>
                  <a:lnTo>
                    <a:pt y="7606" x="20523"/>
                  </a:lnTo>
                  <a:lnTo>
                    <a:pt y="6942" x="21549"/>
                  </a:lnTo>
                  <a:lnTo>
                    <a:pt y="6338" x="22636"/>
                  </a:lnTo>
                  <a:lnTo>
                    <a:pt y="5734" x="23722"/>
                  </a:lnTo>
                  <a:lnTo>
                    <a:pt y="5252" x="24809"/>
                  </a:lnTo>
                  <a:lnTo>
                    <a:pt y="4829" x="26016"/>
                  </a:lnTo>
                  <a:lnTo>
                    <a:pt y="4407" x="27163"/>
                  </a:lnTo>
                  <a:lnTo>
                    <a:pt y="4044" x="28370"/>
                  </a:lnTo>
                  <a:lnTo>
                    <a:pt y="3803" x="29638"/>
                  </a:lnTo>
                  <a:lnTo>
                    <a:pt y="3561" x="30905"/>
                  </a:lnTo>
                  <a:lnTo>
                    <a:pt y="3441" x="32233"/>
                  </a:lnTo>
                  <a:lnTo>
                    <a:pt y="3320" x="33501"/>
                  </a:lnTo>
                  <a:lnTo>
                    <a:pt y="3320" x="34889"/>
                  </a:lnTo>
                  <a:lnTo>
                    <a:pt y="3380" x="36821"/>
                  </a:lnTo>
                  <a:lnTo>
                    <a:pt y="3561" x="38692"/>
                  </a:lnTo>
                  <a:lnTo>
                    <a:pt y="3803" x="40382"/>
                  </a:lnTo>
                  <a:lnTo>
                    <a:pt y="4225" x="42012"/>
                  </a:lnTo>
                  <a:lnTo>
                    <a:pt y="4648" x="43521"/>
                  </a:lnTo>
                  <a:lnTo>
                    <a:pt y="5191" x="44969"/>
                  </a:lnTo>
                  <a:lnTo>
                    <a:pt y="5795" x="46297"/>
                  </a:lnTo>
                  <a:lnTo>
                    <a:pt y="6459" x="47504"/>
                  </a:lnTo>
                  <a:lnTo>
                    <a:pt y="7123" x="48651"/>
                  </a:lnTo>
                  <a:lnTo>
                    <a:pt y="7847" x="49677"/>
                  </a:lnTo>
                  <a:lnTo>
                    <a:pt y="8571" x="50643"/>
                  </a:lnTo>
                  <a:lnTo>
                    <a:pt y="9235" x="51549"/>
                  </a:lnTo>
                  <a:lnTo>
                    <a:pt y="10624" x="53118"/>
                  </a:lnTo>
                  <a:lnTo>
                    <a:pt y="11891" x="54386"/>
                  </a:lnTo>
                  <a:lnTo>
                    <a:pt y="15513" x="52152"/>
                  </a:lnTo>
                  <a:lnTo>
                    <a:pt y="15513" x="52152"/>
                  </a:lnTo>
                  <a:lnTo>
                    <a:pt y="14789" x="55351"/>
                  </a:lnTo>
                  <a:lnTo>
                    <a:pt y="7606" x="62897"/>
                  </a:lnTo>
                  <a:lnTo>
                    <a:pt y="6398" x="61146"/>
                  </a:lnTo>
                  <a:lnTo>
                    <a:pt y="5674" x="59999"/>
                  </a:lnTo>
                  <a:lnTo>
                    <a:pt y="4950" x="58671"/>
                  </a:lnTo>
                  <a:lnTo>
                    <a:pt y="4225" x="57162"/>
                  </a:lnTo>
                  <a:lnTo>
                    <a:pt y="3441" x="55351"/>
                  </a:lnTo>
                  <a:lnTo>
                    <a:pt y="2656" x="53239"/>
                  </a:lnTo>
                  <a:lnTo>
                    <a:pt y="1932" x="50824"/>
                  </a:lnTo>
                  <a:lnTo>
                    <a:pt y="1509" x="49195"/>
                  </a:lnTo>
                  <a:lnTo>
                    <a:pt y="1147" x="47565"/>
                  </a:lnTo>
                  <a:lnTo>
                    <a:pt y="785" x="45814"/>
                  </a:lnTo>
                  <a:lnTo>
                    <a:pt y="543" x="44124"/>
                  </a:lnTo>
                  <a:lnTo>
                    <a:pt y="302" x="42313"/>
                  </a:lnTo>
                  <a:lnTo>
                    <a:pt y="121" x="40563"/>
                  </a:lnTo>
                  <a:lnTo>
                    <a:pt y="61" x="38692"/>
                  </a:lnTo>
                  <a:lnTo>
                    <a:pt y="0" x="36881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80" id="80"/>
            <p:cNvSpPr/>
            <p:nvPr/>
          </p:nvSpPr>
          <p:spPr>
            <a:xfrm>
              <a:off y="1738550" x="247175"/>
              <a:ext cy="1681075" cx="1659950"/>
            </a:xfrm>
            <a:custGeom>
              <a:pathLst>
                <a:path extrusionOk="0" h="67243" w="66398" fill="none">
                  <a:moveTo>
                    <a:pt y="62655" x="62897"/>
                  </a:moveTo>
                  <a:lnTo>
                    <a:pt y="65673" x="49859"/>
                  </a:lnTo>
                  <a:lnTo>
                    <a:pt y="65673" x="49859"/>
                  </a:lnTo>
                  <a:lnTo>
                    <a:pt y="66277" x="45935"/>
                  </a:lnTo>
                  <a:lnTo>
                    <a:pt y="66760" x="42193"/>
                  </a:lnTo>
                  <a:lnTo>
                    <a:pt y="66941" x="40382"/>
                  </a:lnTo>
                  <a:lnTo>
                    <a:pt y="67061" x="38511"/>
                  </a:lnTo>
                  <a:lnTo>
                    <a:pt y="67182" x="36639"/>
                  </a:lnTo>
                  <a:lnTo>
                    <a:pt y="67243" x="34768"/>
                  </a:lnTo>
                  <a:lnTo>
                    <a:pt y="67243" x="34768"/>
                  </a:lnTo>
                  <a:lnTo>
                    <a:pt y="67182" x="32475"/>
                  </a:lnTo>
                  <a:lnTo>
                    <a:pt y="67001" x="30241"/>
                  </a:lnTo>
                  <a:lnTo>
                    <a:pt y="66760" x="28068"/>
                  </a:lnTo>
                  <a:lnTo>
                    <a:pt y="66397" x="26076"/>
                  </a:lnTo>
                  <a:lnTo>
                    <a:pt y="65915" x="24084"/>
                  </a:lnTo>
                  <a:lnTo>
                    <a:pt y="65432" x="22213"/>
                  </a:lnTo>
                  <a:lnTo>
                    <a:pt y="64768" x="20402"/>
                  </a:lnTo>
                  <a:lnTo>
                    <a:pt y="64104" x="18712"/>
                  </a:lnTo>
                  <a:lnTo>
                    <a:pt y="63319" x="17082"/>
                  </a:lnTo>
                  <a:lnTo>
                    <a:pt y="62474" x="15513"/>
                  </a:lnTo>
                  <a:lnTo>
                    <a:pt y="61569" x="14064"/>
                  </a:lnTo>
                  <a:lnTo>
                    <a:pt y="60603" x="12676"/>
                  </a:lnTo>
                  <a:lnTo>
                    <a:pt y="59577" x="11408"/>
                  </a:lnTo>
                  <a:lnTo>
                    <a:pt y="58430" x="10141"/>
                  </a:lnTo>
                  <a:lnTo>
                    <a:pt y="57343" x="8994"/>
                  </a:lnTo>
                  <a:lnTo>
                    <a:pt y="56136" x="7907"/>
                  </a:lnTo>
                  <a:lnTo>
                    <a:pt y="54929" x="6942"/>
                  </a:lnTo>
                  <a:lnTo>
                    <a:pt y="53661" x="5976"/>
                  </a:lnTo>
                  <a:lnTo>
                    <a:pt y="52333" x="5131"/>
                  </a:lnTo>
                  <a:lnTo>
                    <a:pt y="51005" x="4346"/>
                  </a:lnTo>
                  <a:lnTo>
                    <a:pt y="49617" x="3622"/>
                  </a:lnTo>
                  <a:lnTo>
                    <a:pt y="48229" x="2958"/>
                  </a:lnTo>
                  <a:lnTo>
                    <a:pt y="46840" x="2415"/>
                  </a:lnTo>
                  <a:lnTo>
                    <a:pt y="45452" x="1871"/>
                  </a:lnTo>
                  <a:lnTo>
                    <a:pt y="44003" x="1449"/>
                  </a:lnTo>
                  <a:lnTo>
                    <a:pt y="42615" x="1026"/>
                  </a:lnTo>
                  <a:lnTo>
                    <a:pt y="41167" x="725"/>
                  </a:lnTo>
                  <a:lnTo>
                    <a:pt y="39718" x="423"/>
                  </a:lnTo>
                  <a:lnTo>
                    <a:pt y="38330" x="242"/>
                  </a:lnTo>
                  <a:lnTo>
                    <a:pt y="36941" x="121"/>
                  </a:lnTo>
                  <a:lnTo>
                    <a:pt y="35553" x="0"/>
                  </a:lnTo>
                  <a:lnTo>
                    <a:pt y="34165" x="0"/>
                  </a:lnTo>
                  <a:lnTo>
                    <a:pt y="34165" x="0"/>
                  </a:lnTo>
                  <a:lnTo>
                    <a:pt y="32474" x="0"/>
                  </a:lnTo>
                  <a:lnTo>
                    <a:pt y="30845" x="121"/>
                  </a:lnTo>
                  <a:lnTo>
                    <a:pt y="29215" x="362"/>
                  </a:lnTo>
                  <a:lnTo>
                    <a:pt y="27585" x="604"/>
                  </a:lnTo>
                  <a:lnTo>
                    <a:pt y="26016" x="966"/>
                  </a:lnTo>
                  <a:lnTo>
                    <a:pt y="24446" x="1388"/>
                  </a:lnTo>
                  <a:lnTo>
                    <a:pt y="22877" x="1871"/>
                  </a:lnTo>
                  <a:lnTo>
                    <a:pt y="21368" x="2475"/>
                  </a:lnTo>
                  <a:lnTo>
                    <a:pt y="19859" x="3139"/>
                  </a:lnTo>
                  <a:lnTo>
                    <a:pt y="18410" x="3863"/>
                  </a:lnTo>
                  <a:lnTo>
                    <a:pt y="16962" x="4648"/>
                  </a:lnTo>
                  <a:lnTo>
                    <a:pt y="15573" x="5493"/>
                  </a:lnTo>
                  <a:lnTo>
                    <a:pt y="14245" x="6459"/>
                  </a:lnTo>
                  <a:lnTo>
                    <a:pt y="12917" x="7485"/>
                  </a:lnTo>
                  <a:lnTo>
                    <a:pt y="11650" x="8571"/>
                  </a:lnTo>
                  <a:lnTo>
                    <a:pt y="10443" x="9718"/>
                  </a:lnTo>
                  <a:lnTo>
                    <a:pt y="9296" x="10926"/>
                  </a:lnTo>
                  <a:lnTo>
                    <a:pt y="8149" x="12193"/>
                  </a:lnTo>
                  <a:lnTo>
                    <a:pt y="7123" x="13581"/>
                  </a:lnTo>
                  <a:lnTo>
                    <a:pt y="6157" x="14970"/>
                  </a:lnTo>
                  <a:lnTo>
                    <a:pt y="5191" x="16479"/>
                  </a:lnTo>
                  <a:lnTo>
                    <a:pt y="4346" x="17988"/>
                  </a:lnTo>
                  <a:lnTo>
                    <a:pt y="3561" x="19618"/>
                  </a:lnTo>
                  <a:lnTo>
                    <a:pt y="2837" x="21308"/>
                  </a:lnTo>
                  <a:lnTo>
                    <a:pt y="2234" x="23058"/>
                  </a:lnTo>
                  <a:lnTo>
                    <a:pt y="1630" x="24809"/>
                  </a:lnTo>
                  <a:lnTo>
                    <a:pt y="1147" x="26680"/>
                  </a:lnTo>
                  <a:lnTo>
                    <a:pt y="725" x="28611"/>
                  </a:lnTo>
                  <a:lnTo>
                    <a:pt y="423" x="30603"/>
                  </a:lnTo>
                  <a:lnTo>
                    <a:pt y="181" x="32656"/>
                  </a:lnTo>
                  <a:lnTo>
                    <a:pt y="61" x="34708"/>
                  </a:lnTo>
                  <a:lnTo>
                    <a:pt y="0" x="36881"/>
                  </a:lnTo>
                  <a:lnTo>
                    <a:pt y="0" x="36881"/>
                  </a:lnTo>
                  <a:lnTo>
                    <a:pt y="61" x="38692"/>
                  </a:lnTo>
                  <a:lnTo>
                    <a:pt y="121" x="40563"/>
                  </a:lnTo>
                  <a:lnTo>
                    <a:pt y="302" x="42313"/>
                  </a:lnTo>
                  <a:lnTo>
                    <a:pt y="543" x="44124"/>
                  </a:lnTo>
                  <a:lnTo>
                    <a:pt y="785" x="45814"/>
                  </a:lnTo>
                  <a:lnTo>
                    <a:pt y="1147" x="47565"/>
                  </a:lnTo>
                  <a:lnTo>
                    <a:pt y="1509" x="49195"/>
                  </a:lnTo>
                  <a:lnTo>
                    <a:pt y="1932" x="50824"/>
                  </a:lnTo>
                  <a:lnTo>
                    <a:pt y="1932" x="50824"/>
                  </a:lnTo>
                  <a:lnTo>
                    <a:pt y="2656" x="53239"/>
                  </a:lnTo>
                  <a:lnTo>
                    <a:pt y="3441" x="55351"/>
                  </a:lnTo>
                  <a:lnTo>
                    <a:pt y="4225" x="57162"/>
                  </a:lnTo>
                  <a:lnTo>
                    <a:pt y="4950" x="58671"/>
                  </a:lnTo>
                  <a:lnTo>
                    <a:pt y="5674" x="59999"/>
                  </a:lnTo>
                  <a:lnTo>
                    <a:pt y="6398" x="61146"/>
                  </a:lnTo>
                  <a:lnTo>
                    <a:pt y="7606" x="62897"/>
                  </a:lnTo>
                  <a:lnTo>
                    <a:pt y="14789" x="55351"/>
                  </a:lnTo>
                  <a:lnTo>
                    <a:pt y="15513" x="52152"/>
                  </a:lnTo>
                  <a:lnTo>
                    <a:pt y="11891" x="54386"/>
                  </a:lnTo>
                  <a:lnTo>
                    <a:pt y="11891" x="54386"/>
                  </a:lnTo>
                  <a:lnTo>
                    <a:pt y="10624" x="53118"/>
                  </a:lnTo>
                  <a:lnTo>
                    <a:pt y="9235" x="51549"/>
                  </a:lnTo>
                  <a:lnTo>
                    <a:pt y="8571" x="50643"/>
                  </a:lnTo>
                  <a:lnTo>
                    <a:pt y="7847" x="49677"/>
                  </a:lnTo>
                  <a:lnTo>
                    <a:pt y="7123" x="48651"/>
                  </a:lnTo>
                  <a:lnTo>
                    <a:pt y="6459" x="47504"/>
                  </a:lnTo>
                  <a:lnTo>
                    <a:pt y="5795" x="46297"/>
                  </a:lnTo>
                  <a:lnTo>
                    <a:pt y="5191" x="44969"/>
                  </a:lnTo>
                  <a:lnTo>
                    <a:pt y="4648" x="43521"/>
                  </a:lnTo>
                  <a:lnTo>
                    <a:pt y="4225" x="42012"/>
                  </a:lnTo>
                  <a:lnTo>
                    <a:pt y="3803" x="40382"/>
                  </a:lnTo>
                  <a:lnTo>
                    <a:pt y="3561" x="38692"/>
                  </a:lnTo>
                  <a:lnTo>
                    <a:pt y="3380" x="36821"/>
                  </a:lnTo>
                  <a:lnTo>
                    <a:pt y="3320" x="34889"/>
                  </a:lnTo>
                  <a:lnTo>
                    <a:pt y="3320" x="34889"/>
                  </a:lnTo>
                  <a:lnTo>
                    <a:pt y="3320" x="33501"/>
                  </a:lnTo>
                  <a:lnTo>
                    <a:pt y="3441" x="32233"/>
                  </a:lnTo>
                  <a:lnTo>
                    <a:pt y="3561" x="30905"/>
                  </a:lnTo>
                  <a:lnTo>
                    <a:pt y="3803" x="29638"/>
                  </a:lnTo>
                  <a:lnTo>
                    <a:pt y="4044" x="28370"/>
                  </a:lnTo>
                  <a:lnTo>
                    <a:pt y="4407" x="27163"/>
                  </a:lnTo>
                  <a:lnTo>
                    <a:pt y="4829" x="26016"/>
                  </a:lnTo>
                  <a:lnTo>
                    <a:pt y="5252" x="24809"/>
                  </a:lnTo>
                  <a:lnTo>
                    <a:pt y="5734" x="23722"/>
                  </a:lnTo>
                  <a:lnTo>
                    <a:pt y="6338" x="22636"/>
                  </a:lnTo>
                  <a:lnTo>
                    <a:pt y="6942" x="21549"/>
                  </a:lnTo>
                  <a:lnTo>
                    <a:pt y="7606" x="20523"/>
                  </a:lnTo>
                  <a:lnTo>
                    <a:pt y="8330" x="19557"/>
                  </a:lnTo>
                  <a:lnTo>
                    <a:pt y="9115" x="18591"/>
                  </a:lnTo>
                  <a:lnTo>
                    <a:pt y="9899" x="17686"/>
                  </a:lnTo>
                  <a:lnTo>
                    <a:pt y="10744" x="16841"/>
                  </a:lnTo>
                  <a:lnTo>
                    <a:pt y="11710" x="15996"/>
                  </a:lnTo>
                  <a:lnTo>
                    <a:pt y="12616" x="15211"/>
                  </a:lnTo>
                  <a:lnTo>
                    <a:pt y="13642" x="14487"/>
                  </a:lnTo>
                  <a:lnTo>
                    <a:pt y="14668" x="13763"/>
                  </a:lnTo>
                  <a:lnTo>
                    <a:pt y="15754" x="13159"/>
                  </a:lnTo>
                  <a:lnTo>
                    <a:pt y="16901" x="12555"/>
                  </a:lnTo>
                  <a:lnTo>
                    <a:pt y="18048" x="12012"/>
                  </a:lnTo>
                  <a:lnTo>
                    <a:pt y="19255" x="11469"/>
                  </a:lnTo>
                  <a:lnTo>
                    <a:pt y="20523" x="11046"/>
                  </a:lnTo>
                  <a:lnTo>
                    <a:pt y="21791" x="10684"/>
                  </a:lnTo>
                  <a:lnTo>
                    <a:pt y="23119" x="10322"/>
                  </a:lnTo>
                  <a:lnTo>
                    <a:pt y="24507" x="10080"/>
                  </a:lnTo>
                  <a:lnTo>
                    <a:pt y="25895" x="9839"/>
                  </a:lnTo>
                  <a:lnTo>
                    <a:pt y="27283" x="9718"/>
                  </a:lnTo>
                  <a:lnTo>
                    <a:pt y="28732" x="9598"/>
                  </a:lnTo>
                  <a:lnTo>
                    <a:pt y="30241" x="9598"/>
                  </a:lnTo>
                  <a:lnTo>
                    <a:pt y="30241" x="9598"/>
                  </a:lnTo>
                  <a:lnTo>
                    <a:pt y="31811" x="9598"/>
                  </a:lnTo>
                  <a:lnTo>
                    <a:pt y="33440" x="9718"/>
                  </a:lnTo>
                  <a:lnTo>
                    <a:pt y="35010" x="9899"/>
                  </a:lnTo>
                  <a:lnTo>
                    <a:pt y="36579" x="10141"/>
                  </a:lnTo>
                  <a:lnTo>
                    <a:pt y="38148" x="10443"/>
                  </a:lnTo>
                  <a:lnTo>
                    <a:pt y="39657" x="10865"/>
                  </a:lnTo>
                  <a:lnTo>
                    <a:pt y="41167" x="11288"/>
                  </a:lnTo>
                  <a:lnTo>
                    <a:pt y="42676" x="11831"/>
                  </a:lnTo>
                  <a:lnTo>
                    <a:pt y="44124" x="12435"/>
                  </a:lnTo>
                  <a:lnTo>
                    <a:pt y="45573" x="13038"/>
                  </a:lnTo>
                  <a:lnTo>
                    <a:pt y="46961" x="13763"/>
                  </a:lnTo>
                  <a:lnTo>
                    <a:pt y="48349" x="14547"/>
                  </a:lnTo>
                  <a:lnTo>
                    <a:pt y="49617" x="15392"/>
                  </a:lnTo>
                  <a:lnTo>
                    <a:pt y="50945" x="16298"/>
                  </a:lnTo>
                  <a:lnTo>
                    <a:pt y="52152" x="17263"/>
                  </a:lnTo>
                  <a:lnTo>
                    <a:pt y="53359" x="18290"/>
                  </a:lnTo>
                  <a:lnTo>
                    <a:pt y="54446" x="19376"/>
                  </a:lnTo>
                  <a:lnTo>
                    <a:pt y="55532" x="20463"/>
                  </a:lnTo>
                  <a:lnTo>
                    <a:pt y="56559" x="21670"/>
                  </a:lnTo>
                  <a:lnTo>
                    <a:pt y="57524" x="22937"/>
                  </a:lnTo>
                  <a:lnTo>
                    <a:pt y="58430" x="24205"/>
                  </a:lnTo>
                  <a:lnTo>
                    <a:pt y="59275" x="25593"/>
                  </a:lnTo>
                  <a:lnTo>
                    <a:pt y="60060" x="26982"/>
                  </a:lnTo>
                  <a:lnTo>
                    <a:pt y="60784" x="28430"/>
                  </a:lnTo>
                  <a:lnTo>
                    <a:pt y="61388" x="29939"/>
                  </a:lnTo>
                  <a:lnTo>
                    <a:pt y="61931" x="31509"/>
                  </a:lnTo>
                  <a:lnTo>
                    <a:pt y="62414" x="33138"/>
                  </a:lnTo>
                  <a:lnTo>
                    <a:pt y="62836" x="34768"/>
                  </a:lnTo>
                  <a:lnTo>
                    <a:pt y="63138" x="36519"/>
                  </a:lnTo>
                  <a:lnTo>
                    <a:pt y="63379" x="38269"/>
                  </a:lnTo>
                  <a:lnTo>
                    <a:pt y="63500" x="40080"/>
                  </a:lnTo>
                  <a:lnTo>
                    <a:pt y="63561" x="41891"/>
                  </a:lnTo>
                  <a:lnTo>
                    <a:pt y="63561" x="41891"/>
                  </a:lnTo>
                  <a:lnTo>
                    <a:pt y="63500" x="43943"/>
                  </a:lnTo>
                  <a:lnTo>
                    <a:pt y="63379" x="45814"/>
                  </a:lnTo>
                  <a:lnTo>
                    <a:pt y="63138" x="47444"/>
                  </a:lnTo>
                  <a:lnTo>
                    <a:pt y="62836" x="48893"/>
                  </a:lnTo>
                  <a:lnTo>
                    <a:pt y="62474" x="50160"/>
                  </a:lnTo>
                  <a:lnTo>
                    <a:pt y="62112" x="51368"/>
                  </a:lnTo>
                  <a:lnTo>
                    <a:pt y="61267" x="53480"/>
                  </a:lnTo>
                  <a:lnTo>
                    <a:pt y="46599" x="53480"/>
                  </a:lnTo>
                  <a:lnTo>
                    <a:pt y="47323" x="39718"/>
                  </a:lnTo>
                  <a:lnTo>
                    <a:pt y="43400" x="47022"/>
                  </a:lnTo>
                  <a:lnTo>
                    <a:pt y="43400" x="66398"/>
                  </a:lnTo>
                  <a:lnTo>
                    <a:pt y="45633" x="63983"/>
                  </a:lnTo>
                  <a:lnTo>
                    <a:pt y="45633" x="63983"/>
                  </a:lnTo>
                  <a:lnTo>
                    <a:pt y="45995" x="63621"/>
                  </a:lnTo>
                  <a:lnTo>
                    <a:pt y="46297" x="63379"/>
                  </a:lnTo>
                  <a:lnTo>
                    <a:pt y="46659" x="63198"/>
                  </a:lnTo>
                  <a:lnTo>
                    <a:pt y="47142" x="63078"/>
                  </a:lnTo>
                  <a:lnTo>
                    <a:pt y="47142" x="63078"/>
                  </a:lnTo>
                  <a:lnTo>
                    <a:pt y="49255" x="62957"/>
                  </a:lnTo>
                  <a:lnTo>
                    <a:pt y="51488" x="62897"/>
                  </a:lnTo>
                  <a:lnTo>
                    <a:pt y="62655" x="6289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81" id="81"/>
            <p:cNvSpPr/>
            <p:nvPr/>
          </p:nvSpPr>
          <p:spPr>
            <a:xfrm>
              <a:off y="1685725" x="5530275"/>
              <a:ext cy="1614700" cx="602125"/>
            </a:xfrm>
            <a:custGeom>
              <a:pathLst>
                <a:path extrusionOk="0" h="64588" w="24085">
                  <a:moveTo>
                    <a:pt y="1" x="6882"/>
                  </a:moveTo>
                  <a:lnTo>
                    <a:pt y="3320" x="1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close/>
                </a:path>
              </a:pathLst>
            </a:custGeom>
            <a:solidFill>
              <a:srgbClr val="49A94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82" id="82"/>
            <p:cNvSpPr/>
            <p:nvPr/>
          </p:nvSpPr>
          <p:spPr>
            <a:xfrm>
              <a:off y="1685725" x="5530275"/>
              <a:ext cy="1614700" cx="602125"/>
            </a:xfrm>
            <a:custGeom>
              <a:pathLst>
                <a:path extrusionOk="0" h="64588" w="24085" fill="none">
                  <a:moveTo>
                    <a:pt y="62112" x="19437"/>
                  </a:move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lnTo>
                    <a:pt y="1" x="6882"/>
                  </a:lnTo>
                  <a:lnTo>
                    <a:pt y="3320" x="1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83" id="83"/>
            <p:cNvSpPr/>
            <p:nvPr/>
          </p:nvSpPr>
          <p:spPr>
            <a:xfrm>
              <a:off y="2253125" x="6148975"/>
              <a:ext cy="1091050" cx="947700"/>
            </a:xfrm>
            <a:custGeom>
              <a:pathLst>
                <a:path extrusionOk="0" h="43642" w="37908">
                  <a:moveTo>
                    <a:pt y="3018" x="18230"/>
                  </a:moveTo>
                  <a:lnTo>
                    <a:pt y="3079" x="19135"/>
                  </a:lnTo>
                  <a:lnTo>
                    <a:pt y="3199" x="19980"/>
                  </a:lnTo>
                  <a:lnTo>
                    <a:pt y="3441" x="20886"/>
                  </a:lnTo>
                  <a:lnTo>
                    <a:pt y="3682" x="21671"/>
                  </a:lnTo>
                  <a:lnTo>
                    <a:pt y="4105" x="22455"/>
                  </a:lnTo>
                  <a:lnTo>
                    <a:pt y="4527" x="23180"/>
                  </a:lnTo>
                  <a:lnTo>
                    <a:pt y="5010" x="23904"/>
                  </a:lnTo>
                  <a:lnTo>
                    <a:pt y="5554" x="24568"/>
                  </a:lnTo>
                  <a:lnTo>
                    <a:pt y="6097" x="25111"/>
                  </a:lnTo>
                  <a:lnTo>
                    <a:pt y="6761" x="25654"/>
                  </a:lnTo>
                  <a:lnTo>
                    <a:pt y="7364" x="26077"/>
                  </a:lnTo>
                  <a:lnTo>
                    <a:pt y="8028" x="26499"/>
                  </a:lnTo>
                  <a:lnTo>
                    <a:pt y="8753" x="26801"/>
                  </a:lnTo>
                  <a:lnTo>
                    <a:pt y="9417" x="26982"/>
                  </a:lnTo>
                  <a:lnTo>
                    <a:pt y="10141" x="27163"/>
                  </a:lnTo>
                  <a:lnTo>
                    <a:pt y="10805" x="27224"/>
                  </a:lnTo>
                  <a:lnTo>
                    <a:pt y="11228" x="27163"/>
                  </a:lnTo>
                  <a:lnTo>
                    <a:pt y="11650" x="27043"/>
                  </a:lnTo>
                  <a:lnTo>
                    <a:pt y="11952" x="26801"/>
                  </a:lnTo>
                  <a:lnTo>
                    <a:pt y="12254" x="26499"/>
                  </a:lnTo>
                  <a:lnTo>
                    <a:pt y="12555" x="26137"/>
                  </a:lnTo>
                  <a:lnTo>
                    <a:pt y="12797" x="25715"/>
                  </a:lnTo>
                  <a:lnTo>
                    <a:pt y="13280" x="24568"/>
                  </a:lnTo>
                  <a:lnTo>
                    <a:pt y="20402" x="8089"/>
                  </a:lnTo>
                  <a:lnTo>
                    <a:pt y="17988" x="7908"/>
                  </a:lnTo>
                  <a:lnTo>
                    <a:pt y="16781" x="7787"/>
                  </a:lnTo>
                  <a:lnTo>
                    <a:pt y="15634" x="7787"/>
                  </a:lnTo>
                  <a:lnTo>
                    <a:pt y="14728" x="7787"/>
                  </a:lnTo>
                  <a:lnTo>
                    <a:pt y="13883" x="7848"/>
                  </a:lnTo>
                  <a:lnTo>
                    <a:pt y="13038" x="7969"/>
                  </a:lnTo>
                  <a:lnTo>
                    <a:pt y="12254" x="8089"/>
                  </a:lnTo>
                  <a:lnTo>
                    <a:pt y="11529" x="8270"/>
                  </a:lnTo>
                  <a:lnTo>
                    <a:pt y="10805" x="8451"/>
                  </a:lnTo>
                  <a:lnTo>
                    <a:pt y="10141" x="8633"/>
                  </a:lnTo>
                  <a:lnTo>
                    <a:pt y="9537" x="8934"/>
                  </a:lnTo>
                  <a:lnTo>
                    <a:pt y="8934" x="9176"/>
                  </a:lnTo>
                  <a:lnTo>
                    <a:pt y="8330" x="9478"/>
                  </a:lnTo>
                  <a:lnTo>
                    <a:pt y="7304" x="10142"/>
                  </a:lnTo>
                  <a:lnTo>
                    <a:pt y="6399" x="10866"/>
                  </a:lnTo>
                  <a:lnTo>
                    <a:pt y="5614" x="11651"/>
                  </a:lnTo>
                  <a:lnTo>
                    <a:pt y="4950" x="12435"/>
                  </a:lnTo>
                  <a:lnTo>
                    <a:pt y="4407" x="13341"/>
                  </a:lnTo>
                  <a:lnTo>
                    <a:pt y="3984" x="14186"/>
                  </a:lnTo>
                  <a:lnTo>
                    <a:pt y="3622" x="15031"/>
                  </a:lnTo>
                  <a:lnTo>
                    <a:pt y="3320" x="15876"/>
                  </a:lnTo>
                  <a:lnTo>
                    <a:pt y="3139" x="16721"/>
                  </a:lnTo>
                  <a:lnTo>
                    <a:pt y="3018" x="17506"/>
                  </a:lnTo>
                  <a:close/>
                  <a:moveTo>
                    <a:pt y="0" x="20765"/>
                  </a:moveTo>
                  <a:lnTo>
                    <a:pt y="61" x="19860"/>
                  </a:lnTo>
                  <a:lnTo>
                    <a:pt y="121" x="18954"/>
                  </a:lnTo>
                  <a:lnTo>
                    <a:pt y="181" x="18109"/>
                  </a:lnTo>
                  <a:lnTo>
                    <a:pt y="363" x="17204"/>
                  </a:lnTo>
                  <a:lnTo>
                    <a:pt y="544" x="16298"/>
                  </a:lnTo>
                  <a:lnTo>
                    <a:pt y="725" x="15393"/>
                  </a:lnTo>
                  <a:lnTo>
                    <a:pt y="1026" x="14488"/>
                  </a:lnTo>
                  <a:lnTo>
                    <a:pt y="1328" x="13582"/>
                  </a:lnTo>
                  <a:lnTo>
                    <a:pt y="1630" x="12677"/>
                  </a:lnTo>
                  <a:lnTo>
                    <a:pt y="2053" x="11771"/>
                  </a:lnTo>
                  <a:lnTo>
                    <a:pt y="2475" x="10926"/>
                  </a:lnTo>
                  <a:lnTo>
                    <a:pt y="2958" x="10081"/>
                  </a:lnTo>
                  <a:lnTo>
                    <a:pt y="3441" x="9236"/>
                  </a:lnTo>
                  <a:lnTo>
                    <a:pt y="3984" x="8451"/>
                  </a:lnTo>
                  <a:lnTo>
                    <a:pt y="4588" x="7667"/>
                  </a:lnTo>
                  <a:lnTo>
                    <a:pt y="5191" x="6882"/>
                  </a:lnTo>
                  <a:lnTo>
                    <a:pt y="5916" x="6158"/>
                  </a:lnTo>
                  <a:lnTo>
                    <a:pt y="6580" x="5433"/>
                  </a:lnTo>
                  <a:lnTo>
                    <a:pt y="7364" x="4769"/>
                  </a:lnTo>
                  <a:lnTo>
                    <a:pt y="8149" x="4105"/>
                  </a:lnTo>
                  <a:lnTo>
                    <a:pt y="8994" x="3502"/>
                  </a:lnTo>
                  <a:lnTo>
                    <a:pt y="9900" x="2898"/>
                  </a:lnTo>
                  <a:lnTo>
                    <a:pt y="10805" x="2415"/>
                  </a:lnTo>
                  <a:lnTo>
                    <a:pt y="11771" x="1932"/>
                  </a:lnTo>
                  <a:lnTo>
                    <a:pt y="12737" x="1510"/>
                  </a:lnTo>
                  <a:lnTo>
                    <a:pt y="13823" x="1087"/>
                  </a:lnTo>
                  <a:lnTo>
                    <a:pt y="14910" x="786"/>
                  </a:lnTo>
                  <a:lnTo>
                    <a:pt y="15996" x="484"/>
                  </a:lnTo>
                  <a:lnTo>
                    <a:pt y="17203" x="303"/>
                  </a:lnTo>
                  <a:lnTo>
                    <a:pt y="18411" x="122"/>
                  </a:lnTo>
                  <a:lnTo>
                    <a:pt y="19678" x="1"/>
                  </a:lnTo>
                  <a:lnTo>
                    <a:pt y="20946" x="1"/>
                  </a:lnTo>
                  <a:lnTo>
                    <a:pt y="22274" x="1"/>
                  </a:lnTo>
                  <a:lnTo>
                    <a:pt y="23541" x="122"/>
                  </a:lnTo>
                  <a:lnTo>
                    <a:pt y="24869" x="303"/>
                  </a:lnTo>
                  <a:lnTo>
                    <a:pt y="26197" x="544"/>
                  </a:lnTo>
                  <a:lnTo>
                    <a:pt y="27525" x="846"/>
                  </a:lnTo>
                  <a:lnTo>
                    <a:pt y="28793" x="1208"/>
                  </a:lnTo>
                  <a:lnTo>
                    <a:pt y="30121" x="1691"/>
                  </a:lnTo>
                  <a:lnTo>
                    <a:pt y="31388" x="2174"/>
                  </a:lnTo>
                  <a:lnTo>
                    <a:pt y="32656" x="2778"/>
                  </a:lnTo>
                  <a:lnTo>
                    <a:pt y="33863" x="3502"/>
                  </a:lnTo>
                  <a:lnTo>
                    <a:pt y="35010" x="4226"/>
                  </a:lnTo>
                  <a:lnTo>
                    <a:pt y="36157" x="5071"/>
                  </a:lnTo>
                  <a:lnTo>
                    <a:pt y="37243" x="5977"/>
                  </a:lnTo>
                  <a:lnTo>
                    <a:pt y="38269" x="7003"/>
                  </a:lnTo>
                  <a:lnTo>
                    <a:pt y="39235" x="8089"/>
                  </a:lnTo>
                  <a:lnTo>
                    <a:pt y="40080" x="9236"/>
                  </a:lnTo>
                  <a:lnTo>
                    <a:pt y="40684" x="10081"/>
                  </a:lnTo>
                  <a:lnTo>
                    <a:pt y="41227" x="10987"/>
                  </a:lnTo>
                  <a:lnTo>
                    <a:pt y="41650" x="11832"/>
                  </a:lnTo>
                  <a:lnTo>
                    <a:pt y="42072" x="12677"/>
                  </a:lnTo>
                  <a:lnTo>
                    <a:pt y="42374" x="13522"/>
                  </a:lnTo>
                  <a:lnTo>
                    <a:pt y="42676" x="14307"/>
                  </a:lnTo>
                  <a:lnTo>
                    <a:pt y="42917" x="15152"/>
                  </a:lnTo>
                  <a:lnTo>
                    <a:pt y="43098" x="15936"/>
                  </a:lnTo>
                  <a:lnTo>
                    <a:pt y="43400" x="17445"/>
                  </a:lnTo>
                  <a:lnTo>
                    <a:pt y="43581" x="18834"/>
                  </a:lnTo>
                  <a:lnTo>
                    <a:pt y="43641" x="20162"/>
                  </a:lnTo>
                  <a:lnTo>
                    <a:pt y="43641" x="22335"/>
                  </a:lnTo>
                  <a:lnTo>
                    <a:pt y="43581" x="23421"/>
                  </a:lnTo>
                  <a:lnTo>
                    <a:pt y="43460" x="24508"/>
                  </a:lnTo>
                  <a:lnTo>
                    <a:pt y="43279" x="25594"/>
                  </a:lnTo>
                  <a:lnTo>
                    <a:pt y="43038" x="26741"/>
                  </a:lnTo>
                  <a:lnTo>
                    <a:pt y="42736" x="27827"/>
                  </a:lnTo>
                  <a:lnTo>
                    <a:pt y="42374" x="28974"/>
                  </a:lnTo>
                  <a:lnTo>
                    <a:pt y="41891" x="30121"/>
                  </a:lnTo>
                  <a:lnTo>
                    <a:pt y="41529" x="30845"/>
                  </a:lnTo>
                  <a:lnTo>
                    <a:pt y="41106" x="31570"/>
                  </a:lnTo>
                  <a:lnTo>
                    <a:pt y="40261" x="33079"/>
                  </a:lnTo>
                  <a:lnTo>
                    <a:pt y="35734" x="37908"/>
                  </a:lnTo>
                  <a:lnTo>
                    <a:pt y="36881" x="35493"/>
                  </a:lnTo>
                  <a:lnTo>
                    <a:pt y="37424" x="34286"/>
                  </a:lnTo>
                  <a:lnTo>
                    <a:pt y="37907" x="32958"/>
                  </a:lnTo>
                  <a:lnTo>
                    <a:pt y="38330" x="31570"/>
                  </a:lnTo>
                  <a:lnTo>
                    <a:pt y="38632" x="30061"/>
                  </a:lnTo>
                  <a:lnTo>
                    <a:pt y="38813" x="28491"/>
                  </a:lnTo>
                  <a:lnTo>
                    <a:pt y="38873" x="27707"/>
                  </a:lnTo>
                  <a:lnTo>
                    <a:pt y="38933" x="26801"/>
                  </a:lnTo>
                  <a:lnTo>
                    <a:pt y="38873" x="26017"/>
                  </a:lnTo>
                  <a:lnTo>
                    <a:pt y="38813" x="25232"/>
                  </a:lnTo>
                  <a:lnTo>
                    <a:pt y="38752" x="24447"/>
                  </a:lnTo>
                  <a:lnTo>
                    <a:pt y="38632" x="23662"/>
                  </a:lnTo>
                  <a:lnTo>
                    <a:pt y="38450" x="22878"/>
                  </a:lnTo>
                  <a:lnTo>
                    <a:pt y="38209" x="22093"/>
                  </a:lnTo>
                  <a:lnTo>
                    <a:pt y="37968" x="21369"/>
                  </a:lnTo>
                  <a:lnTo>
                    <a:pt y="37666" x="20584"/>
                  </a:lnTo>
                  <a:lnTo>
                    <a:pt y="37364" x="19860"/>
                  </a:lnTo>
                  <a:lnTo>
                    <a:pt y="37002" x="19135"/>
                  </a:lnTo>
                  <a:lnTo>
                    <a:pt y="36640" x="18411"/>
                  </a:lnTo>
                  <a:lnTo>
                    <a:pt y="36157" x="17747"/>
                  </a:lnTo>
                  <a:lnTo>
                    <a:pt y="35734" x="17023"/>
                  </a:lnTo>
                  <a:lnTo>
                    <a:pt y="35251" x="16359"/>
                  </a:lnTo>
                  <a:lnTo>
                    <a:pt y="34708" x="15755"/>
                  </a:lnTo>
                  <a:lnTo>
                    <a:pt y="34104" x="15091"/>
                  </a:lnTo>
                  <a:lnTo>
                    <a:pt y="33501" x="14488"/>
                  </a:lnTo>
                  <a:lnTo>
                    <a:pt y="32897" x="13884"/>
                  </a:lnTo>
                  <a:lnTo>
                    <a:pt y="32233" x="13341"/>
                  </a:lnTo>
                  <a:lnTo>
                    <a:pt y="31509" x="12797"/>
                  </a:lnTo>
                  <a:lnTo>
                    <a:pt y="30785" x="12254"/>
                  </a:lnTo>
                  <a:lnTo>
                    <a:pt y="30000" x="11771"/>
                  </a:lnTo>
                  <a:lnTo>
                    <a:pt y="29215" x="11288"/>
                  </a:lnTo>
                  <a:lnTo>
                    <a:pt y="28370" x="10806"/>
                  </a:lnTo>
                  <a:lnTo>
                    <a:pt y="27525" x="10383"/>
                  </a:lnTo>
                  <a:lnTo>
                    <a:pt y="26620" x="9960"/>
                  </a:lnTo>
                  <a:lnTo>
                    <a:pt y="25714" x="9598"/>
                  </a:lnTo>
                  <a:lnTo>
                    <a:pt y="24748" x="9236"/>
                  </a:lnTo>
                  <a:lnTo>
                    <a:pt y="23783" x="8934"/>
                  </a:lnTo>
                  <a:lnTo>
                    <a:pt y="22817" x="8633"/>
                  </a:lnTo>
                  <a:lnTo>
                    <a:pt y="21730" x="8391"/>
                  </a:lnTo>
                  <a:lnTo>
                    <a:pt y="20704" x="8150"/>
                  </a:lnTo>
                  <a:lnTo>
                    <a:pt y="20161" x="15152"/>
                  </a:lnTo>
                  <a:lnTo>
                    <a:pt y="11529" x="36459"/>
                  </a:lnTo>
                  <a:lnTo>
                    <a:pt y="10684" x="36157"/>
                  </a:lnTo>
                  <a:lnTo>
                    <a:pt y="9658" x="35795"/>
                  </a:lnTo>
                  <a:lnTo>
                    <a:pt y="8572" x="35373"/>
                  </a:lnTo>
                  <a:lnTo>
                    <a:pt y="7364" x="34709"/>
                  </a:lnTo>
                  <a:lnTo>
                    <a:pt y="6761" x="34346"/>
                  </a:lnTo>
                  <a:lnTo>
                    <a:pt y="6157" x="33924"/>
                  </a:lnTo>
                  <a:lnTo>
                    <a:pt y="5554" x="33441"/>
                  </a:lnTo>
                  <a:lnTo>
                    <a:pt y="4950" x="32898"/>
                  </a:lnTo>
                  <a:lnTo>
                    <a:pt y="4286" x="32294"/>
                  </a:lnTo>
                  <a:lnTo>
                    <a:pt y="3682" x="31630"/>
                  </a:lnTo>
                  <a:lnTo>
                    <a:pt y="3139" x="30906"/>
                  </a:lnTo>
                  <a:lnTo>
                    <a:pt y="2536" x="30121"/>
                  </a:lnTo>
                  <a:lnTo>
                    <a:pt y="1932" x="29035"/>
                  </a:lnTo>
                  <a:lnTo>
                    <a:pt y="1449" x="27948"/>
                  </a:lnTo>
                  <a:lnTo>
                    <a:pt y="966" x="26801"/>
                  </a:lnTo>
                  <a:lnTo>
                    <a:pt y="664" x="25654"/>
                  </a:lnTo>
                  <a:lnTo>
                    <a:pt y="363" x="24447"/>
                  </a:lnTo>
                  <a:lnTo>
                    <a:pt y="181" x="23240"/>
                  </a:lnTo>
                  <a:lnTo>
                    <a:pt y="61" x="21972"/>
                  </a:lnTo>
                  <a:lnTo>
                    <a:pt y="0" x="20765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84" id="84"/>
            <p:cNvSpPr/>
            <p:nvPr/>
          </p:nvSpPr>
          <p:spPr>
            <a:xfrm>
              <a:off y="2328575" x="6343650"/>
              <a:ext cy="434625" cx="485925"/>
            </a:xfrm>
            <a:custGeom>
              <a:pathLst>
                <a:path extrusionOk="0" h="17385" w="19437" fill="none">
                  <a:moveTo>
                    <a:pt y="10262" x="16781"/>
                  </a:moveTo>
                  <a:lnTo>
                    <a:pt y="10262" x="16781"/>
                  </a:lnTo>
                  <a:lnTo>
                    <a:pt y="9779" x="17928"/>
                  </a:lnTo>
                  <a:lnTo>
                    <a:pt y="9537" x="18350"/>
                  </a:lnTo>
                  <a:lnTo>
                    <a:pt y="9236" x="18712"/>
                  </a:lnTo>
                  <a:lnTo>
                    <a:pt y="8934" x="19014"/>
                  </a:lnTo>
                  <a:lnTo>
                    <a:pt y="8632" x="19256"/>
                  </a:lnTo>
                  <a:lnTo>
                    <a:pt y="8210" x="19376"/>
                  </a:lnTo>
                  <a:lnTo>
                    <a:pt y="7787" x="19437"/>
                  </a:lnTo>
                  <a:lnTo>
                    <a:pt y="7787" x="19437"/>
                  </a:lnTo>
                  <a:lnTo>
                    <a:pt y="7123" x="19376"/>
                  </a:lnTo>
                  <a:lnTo>
                    <a:pt y="6399" x="19195"/>
                  </a:lnTo>
                  <a:lnTo>
                    <a:pt y="5735" x="19014"/>
                  </a:lnTo>
                  <a:lnTo>
                    <a:pt y="5010" x="18712"/>
                  </a:lnTo>
                  <a:lnTo>
                    <a:pt y="4346" x="18290"/>
                  </a:lnTo>
                  <a:lnTo>
                    <a:pt y="3743" x="17867"/>
                  </a:lnTo>
                  <a:lnTo>
                    <a:pt y="3079" x="17324"/>
                  </a:lnTo>
                  <a:lnTo>
                    <a:pt y="2536" x="16781"/>
                  </a:lnTo>
                  <a:lnTo>
                    <a:pt y="1992" x="16117"/>
                  </a:lnTo>
                  <a:lnTo>
                    <a:pt y="1509" x="15393"/>
                  </a:lnTo>
                  <a:lnTo>
                    <a:pt y="1087" x="14668"/>
                  </a:lnTo>
                  <a:lnTo>
                    <a:pt y="664" x="13884"/>
                  </a:lnTo>
                  <a:lnTo>
                    <a:pt y="423" x="13099"/>
                  </a:lnTo>
                  <a:lnTo>
                    <a:pt y="181" x="12193"/>
                  </a:lnTo>
                  <a:lnTo>
                    <a:pt y="61" x="11348"/>
                  </a:lnTo>
                  <a:lnTo>
                    <a:pt y="0" x="10443"/>
                  </a:lnTo>
                  <a:lnTo>
                    <a:pt y="0" x="10443"/>
                  </a:lnTo>
                  <a:lnTo>
                    <a:pt y="0" x="9719"/>
                  </a:lnTo>
                  <a:lnTo>
                    <a:pt y="121" x="8934"/>
                  </a:lnTo>
                  <a:lnTo>
                    <a:pt y="302" x="8089"/>
                  </a:lnTo>
                  <a:lnTo>
                    <a:pt y="604" x="7244"/>
                  </a:lnTo>
                  <a:lnTo>
                    <a:pt y="966" x="6399"/>
                  </a:lnTo>
                  <a:lnTo>
                    <a:pt y="1389" x="5554"/>
                  </a:lnTo>
                  <a:lnTo>
                    <a:pt y="1932" x="4648"/>
                  </a:lnTo>
                  <a:lnTo>
                    <a:pt y="2596" x="3864"/>
                  </a:lnTo>
                  <a:lnTo>
                    <a:pt y="3381" x="3079"/>
                  </a:lnTo>
                  <a:lnTo>
                    <a:pt y="4286" x="2355"/>
                  </a:lnTo>
                  <a:lnTo>
                    <a:pt y="5312" x="1691"/>
                  </a:lnTo>
                  <a:lnTo>
                    <a:pt y="5916" x="1389"/>
                  </a:lnTo>
                  <a:lnTo>
                    <a:pt y="6519" x="1147"/>
                  </a:lnTo>
                  <a:lnTo>
                    <a:pt y="7123" x="846"/>
                  </a:lnTo>
                  <a:lnTo>
                    <a:pt y="7787" x="664"/>
                  </a:lnTo>
                  <a:lnTo>
                    <a:pt y="8511" x="483"/>
                  </a:lnTo>
                  <a:lnTo>
                    <a:pt y="9236" x="302"/>
                  </a:lnTo>
                  <a:lnTo>
                    <a:pt y="10020" x="182"/>
                  </a:lnTo>
                  <a:lnTo>
                    <a:pt y="10865" x="61"/>
                  </a:lnTo>
                  <a:lnTo>
                    <a:pt y="11710" x="0"/>
                  </a:lnTo>
                  <a:lnTo>
                    <a:pt y="12616" x="0"/>
                  </a:lnTo>
                  <a:lnTo>
                    <a:pt y="12616" x="0"/>
                  </a:lnTo>
                  <a:lnTo>
                    <a:pt y="13763" x="0"/>
                  </a:lnTo>
                  <a:lnTo>
                    <a:pt y="14970" x="121"/>
                  </a:lnTo>
                  <a:lnTo>
                    <a:pt y="17384" x="302"/>
                  </a:lnTo>
                  <a:lnTo>
                    <a:pt y="10262" x="16781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85" id="85"/>
            <p:cNvSpPr/>
            <p:nvPr/>
          </p:nvSpPr>
          <p:spPr>
            <a:xfrm>
              <a:off y="2253125" x="6148975"/>
              <a:ext cy="1091050" cx="947700"/>
            </a:xfrm>
            <a:custGeom>
              <a:pathLst>
                <a:path extrusionOk="0" h="43642" w="37908" fill="none">
                  <a:moveTo>
                    <a:pt y="40261" x="33079"/>
                  </a:moveTo>
                  <a:lnTo>
                    <a:pt y="40261" x="33079"/>
                  </a:lnTo>
                  <a:lnTo>
                    <a:pt y="41106" x="31570"/>
                  </a:lnTo>
                  <a:lnTo>
                    <a:pt y="41529" x="30845"/>
                  </a:lnTo>
                  <a:lnTo>
                    <a:pt y="41891" x="30121"/>
                  </a:lnTo>
                  <a:lnTo>
                    <a:pt y="41891" x="30121"/>
                  </a:lnTo>
                  <a:lnTo>
                    <a:pt y="42374" x="28974"/>
                  </a:lnTo>
                  <a:lnTo>
                    <a:pt y="42736" x="27827"/>
                  </a:lnTo>
                  <a:lnTo>
                    <a:pt y="43038" x="26741"/>
                  </a:lnTo>
                  <a:lnTo>
                    <a:pt y="43279" x="25594"/>
                  </a:lnTo>
                  <a:lnTo>
                    <a:pt y="43460" x="24508"/>
                  </a:lnTo>
                  <a:lnTo>
                    <a:pt y="43581" x="23421"/>
                  </a:lnTo>
                  <a:lnTo>
                    <a:pt y="43641" x="22335"/>
                  </a:lnTo>
                  <a:lnTo>
                    <a:pt y="43641" x="21308"/>
                  </a:lnTo>
                  <a:lnTo>
                    <a:pt y="43641" x="21308"/>
                  </a:lnTo>
                  <a:lnTo>
                    <a:pt y="43641" x="20162"/>
                  </a:lnTo>
                  <a:lnTo>
                    <a:pt y="43581" x="18834"/>
                  </a:lnTo>
                  <a:lnTo>
                    <a:pt y="43400" x="17445"/>
                  </a:lnTo>
                  <a:lnTo>
                    <a:pt y="43098" x="15936"/>
                  </a:lnTo>
                  <a:lnTo>
                    <a:pt y="42917" x="15152"/>
                  </a:lnTo>
                  <a:lnTo>
                    <a:pt y="42676" x="14307"/>
                  </a:lnTo>
                  <a:lnTo>
                    <a:pt y="42374" x="13522"/>
                  </a:lnTo>
                  <a:lnTo>
                    <a:pt y="42072" x="12677"/>
                  </a:lnTo>
                  <a:lnTo>
                    <a:pt y="41650" x="11832"/>
                  </a:lnTo>
                  <a:lnTo>
                    <a:pt y="41227" x="10987"/>
                  </a:lnTo>
                  <a:lnTo>
                    <a:pt y="40684" x="10081"/>
                  </a:lnTo>
                  <a:lnTo>
                    <a:pt y="40080" x="9236"/>
                  </a:lnTo>
                  <a:lnTo>
                    <a:pt y="40080" x="9236"/>
                  </a:lnTo>
                  <a:lnTo>
                    <a:pt y="39235" x="8089"/>
                  </a:lnTo>
                  <a:lnTo>
                    <a:pt y="38269" x="7003"/>
                  </a:lnTo>
                  <a:lnTo>
                    <a:pt y="37243" x="5977"/>
                  </a:lnTo>
                  <a:lnTo>
                    <a:pt y="36157" x="5071"/>
                  </a:lnTo>
                  <a:lnTo>
                    <a:pt y="35010" x="4226"/>
                  </a:lnTo>
                  <a:lnTo>
                    <a:pt y="33863" x="3502"/>
                  </a:lnTo>
                  <a:lnTo>
                    <a:pt y="32656" x="2778"/>
                  </a:lnTo>
                  <a:lnTo>
                    <a:pt y="31388" x="2174"/>
                  </a:lnTo>
                  <a:lnTo>
                    <a:pt y="30121" x="1691"/>
                  </a:lnTo>
                  <a:lnTo>
                    <a:pt y="28793" x="1208"/>
                  </a:lnTo>
                  <a:lnTo>
                    <a:pt y="27525" x="846"/>
                  </a:lnTo>
                  <a:lnTo>
                    <a:pt y="26197" x="544"/>
                  </a:lnTo>
                  <a:lnTo>
                    <a:pt y="24869" x="303"/>
                  </a:lnTo>
                  <a:lnTo>
                    <a:pt y="23541" x="122"/>
                  </a:lnTo>
                  <a:lnTo>
                    <a:pt y="22274" x="1"/>
                  </a:lnTo>
                  <a:lnTo>
                    <a:pt y="20946" x="1"/>
                  </a:lnTo>
                  <a:lnTo>
                    <a:pt y="20946" x="1"/>
                  </a:lnTo>
                  <a:lnTo>
                    <a:pt y="19678" x="1"/>
                  </a:lnTo>
                  <a:lnTo>
                    <a:pt y="18411" x="122"/>
                  </a:lnTo>
                  <a:lnTo>
                    <a:pt y="17203" x="303"/>
                  </a:lnTo>
                  <a:lnTo>
                    <a:pt y="15996" x="484"/>
                  </a:lnTo>
                  <a:lnTo>
                    <a:pt y="14910" x="786"/>
                  </a:lnTo>
                  <a:lnTo>
                    <a:pt y="13823" x="1087"/>
                  </a:lnTo>
                  <a:lnTo>
                    <a:pt y="12737" x="1510"/>
                  </a:lnTo>
                  <a:lnTo>
                    <a:pt y="11771" x="1932"/>
                  </a:lnTo>
                  <a:lnTo>
                    <a:pt y="10805" x="2415"/>
                  </a:lnTo>
                  <a:lnTo>
                    <a:pt y="9900" x="2898"/>
                  </a:lnTo>
                  <a:lnTo>
                    <a:pt y="8994" x="3502"/>
                  </a:lnTo>
                  <a:lnTo>
                    <a:pt y="8149" x="4105"/>
                  </a:lnTo>
                  <a:lnTo>
                    <a:pt y="7364" x="4769"/>
                  </a:lnTo>
                  <a:lnTo>
                    <a:pt y="6580" x="5433"/>
                  </a:lnTo>
                  <a:lnTo>
                    <a:pt y="5916" x="6158"/>
                  </a:lnTo>
                  <a:lnTo>
                    <a:pt y="5191" x="6882"/>
                  </a:lnTo>
                  <a:lnTo>
                    <a:pt y="4588" x="7667"/>
                  </a:lnTo>
                  <a:lnTo>
                    <a:pt y="3984" x="8451"/>
                  </a:lnTo>
                  <a:lnTo>
                    <a:pt y="3441" x="9236"/>
                  </a:lnTo>
                  <a:lnTo>
                    <a:pt y="2958" x="10081"/>
                  </a:lnTo>
                  <a:lnTo>
                    <a:pt y="2475" x="10926"/>
                  </a:lnTo>
                  <a:lnTo>
                    <a:pt y="2053" x="11771"/>
                  </a:lnTo>
                  <a:lnTo>
                    <a:pt y="1630" x="12677"/>
                  </a:lnTo>
                  <a:lnTo>
                    <a:pt y="1328" x="13582"/>
                  </a:lnTo>
                  <a:lnTo>
                    <a:pt y="1026" x="14488"/>
                  </a:lnTo>
                  <a:lnTo>
                    <a:pt y="725" x="15393"/>
                  </a:lnTo>
                  <a:lnTo>
                    <a:pt y="544" x="16298"/>
                  </a:lnTo>
                  <a:lnTo>
                    <a:pt y="363" x="17204"/>
                  </a:lnTo>
                  <a:lnTo>
                    <a:pt y="181" x="18109"/>
                  </a:lnTo>
                  <a:lnTo>
                    <a:pt y="121" x="18954"/>
                  </a:lnTo>
                  <a:lnTo>
                    <a:pt y="61" x="19860"/>
                  </a:lnTo>
                  <a:lnTo>
                    <a:pt y="0" x="20765"/>
                  </a:lnTo>
                  <a:lnTo>
                    <a:pt y="0" x="20765"/>
                  </a:lnTo>
                  <a:lnTo>
                    <a:pt y="61" x="21972"/>
                  </a:lnTo>
                  <a:lnTo>
                    <a:pt y="181" x="23240"/>
                  </a:lnTo>
                  <a:lnTo>
                    <a:pt y="363" x="24447"/>
                  </a:lnTo>
                  <a:lnTo>
                    <a:pt y="664" x="25654"/>
                  </a:lnTo>
                  <a:lnTo>
                    <a:pt y="966" x="26801"/>
                  </a:lnTo>
                  <a:lnTo>
                    <a:pt y="1449" x="27948"/>
                  </a:lnTo>
                  <a:lnTo>
                    <a:pt y="1932" x="29035"/>
                  </a:lnTo>
                  <a:lnTo>
                    <a:pt y="2536" x="30121"/>
                  </a:lnTo>
                  <a:lnTo>
                    <a:pt y="2536" x="30121"/>
                  </a:lnTo>
                  <a:lnTo>
                    <a:pt y="3139" x="30906"/>
                  </a:lnTo>
                  <a:lnTo>
                    <a:pt y="3682" x="31630"/>
                  </a:lnTo>
                  <a:lnTo>
                    <a:pt y="4286" x="32294"/>
                  </a:lnTo>
                  <a:lnTo>
                    <a:pt y="4950" x="32898"/>
                  </a:lnTo>
                  <a:lnTo>
                    <a:pt y="5554" x="33441"/>
                  </a:lnTo>
                  <a:lnTo>
                    <a:pt y="6157" x="33924"/>
                  </a:lnTo>
                  <a:lnTo>
                    <a:pt y="6761" x="34346"/>
                  </a:lnTo>
                  <a:lnTo>
                    <a:pt y="7364" x="34709"/>
                  </a:lnTo>
                  <a:lnTo>
                    <a:pt y="8572" x="35373"/>
                  </a:lnTo>
                  <a:lnTo>
                    <a:pt y="9658" x="35795"/>
                  </a:lnTo>
                  <a:lnTo>
                    <a:pt y="10684" x="36157"/>
                  </a:lnTo>
                  <a:lnTo>
                    <a:pt y="11529" x="36459"/>
                  </a:lnTo>
                  <a:lnTo>
                    <a:pt y="20161" x="15152"/>
                  </a:lnTo>
                  <a:lnTo>
                    <a:pt y="20704" x="8150"/>
                  </a:lnTo>
                  <a:lnTo>
                    <a:pt y="20704" x="8150"/>
                  </a:lnTo>
                  <a:lnTo>
                    <a:pt y="21730" x="8391"/>
                  </a:lnTo>
                  <a:lnTo>
                    <a:pt y="22817" x="8633"/>
                  </a:lnTo>
                  <a:lnTo>
                    <a:pt y="23783" x="8934"/>
                  </a:lnTo>
                  <a:lnTo>
                    <a:pt y="24748" x="9236"/>
                  </a:lnTo>
                  <a:lnTo>
                    <a:pt y="25714" x="9598"/>
                  </a:lnTo>
                  <a:lnTo>
                    <a:pt y="26620" x="9960"/>
                  </a:lnTo>
                  <a:lnTo>
                    <a:pt y="27525" x="10383"/>
                  </a:lnTo>
                  <a:lnTo>
                    <a:pt y="28370" x="10806"/>
                  </a:lnTo>
                  <a:lnTo>
                    <a:pt y="29215" x="11288"/>
                  </a:lnTo>
                  <a:lnTo>
                    <a:pt y="30000" x="11771"/>
                  </a:lnTo>
                  <a:lnTo>
                    <a:pt y="30785" x="12254"/>
                  </a:lnTo>
                  <a:lnTo>
                    <a:pt y="31509" x="12797"/>
                  </a:lnTo>
                  <a:lnTo>
                    <a:pt y="32233" x="13341"/>
                  </a:lnTo>
                  <a:lnTo>
                    <a:pt y="32897" x="13884"/>
                  </a:lnTo>
                  <a:lnTo>
                    <a:pt y="33501" x="14488"/>
                  </a:lnTo>
                  <a:lnTo>
                    <a:pt y="34104" x="15091"/>
                  </a:lnTo>
                  <a:lnTo>
                    <a:pt y="34708" x="15755"/>
                  </a:lnTo>
                  <a:lnTo>
                    <a:pt y="35251" x="16359"/>
                  </a:lnTo>
                  <a:lnTo>
                    <a:pt y="35734" x="17023"/>
                  </a:lnTo>
                  <a:lnTo>
                    <a:pt y="36157" x="17747"/>
                  </a:lnTo>
                  <a:lnTo>
                    <a:pt y="36640" x="18411"/>
                  </a:lnTo>
                  <a:lnTo>
                    <a:pt y="37002" x="19135"/>
                  </a:lnTo>
                  <a:lnTo>
                    <a:pt y="37364" x="19860"/>
                  </a:lnTo>
                  <a:lnTo>
                    <a:pt y="37666" x="20584"/>
                  </a:lnTo>
                  <a:lnTo>
                    <a:pt y="37968" x="21369"/>
                  </a:lnTo>
                  <a:lnTo>
                    <a:pt y="38209" x="22093"/>
                  </a:lnTo>
                  <a:lnTo>
                    <a:pt y="38450" x="22878"/>
                  </a:lnTo>
                  <a:lnTo>
                    <a:pt y="38632" x="23662"/>
                  </a:lnTo>
                  <a:lnTo>
                    <a:pt y="38752" x="24447"/>
                  </a:lnTo>
                  <a:lnTo>
                    <a:pt y="38813" x="25232"/>
                  </a:lnTo>
                  <a:lnTo>
                    <a:pt y="38873" x="26017"/>
                  </a:lnTo>
                  <a:lnTo>
                    <a:pt y="38933" x="26801"/>
                  </a:lnTo>
                  <a:lnTo>
                    <a:pt y="38933" x="26801"/>
                  </a:lnTo>
                  <a:lnTo>
                    <a:pt y="38873" x="27707"/>
                  </a:lnTo>
                  <a:lnTo>
                    <a:pt y="38813" x="28491"/>
                  </a:lnTo>
                  <a:lnTo>
                    <a:pt y="38632" x="30061"/>
                  </a:lnTo>
                  <a:lnTo>
                    <a:pt y="38330" x="31570"/>
                  </a:lnTo>
                  <a:lnTo>
                    <a:pt y="37907" x="32958"/>
                  </a:lnTo>
                  <a:lnTo>
                    <a:pt y="37424" x="34286"/>
                  </a:lnTo>
                  <a:lnTo>
                    <a:pt y="36881" x="35493"/>
                  </a:lnTo>
                  <a:lnTo>
                    <a:pt y="35734" x="37908"/>
                  </a:lnTo>
                  <a:lnTo>
                    <a:pt y="40261" x="33079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cxnSp>
        <p:nvCxnSpPr>
          <p:cNvPr name="Shape 86" id="86"/>
          <p:cNvCxnSpPr/>
          <p:nvPr/>
        </p:nvCxnSpPr>
        <p:spPr>
          <a:xfrm>
            <a:off y="1175787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87" id="87"/>
          <p:cNvSpPr/>
          <p:nvPr/>
        </p:nvSpPr>
        <p:spPr>
          <a:xfrm>
            <a:off y="6400800" x="5791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None/>
            </a:pPr>
            <a:r>
              <a:rPr lang="en"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Google Confidential and Proprietary</a:t>
            </a:r>
          </a:p>
        </p:txBody>
      </p:sp>
      <p:cxnSp>
        <p:nvCxnSpPr>
          <p:cNvPr name="Shape 88" id="88"/>
          <p:cNvCxnSpPr/>
          <p:nvPr/>
        </p:nvCxnSpPr>
        <p:spPr>
          <a:xfrm>
            <a:off y="6324600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lg" type="none" w="lg"/>
            <a:tailEnd len="lg" type="none" w="lg"/>
          </a:ln>
        </p:spPr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90" id="3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1" id="391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name="Shape 392" id="392"/>
          <p:cNvGrpSpPr/>
          <p:nvPr/>
        </p:nvGrpSpPr>
        <p:grpSpPr>
          <a:xfrm>
            <a:off y="668722" x="7231462"/>
            <a:ext cy="451430" cx="1379137"/>
            <a:chOff y="1685724" x="247172"/>
            <a:chExt cy="2332975" cx="7134698"/>
          </a:xfrm>
        </p:grpSpPr>
        <p:sp>
          <p:nvSpPr>
            <p:cNvPr name="Shape 393" id="393"/>
            <p:cNvSpPr/>
            <p:nvPr/>
          </p:nvSpPr>
          <p:spPr>
            <a:xfrm>
              <a:off y="2271224" x="7066471"/>
              <a:ext cy="166025" cx="315400"/>
            </a:xfrm>
            <a:custGeom>
              <a:pathLst>
                <a:path extrusionOk="0" h="6641" w="12616">
                  <a:moveTo>
                    <a:pt y="1" x="1"/>
                  </a:move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  <a:lnTo>
                    <a:pt y="665" x="5011"/>
                  </a:lnTo>
                  <a:lnTo>
                    <a:pt y="1" x="5011"/>
                  </a:lnTo>
                  <a:close/>
                  <a:moveTo>
                    <a:pt y="1" x="5976"/>
                  </a:moveTo>
                  <a:lnTo>
                    <a:pt y="6640" x="5976"/>
                  </a:lnTo>
                  <a:lnTo>
                    <a:pt y="6640" x="6701"/>
                  </a:lnTo>
                  <a:lnTo>
                    <a:pt y="2415" x="6701"/>
                  </a:lnTo>
                  <a:lnTo>
                    <a:pt y="1510" x="6701"/>
                  </a:lnTo>
                  <a:lnTo>
                    <a:pt y="725" x="6640"/>
                  </a:lnTo>
                  <a:lnTo>
                    <a:pt y="725" x="6701"/>
                  </a:lnTo>
                  <a:lnTo>
                    <a:pt y="6640" x="8934"/>
                  </a:lnTo>
                  <a:lnTo>
                    <a:pt y="6640" x="9538"/>
                  </a:lnTo>
                  <a:lnTo>
                    <a:pt y="725" x="11831"/>
                  </a:lnTo>
                  <a:lnTo>
                    <a:pt y="725" x="11892"/>
                  </a:lnTo>
                  <a:lnTo>
                    <a:pt y="2355" x="11831"/>
                  </a:lnTo>
                  <a:lnTo>
                    <a:pt y="6640" x="11831"/>
                  </a:lnTo>
                  <a:lnTo>
                    <a:pt y="6640" x="12616"/>
                  </a:lnTo>
                  <a:lnTo>
                    <a:pt y="1" x="12616"/>
                  </a:lnTo>
                  <a:lnTo>
                    <a:pt y="1" x="11409"/>
                  </a:lnTo>
                  <a:lnTo>
                    <a:pt y="5494" x="9296"/>
                  </a:lnTo>
                  <a:lnTo>
                    <a:pt y="1" x="7184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94" id="394"/>
            <p:cNvSpPr/>
            <p:nvPr/>
          </p:nvSpPr>
          <p:spPr>
            <a:xfrm>
              <a:off y="2271224" x="7215871"/>
              <a:ext cy="166025" cx="166000"/>
            </a:xfrm>
            <a:custGeom>
              <a:pathLst>
                <a:path extrusionOk="0" h="6641" w="6640" fill="none">
                  <a:moveTo>
                    <a:pt y="6640" x="3562"/>
                  </a:moveTo>
                  <a:lnTo>
                    <a:pt y="725" x="5855"/>
                  </a:lnTo>
                  <a:lnTo>
                    <a:pt y="725" x="5916"/>
                  </a:lnTo>
                  <a:lnTo>
                    <a:pt y="725" x="5916"/>
                  </a:lnTo>
                  <a:lnTo>
                    <a:pt y="2355" x="5855"/>
                  </a:lnTo>
                  <a:lnTo>
                    <a:pt y="6640" x="5855"/>
                  </a:lnTo>
                  <a:lnTo>
                    <a:pt y="6640" x="6640"/>
                  </a:lnTo>
                  <a:lnTo>
                    <a:pt y="1" x="6640"/>
                  </a:lnTo>
                  <a:lnTo>
                    <a:pt y="1" x="5433"/>
                  </a:lnTo>
                  <a:lnTo>
                    <a:pt y="5494" x="3320"/>
                  </a:lnTo>
                  <a:lnTo>
                    <a:pt y="5494" x="3320"/>
                  </a:lnTo>
                  <a:lnTo>
                    <a:pt y="1" x="1208"/>
                  </a:lnTo>
                  <a:lnTo>
                    <a:pt y="1" x="0"/>
                  </a:lnTo>
                  <a:lnTo>
                    <a:pt y="6640" x="0"/>
                  </a:lnTo>
                  <a:lnTo>
                    <a:pt y="6640" x="725"/>
                  </a:lnTo>
                  <a:lnTo>
                    <a:pt y="2415" x="725"/>
                  </a:lnTo>
                  <a:lnTo>
                    <a:pt y="2415" x="725"/>
                  </a:lnTo>
                  <a:lnTo>
                    <a:pt y="1510" x="725"/>
                  </a:lnTo>
                  <a:lnTo>
                    <a:pt y="725" x="664"/>
                  </a:lnTo>
                  <a:lnTo>
                    <a:pt y="725" x="725"/>
                  </a:lnTo>
                  <a:lnTo>
                    <a:pt y="6640" x="2958"/>
                  </a:lnTo>
                  <a:lnTo>
                    <a:pt y="6640" x="3562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95" id="395"/>
            <p:cNvSpPr/>
            <p:nvPr/>
          </p:nvSpPr>
          <p:spPr>
            <a:xfrm>
              <a:off y="2271224" x="7066471"/>
              <a:ext cy="166025" cx="125275"/>
            </a:xfrm>
            <a:custGeom>
              <a:pathLst>
                <a:path extrusionOk="0" h="6641" w="5011" fill="none">
                  <a:moveTo>
                    <a:pt y="665" x="2898"/>
                  </a:moveTo>
                  <a:lnTo>
                    <a:pt y="665" x="5011"/>
                  </a:lnTo>
                  <a:lnTo>
                    <a:pt y="1" x="5011"/>
                  </a:lnTo>
                  <a:lnTo>
                    <a:pt y="1" x="1"/>
                  </a:ln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96" id="396"/>
            <p:cNvSpPr/>
            <p:nvPr/>
          </p:nvSpPr>
          <p:spPr>
            <a:xfrm>
              <a:off y="2284800" x="4422648"/>
              <a:ext cy="1733900" cx="1134825"/>
            </a:xfrm>
            <a:custGeom>
              <a:pathLst>
                <a:path extrusionOk="0" h="69356" w="45393">
                  <a:moveTo>
                    <a:pt y="3019" x="21610"/>
                  </a:moveTo>
                  <a:lnTo>
                    <a:pt y="3140" x="22334"/>
                  </a:lnTo>
                  <a:lnTo>
                    <a:pt y="3260" x="22938"/>
                  </a:lnTo>
                  <a:lnTo>
                    <a:pt y="3442" x="23602"/>
                  </a:lnTo>
                  <a:lnTo>
                    <a:pt y="3683" x="24206"/>
                  </a:lnTo>
                  <a:lnTo>
                    <a:pt y="3985" x="24809"/>
                  </a:lnTo>
                  <a:lnTo>
                    <a:pt y="4347" x="25352"/>
                  </a:lnTo>
                  <a:lnTo>
                    <a:pt y="4709" x="25896"/>
                  </a:lnTo>
                  <a:lnTo>
                    <a:pt y="5132" x="26439"/>
                  </a:lnTo>
                  <a:lnTo>
                    <a:pt y="5554" x="26922"/>
                  </a:lnTo>
                  <a:lnTo>
                    <a:pt y="6037" x="27405"/>
                  </a:lnTo>
                  <a:lnTo>
                    <a:pt y="6580" x="27888"/>
                  </a:lnTo>
                  <a:lnTo>
                    <a:pt y="7727" x="28733"/>
                  </a:lnTo>
                  <a:lnTo>
                    <a:pt y="8934" x="29517"/>
                  </a:lnTo>
                  <a:lnTo>
                    <a:pt y="10202" x="30181"/>
                  </a:lnTo>
                  <a:lnTo>
                    <a:pt y="11590" x="30785"/>
                  </a:lnTo>
                  <a:lnTo>
                    <a:pt y="12979" x="31268"/>
                  </a:lnTo>
                  <a:lnTo>
                    <a:pt y="14367" x="31690"/>
                  </a:lnTo>
                  <a:lnTo>
                    <a:pt y="15755" x="31992"/>
                  </a:lnTo>
                  <a:lnTo>
                    <a:pt y="17144" x="32234"/>
                  </a:lnTo>
                  <a:lnTo>
                    <a:pt y="18471" x="32354"/>
                  </a:lnTo>
                  <a:lnTo>
                    <a:pt y="19739" x="32415"/>
                  </a:lnTo>
                  <a:lnTo>
                    <a:pt y="20403" x="32415"/>
                  </a:lnTo>
                  <a:lnTo>
                    <a:pt y="21188" x="32354"/>
                  </a:lnTo>
                  <a:lnTo>
                    <a:pt y="22033" x="32234"/>
                  </a:lnTo>
                  <a:lnTo>
                    <a:pt y="22878" x="32052"/>
                  </a:lnTo>
                  <a:lnTo>
                    <a:pt y="23783" x="31751"/>
                  </a:lnTo>
                  <a:lnTo>
                    <a:pt y="24689" x="31388"/>
                  </a:lnTo>
                  <a:lnTo>
                    <a:pt y="25172" x="31087"/>
                  </a:lnTo>
                  <a:lnTo>
                    <a:pt y="25594" x="30845"/>
                  </a:lnTo>
                  <a:lnTo>
                    <a:pt y="26017" x="30483"/>
                  </a:lnTo>
                  <a:lnTo>
                    <a:pt y="26379" x="30121"/>
                  </a:lnTo>
                  <a:lnTo>
                    <a:pt y="26922" x="29517"/>
                  </a:lnTo>
                  <a:lnTo>
                    <a:pt y="27405" x="28853"/>
                  </a:lnTo>
                  <a:lnTo>
                    <a:pt y="27827" x="28129"/>
                  </a:lnTo>
                  <a:lnTo>
                    <a:pt y="28190" x="27344"/>
                  </a:lnTo>
                  <a:lnTo>
                    <a:pt y="28491" x="26499"/>
                  </a:lnTo>
                  <a:lnTo>
                    <a:pt y="28733" x="25654"/>
                  </a:lnTo>
                  <a:lnTo>
                    <a:pt y="28914" x="24809"/>
                  </a:lnTo>
                  <a:lnTo>
                    <a:pt y="28914" x="23240"/>
                  </a:lnTo>
                  <a:lnTo>
                    <a:pt y="28854" x="22515"/>
                  </a:lnTo>
                  <a:lnTo>
                    <a:pt y="28672" x="21851"/>
                  </a:lnTo>
                  <a:lnTo>
                    <a:pt y="28491" x="21187"/>
                  </a:lnTo>
                  <a:lnTo>
                    <a:pt y="28250" x="20584"/>
                  </a:lnTo>
                  <a:lnTo>
                    <a:pt y="27948" x="19980"/>
                  </a:lnTo>
                  <a:lnTo>
                    <a:pt y="27646" x="19437"/>
                  </a:lnTo>
                  <a:lnTo>
                    <a:pt y="27284" x="18833"/>
                  </a:lnTo>
                  <a:lnTo>
                    <a:pt y="26862" x="18350"/>
                  </a:lnTo>
                  <a:lnTo>
                    <a:pt y="26439" x="17807"/>
                  </a:lnTo>
                  <a:lnTo>
                    <a:pt y="25956" x="17385"/>
                  </a:lnTo>
                  <a:lnTo>
                    <a:pt y="25413" x="16902"/>
                  </a:lnTo>
                  <a:lnTo>
                    <a:pt y="24326" x="16057"/>
                  </a:lnTo>
                  <a:lnTo>
                    <a:pt y="23119" x="15332"/>
                  </a:lnTo>
                  <a:lnTo>
                    <a:pt y="21852" x="14668"/>
                  </a:lnTo>
                  <a:lnTo>
                    <a:pt y="20524" x="14125"/>
                  </a:lnTo>
                  <a:lnTo>
                    <a:pt y="19196" x="13642"/>
                  </a:lnTo>
                  <a:lnTo>
                    <a:pt y="17868" x="13220"/>
                  </a:lnTo>
                  <a:lnTo>
                    <a:pt y="16480" x="12918"/>
                  </a:lnTo>
                  <a:lnTo>
                    <a:pt y="15212" x="12737"/>
                  </a:lnTo>
                  <a:lnTo>
                    <a:pt y="13944" x="12616"/>
                  </a:lnTo>
                  <a:lnTo>
                    <a:pt y="12737" x="12556"/>
                  </a:lnTo>
                  <a:lnTo>
                    <a:pt y="11832" x="12616"/>
                  </a:lnTo>
                  <a:lnTo>
                    <a:pt y="10987" x="12677"/>
                  </a:lnTo>
                  <a:lnTo>
                    <a:pt y="10081" x="12797"/>
                  </a:lnTo>
                  <a:lnTo>
                    <a:pt y="9236" x="12978"/>
                  </a:lnTo>
                  <a:lnTo>
                    <a:pt y="8391" x="13280"/>
                  </a:lnTo>
                  <a:lnTo>
                    <a:pt y="7546" x="13582"/>
                  </a:lnTo>
                  <a:lnTo>
                    <a:pt y="6761" x="14065"/>
                  </a:lnTo>
                  <a:lnTo>
                    <a:pt y="6037" x="14548"/>
                  </a:lnTo>
                  <a:lnTo>
                    <a:pt y="5373" x="15151"/>
                  </a:lnTo>
                  <a:lnTo>
                    <a:pt y="4769" x="15815"/>
                  </a:lnTo>
                  <a:lnTo>
                    <a:pt y="4287" x="16600"/>
                  </a:lnTo>
                  <a:lnTo>
                    <a:pt y="3804" x="17385"/>
                  </a:lnTo>
                  <a:lnTo>
                    <a:pt y="3502" x="18290"/>
                  </a:lnTo>
                  <a:lnTo>
                    <a:pt y="3200" x="19135"/>
                  </a:lnTo>
                  <a:lnTo>
                    <a:pt y="3079" x="20041"/>
                  </a:lnTo>
                  <a:lnTo>
                    <a:pt y="3019" x="20946"/>
                  </a:lnTo>
                  <a:close/>
                  <a:moveTo>
                    <a:pt y="43582" x="26499"/>
                  </a:moveTo>
                  <a:lnTo>
                    <a:pt y="43702" x="27465"/>
                  </a:lnTo>
                  <a:lnTo>
                    <a:pt y="45393" x="29879"/>
                  </a:lnTo>
                  <a:lnTo>
                    <a:pt y="46962" x="31932"/>
                  </a:lnTo>
                  <a:lnTo>
                    <a:pt y="47686" x="32837"/>
                  </a:lnTo>
                  <a:lnTo>
                    <a:pt y="48411" x="33682"/>
                  </a:lnTo>
                  <a:lnTo>
                    <a:pt y="49075" x="34407"/>
                  </a:lnTo>
                  <a:lnTo>
                    <a:pt y="49799" x="35010"/>
                  </a:lnTo>
                  <a:lnTo>
                    <a:pt y="50463" x="35614"/>
                  </a:lnTo>
                  <a:lnTo>
                    <a:pt y="51127" x="36097"/>
                  </a:lnTo>
                  <a:lnTo>
                    <a:pt y="51851" x="36519"/>
                  </a:lnTo>
                  <a:lnTo>
                    <a:pt y="52515" x="36821"/>
                  </a:lnTo>
                  <a:lnTo>
                    <a:pt y="53300" x="37062"/>
                  </a:lnTo>
                  <a:lnTo>
                    <a:pt y="54024" x="37244"/>
                  </a:lnTo>
                  <a:lnTo>
                    <a:pt y="54869" x="37364"/>
                  </a:lnTo>
                  <a:lnTo>
                    <a:pt y="55714" x="37425"/>
                  </a:lnTo>
                  <a:lnTo>
                    <a:pt y="56740" x="37364"/>
                  </a:lnTo>
                  <a:lnTo>
                    <a:pt y="57706" x="37183"/>
                  </a:lnTo>
                  <a:lnTo>
                    <a:pt y="58672" x="36942"/>
                  </a:lnTo>
                  <a:lnTo>
                    <a:pt y="59577" x="36519"/>
                  </a:lnTo>
                  <a:lnTo>
                    <a:pt y="60483" x="36036"/>
                  </a:lnTo>
                  <a:lnTo>
                    <a:pt y="61268" x="35493"/>
                  </a:lnTo>
                  <a:lnTo>
                    <a:pt y="62052" x="34769"/>
                  </a:lnTo>
                  <a:lnTo>
                    <a:pt y="62716" x="33984"/>
                  </a:lnTo>
                  <a:lnTo>
                    <a:pt y="63320" x="33079"/>
                  </a:lnTo>
                  <a:lnTo>
                    <a:pt y="63863" x="32113"/>
                  </a:lnTo>
                  <a:lnTo>
                    <a:pt y="64346" x="31026"/>
                  </a:lnTo>
                  <a:lnTo>
                    <a:pt y="64768" x="29819"/>
                  </a:lnTo>
                  <a:lnTo>
                    <a:pt y="65070" x="28491"/>
                  </a:lnTo>
                  <a:lnTo>
                    <a:pt y="65312" x="27103"/>
                  </a:lnTo>
                  <a:lnTo>
                    <a:pt y="65493" x="25594"/>
                  </a:lnTo>
                  <a:lnTo>
                    <a:pt y="65493" x="24024"/>
                  </a:lnTo>
                  <a:lnTo>
                    <a:pt y="65432" x="22274"/>
                  </a:lnTo>
                  <a:lnTo>
                    <a:pt y="65312" x="20523"/>
                  </a:lnTo>
                  <a:lnTo>
                    <a:pt y="65070" x="18954"/>
                  </a:lnTo>
                  <a:lnTo>
                    <a:pt y="64708" x="17445"/>
                  </a:lnTo>
                  <a:lnTo>
                    <a:pt y="64225" x="15996"/>
                  </a:lnTo>
                  <a:lnTo>
                    <a:pt y="63682" x="14668"/>
                  </a:lnTo>
                  <a:lnTo>
                    <a:pt y="63078" x="13461"/>
                  </a:lnTo>
                  <a:lnTo>
                    <a:pt y="62414" x="12375"/>
                  </a:lnTo>
                  <a:lnTo>
                    <a:pt y="61630" x="11409"/>
                  </a:lnTo>
                  <a:lnTo>
                    <a:pt y="60785" x="10504"/>
                  </a:lnTo>
                  <a:lnTo>
                    <a:pt y="59879" x="9779"/>
                  </a:lnTo>
                  <a:lnTo>
                    <a:pt y="58853" x="9176"/>
                  </a:lnTo>
                  <a:lnTo>
                    <a:pt y="57827" x="8693"/>
                  </a:lnTo>
                  <a:lnTo>
                    <a:pt y="57284" x="8451"/>
                  </a:lnTo>
                  <a:lnTo>
                    <a:pt y="56740" x="8331"/>
                  </a:lnTo>
                  <a:lnTo>
                    <a:pt y="56197" x="8210"/>
                  </a:lnTo>
                  <a:lnTo>
                    <a:pt y="55594" x="8089"/>
                  </a:lnTo>
                  <a:lnTo>
                    <a:pt y="54990" x="8029"/>
                  </a:lnTo>
                  <a:lnTo>
                    <a:pt y="54386" x="8029"/>
                  </a:lnTo>
                  <a:lnTo>
                    <a:pt y="53240" x="8089"/>
                  </a:lnTo>
                  <a:lnTo>
                    <a:pt y="52213" x="8270"/>
                  </a:lnTo>
                  <a:lnTo>
                    <a:pt y="51187" x="8572"/>
                  </a:lnTo>
                  <a:lnTo>
                    <a:pt y="50342" x="8934"/>
                  </a:lnTo>
                  <a:lnTo>
                    <a:pt y="49497" x="9417"/>
                  </a:lnTo>
                  <a:lnTo>
                    <a:pt y="48773" x="9960"/>
                  </a:lnTo>
                  <a:lnTo>
                    <a:pt y="48169" x="10564"/>
                  </a:lnTo>
                  <a:lnTo>
                    <a:pt y="47566" x="11167"/>
                  </a:lnTo>
                  <a:lnTo>
                    <a:pt y="47083" x="11831"/>
                  </a:lnTo>
                  <a:lnTo>
                    <a:pt y="46600" x="12495"/>
                  </a:lnTo>
                  <a:lnTo>
                    <a:pt y="46238" x="13159"/>
                  </a:lnTo>
                  <a:lnTo>
                    <a:pt y="45936" x="13763"/>
                  </a:lnTo>
                  <a:lnTo>
                    <a:pt y="45393" x="14910"/>
                  </a:lnTo>
                  <a:lnTo>
                    <a:pt y="45030" x="15815"/>
                  </a:lnTo>
                  <a:lnTo>
                    <a:pt y="44608" x="17324"/>
                  </a:lnTo>
                  <a:lnTo>
                    <a:pt y="44306" x="18833"/>
                  </a:lnTo>
                  <a:lnTo>
                    <a:pt y="44004" x="20342"/>
                  </a:lnTo>
                  <a:lnTo>
                    <a:pt y="43823" x="21731"/>
                  </a:lnTo>
                  <a:lnTo>
                    <a:pt y="43702" x="22998"/>
                  </a:lnTo>
                  <a:lnTo>
                    <a:pt y="43642" x="24085"/>
                  </a:lnTo>
                  <a:lnTo>
                    <a:pt y="43582" x="25413"/>
                  </a:lnTo>
                  <a:close/>
                  <a:moveTo>
                    <a:pt y="1" x="26680"/>
                  </a:moveTo>
                  <a:lnTo>
                    <a:pt y="61" x="24749"/>
                  </a:lnTo>
                  <a:lnTo>
                    <a:pt y="182" x="22757"/>
                  </a:lnTo>
                  <a:lnTo>
                    <a:pt y="303" x="21731"/>
                  </a:lnTo>
                  <a:lnTo>
                    <a:pt y="484" x="20705"/>
                  </a:lnTo>
                  <a:lnTo>
                    <a:pt y="665" x="19678"/>
                  </a:lnTo>
                  <a:lnTo>
                    <a:pt y="906" x="18652"/>
                  </a:lnTo>
                  <a:lnTo>
                    <a:pt y="1208" x="17566"/>
                  </a:lnTo>
                  <a:lnTo>
                    <a:pt y="1570" x="16540"/>
                  </a:lnTo>
                  <a:lnTo>
                    <a:pt y="1932" x="15453"/>
                  </a:lnTo>
                  <a:lnTo>
                    <a:pt y="2415" x="14427"/>
                  </a:lnTo>
                  <a:lnTo>
                    <a:pt y="2959" x="13401"/>
                  </a:lnTo>
                  <a:lnTo>
                    <a:pt y="3562" x="12375"/>
                  </a:lnTo>
                  <a:lnTo>
                    <a:pt y="4226" x="11349"/>
                  </a:lnTo>
                  <a:lnTo>
                    <a:pt y="5011" x="10383"/>
                  </a:lnTo>
                  <a:lnTo>
                    <a:pt y="5675" x="9658"/>
                  </a:lnTo>
                  <a:lnTo>
                    <a:pt y="6339" x="8994"/>
                  </a:lnTo>
                  <a:lnTo>
                    <a:pt y="7003" x="8391"/>
                  </a:lnTo>
                  <a:lnTo>
                    <a:pt y="7727" x="7848"/>
                  </a:lnTo>
                  <a:lnTo>
                    <a:pt y="8512" x="7304"/>
                  </a:lnTo>
                  <a:lnTo>
                    <a:pt y="9236" x="6821"/>
                  </a:lnTo>
                  <a:lnTo>
                    <a:pt y="10021" x="6399"/>
                  </a:lnTo>
                  <a:lnTo>
                    <a:pt y="10806" x="5976"/>
                  </a:lnTo>
                  <a:lnTo>
                    <a:pt y="11590" x="5675"/>
                  </a:lnTo>
                  <a:lnTo>
                    <a:pt y="12375" x="5373"/>
                  </a:lnTo>
                  <a:lnTo>
                    <a:pt y="13220" x="5131"/>
                  </a:lnTo>
                  <a:lnTo>
                    <a:pt y="14005" x="4950"/>
                  </a:lnTo>
                  <a:lnTo>
                    <a:pt y="14789" x="4769"/>
                  </a:lnTo>
                  <a:lnTo>
                    <a:pt y="15634" x="4648"/>
                  </a:lnTo>
                  <a:lnTo>
                    <a:pt y="16419" x="4588"/>
                  </a:lnTo>
                  <a:lnTo>
                    <a:pt y="17204" x="4588"/>
                  </a:lnTo>
                  <a:lnTo>
                    <a:pt y="18532" x="4648"/>
                  </a:lnTo>
                  <a:lnTo>
                    <a:pt y="19860" x="4830"/>
                  </a:lnTo>
                  <a:lnTo>
                    <a:pt y="21127" x="5131"/>
                  </a:lnTo>
                  <a:lnTo>
                    <a:pt y="22455" x="5554"/>
                  </a:lnTo>
                  <a:lnTo>
                    <a:pt y="23663" x="6097"/>
                  </a:lnTo>
                  <a:lnTo>
                    <a:pt y="24870" x="6821"/>
                  </a:lnTo>
                  <a:lnTo>
                    <a:pt y="25956" x="7606"/>
                  </a:lnTo>
                  <a:lnTo>
                    <a:pt y="26982" x="8512"/>
                  </a:lnTo>
                  <a:lnTo>
                    <a:pt y="27948" x="9538"/>
                  </a:lnTo>
                  <a:lnTo>
                    <a:pt y="28431" x="10081"/>
                  </a:lnTo>
                  <a:lnTo>
                    <a:pt y="28854" x="10624"/>
                  </a:lnTo>
                  <a:lnTo>
                    <a:pt y="29216" x="11228"/>
                  </a:lnTo>
                  <a:lnTo>
                    <a:pt y="29578" x="11892"/>
                  </a:lnTo>
                  <a:lnTo>
                    <a:pt y="29940" x="12556"/>
                  </a:lnTo>
                  <a:lnTo>
                    <a:pt y="30242" x="13220"/>
                  </a:lnTo>
                  <a:lnTo>
                    <a:pt y="30544" x="13944"/>
                  </a:lnTo>
                  <a:lnTo>
                    <a:pt y="30785" x="14668"/>
                  </a:lnTo>
                  <a:lnTo>
                    <a:pt y="30966" x="15453"/>
                  </a:lnTo>
                  <a:lnTo>
                    <a:pt y="31147" x="16238"/>
                  </a:lnTo>
                  <a:lnTo>
                    <a:pt y="31328" x="17083"/>
                  </a:lnTo>
                  <a:lnTo>
                    <a:pt y="31389" x="17928"/>
                  </a:lnTo>
                  <a:lnTo>
                    <a:pt y="31449" x="18773"/>
                  </a:lnTo>
                  <a:lnTo>
                    <a:pt y="31509" x="19678"/>
                  </a:lnTo>
                  <a:lnTo>
                    <a:pt y="31449" x="21067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2113" x="22214"/>
                  </a:lnTo>
                  <a:lnTo>
                    <a:pt y="32898" x="21972"/>
                  </a:lnTo>
                  <a:lnTo>
                    <a:pt y="33803" x="21731"/>
                  </a:lnTo>
                  <a:lnTo>
                    <a:pt y="34286" x="21670"/>
                  </a:lnTo>
                  <a:lnTo>
                    <a:pt y="34829" x="21670"/>
                  </a:lnTo>
                  <a:lnTo>
                    <a:pt y="35855" x="21731"/>
                  </a:lnTo>
                  <a:lnTo>
                    <a:pt y="36761" x="21912"/>
                  </a:lnTo>
                  <a:lnTo>
                    <a:pt y="37606" x="22214"/>
                  </a:lnTo>
                  <a:lnTo>
                    <a:pt y="38391" x="22576"/>
                  </a:lnTo>
                  <a:lnTo>
                    <a:pt y="39115" x="22998"/>
                  </a:lnTo>
                  <a:lnTo>
                    <a:pt y="39779" x="23421"/>
                  </a:lnTo>
                  <a:lnTo>
                    <a:pt y="41047" x="24387"/>
                  </a:lnTo>
                  <a:lnTo>
                    <a:pt y="41167" x="22696"/>
                  </a:lnTo>
                  <a:lnTo>
                    <a:pt y="41348" x="20765"/>
                  </a:lnTo>
                  <a:lnTo>
                    <a:pt y="41590" x="18592"/>
                  </a:lnTo>
                  <a:lnTo>
                    <a:pt y="41952" x="16298"/>
                  </a:lnTo>
                  <a:lnTo>
                    <a:pt y="42193" x="15091"/>
                  </a:lnTo>
                  <a:lnTo>
                    <a:pt y="42435" x="13944"/>
                  </a:lnTo>
                  <a:lnTo>
                    <a:pt y="42797" x="12737"/>
                  </a:lnTo>
                  <a:lnTo>
                    <a:pt y="43159" x="11530"/>
                  </a:lnTo>
                  <a:lnTo>
                    <a:pt y="43582" x="10383"/>
                  </a:lnTo>
                  <a:lnTo>
                    <a:pt y="44065" x="9236"/>
                  </a:lnTo>
                  <a:lnTo>
                    <a:pt y="44608" x="8089"/>
                  </a:lnTo>
                  <a:lnTo>
                    <a:pt y="45211" x="7003"/>
                  </a:lnTo>
                  <a:lnTo>
                    <a:pt y="45815" x="6037"/>
                  </a:lnTo>
                  <a:lnTo>
                    <a:pt y="46479" x="5192"/>
                  </a:lnTo>
                  <a:lnTo>
                    <a:pt y="47143" x="4407"/>
                  </a:lnTo>
                  <a:lnTo>
                    <a:pt y="47867" x="3683"/>
                  </a:lnTo>
                  <a:lnTo>
                    <a:pt y="48531" x="3019"/>
                  </a:lnTo>
                  <a:lnTo>
                    <a:pt y="49256" x="2415"/>
                  </a:lnTo>
                  <a:lnTo>
                    <a:pt y="49980" x="1932"/>
                  </a:lnTo>
                  <a:lnTo>
                    <a:pt y="50765" x="1510"/>
                  </a:lnTo>
                  <a:lnTo>
                    <a:pt y="51489" x="1148"/>
                  </a:lnTo>
                  <a:lnTo>
                    <a:pt y="52213" x="785"/>
                  </a:lnTo>
                  <a:lnTo>
                    <a:pt y="52938" x="544"/>
                  </a:lnTo>
                  <a:lnTo>
                    <a:pt y="53662" x="363"/>
                  </a:lnTo>
                  <a:lnTo>
                    <a:pt y="54326" x="182"/>
                  </a:lnTo>
                  <a:lnTo>
                    <a:pt y="55050" x="121"/>
                  </a:lnTo>
                  <a:lnTo>
                    <a:pt y="55714" x="61"/>
                  </a:lnTo>
                  <a:lnTo>
                    <a:pt y="56318" x="1"/>
                  </a:lnTo>
                  <a:lnTo>
                    <a:pt y="56982" x="61"/>
                  </a:lnTo>
                  <a:lnTo>
                    <a:pt y="57586" x="61"/>
                  </a:lnTo>
                  <a:lnTo>
                    <a:pt y="58189" x="182"/>
                  </a:lnTo>
                  <a:lnTo>
                    <a:pt y="58793" x="302"/>
                  </a:lnTo>
                  <a:lnTo>
                    <a:pt y="59396" x="484"/>
                  </a:lnTo>
                  <a:lnTo>
                    <a:pt y="60000" x="665"/>
                  </a:lnTo>
                  <a:lnTo>
                    <a:pt y="60604" x="906"/>
                  </a:lnTo>
                  <a:lnTo>
                    <a:pt y="61207" x="1208"/>
                  </a:lnTo>
                  <a:lnTo>
                    <a:pt y="61750" x="1510"/>
                  </a:lnTo>
                  <a:lnTo>
                    <a:pt y="62354" x="1872"/>
                  </a:lnTo>
                  <a:lnTo>
                    <a:pt y="62897" x="2294"/>
                  </a:lnTo>
                  <a:lnTo>
                    <a:pt y="63380" x="2717"/>
                  </a:lnTo>
                  <a:lnTo>
                    <a:pt y="63923" x="3200"/>
                  </a:lnTo>
                  <a:lnTo>
                    <a:pt y="64406" x="3683"/>
                  </a:lnTo>
                  <a:lnTo>
                    <a:pt y="64889" x="4286"/>
                  </a:lnTo>
                  <a:lnTo>
                    <a:pt y="65372" x="4830"/>
                  </a:lnTo>
                  <a:lnTo>
                    <a:pt y="65795" x="5494"/>
                  </a:lnTo>
                  <a:lnTo>
                    <a:pt y="66217" x="6158"/>
                  </a:lnTo>
                  <a:lnTo>
                    <a:pt y="66640" x="6821"/>
                  </a:lnTo>
                  <a:lnTo>
                    <a:pt y="67002" x="7606"/>
                  </a:lnTo>
                  <a:lnTo>
                    <a:pt y="67364" x="8391"/>
                  </a:lnTo>
                  <a:lnTo>
                    <a:pt y="67666" x="9176"/>
                  </a:lnTo>
                  <a:lnTo>
                    <a:pt y="67968" x="10021"/>
                  </a:lnTo>
                  <a:lnTo>
                    <a:pt y="68269" x="10926"/>
                  </a:lnTo>
                  <a:lnTo>
                    <a:pt y="68511" x="11892"/>
                  </a:lnTo>
                  <a:lnTo>
                    <a:pt y="68692" x="12858"/>
                  </a:lnTo>
                  <a:lnTo>
                    <a:pt y="68873" x="13884"/>
                  </a:lnTo>
                  <a:lnTo>
                    <a:pt y="69054" x="14970"/>
                  </a:lnTo>
                  <a:lnTo>
                    <a:pt y="69175" x="16057"/>
                  </a:lnTo>
                  <a:lnTo>
                    <a:pt y="69235" x="17204"/>
                  </a:lnTo>
                  <a:lnTo>
                    <a:pt y="69296" x="18350"/>
                  </a:lnTo>
                  <a:lnTo>
                    <a:pt y="69356" x="19558"/>
                  </a:lnTo>
                  <a:lnTo>
                    <a:pt y="69296" x="21006"/>
                  </a:lnTo>
                  <a:lnTo>
                    <a:pt y="69235" x="22395"/>
                  </a:lnTo>
                  <a:lnTo>
                    <a:pt y="69115" x="23783"/>
                  </a:lnTo>
                  <a:lnTo>
                    <a:pt y="68933" x="25111"/>
                  </a:lnTo>
                  <a:lnTo>
                    <a:pt y="68752" x="26379"/>
                  </a:lnTo>
                  <a:lnTo>
                    <a:pt y="68451" x="27586"/>
                  </a:lnTo>
                  <a:lnTo>
                    <a:pt y="68209" x="28793"/>
                  </a:lnTo>
                  <a:lnTo>
                    <a:pt y="67847" x="29940"/>
                  </a:lnTo>
                  <a:lnTo>
                    <a:pt y="67485" x="31026"/>
                  </a:lnTo>
                  <a:lnTo>
                    <a:pt y="67062" x="32052"/>
                  </a:lnTo>
                  <a:lnTo>
                    <a:pt y="66640" x="33079"/>
                  </a:lnTo>
                  <a:lnTo>
                    <a:pt y="66157" x="34044"/>
                  </a:lnTo>
                  <a:lnTo>
                    <a:pt y="65614" x="34950"/>
                  </a:lnTo>
                  <a:lnTo>
                    <a:pt y="65131" x="35795"/>
                  </a:lnTo>
                  <a:lnTo>
                    <a:pt y="64527" x="36640"/>
                  </a:lnTo>
                  <a:lnTo>
                    <a:pt y="63923" x="37425"/>
                  </a:lnTo>
                  <a:lnTo>
                    <a:pt y="63320" x="38149"/>
                  </a:lnTo>
                  <a:lnTo>
                    <a:pt y="62656" x="38813"/>
                  </a:lnTo>
                  <a:lnTo>
                    <a:pt y="62052" x="39477"/>
                  </a:lnTo>
                  <a:lnTo>
                    <a:pt y="61328" x="40081"/>
                  </a:lnTo>
                  <a:lnTo>
                    <a:pt y="60664" x="40624"/>
                  </a:lnTo>
                  <a:lnTo>
                    <a:pt y="59940" x="41107"/>
                  </a:lnTo>
                  <a:lnTo>
                    <a:pt y="59155" x="41529"/>
                  </a:lnTo>
                  <a:lnTo>
                    <a:pt y="58431" x="41952"/>
                  </a:lnTo>
                  <a:lnTo>
                    <a:pt y="57646" x="42314"/>
                  </a:lnTo>
                  <a:lnTo>
                    <a:pt y="56922" x="42616"/>
                  </a:lnTo>
                  <a:lnTo>
                    <a:pt y="56137" x="42917"/>
                  </a:lnTo>
                  <a:lnTo>
                    <a:pt y="55352" x="43099"/>
                  </a:lnTo>
                  <a:lnTo>
                    <a:pt y="54567" x="43280"/>
                  </a:lnTo>
                  <a:lnTo>
                    <a:pt y="53722" x="43400"/>
                  </a:lnTo>
                  <a:lnTo>
                    <a:pt y="52938" x="43461"/>
                  </a:lnTo>
                  <a:lnTo>
                    <a:pt y="52153" x="43521"/>
                  </a:lnTo>
                  <a:lnTo>
                    <a:pt y="51006" x="43461"/>
                  </a:lnTo>
                  <a:lnTo>
                    <a:pt y="49920" x="43340"/>
                  </a:lnTo>
                  <a:lnTo>
                    <a:pt y="48894" x="43159"/>
                  </a:lnTo>
                  <a:lnTo>
                    <a:pt y="47988" x="42857"/>
                  </a:lnTo>
                  <a:lnTo>
                    <a:pt y="47083" x="42555"/>
                  </a:lnTo>
                  <a:lnTo>
                    <a:pt y="46238" x="42133"/>
                  </a:lnTo>
                  <a:lnTo>
                    <a:pt y="45453" x="41710"/>
                  </a:lnTo>
                  <a:lnTo>
                    <a:pt y="44668" x="41167"/>
                  </a:lnTo>
                  <a:lnTo>
                    <a:pt y="43944" x="40624"/>
                  </a:lnTo>
                  <a:lnTo>
                    <a:pt y="43280" x="40020"/>
                  </a:lnTo>
                  <a:lnTo>
                    <a:pt y="42556" x="39417"/>
                  </a:lnTo>
                  <a:lnTo>
                    <a:pt y="41952" x="38753"/>
                  </a:lnTo>
                  <a:lnTo>
                    <a:pt y="40684" x="37364"/>
                  </a:lnTo>
                  <a:lnTo>
                    <a:pt y="39417" x="35855"/>
                  </a:lnTo>
                  <a:lnTo>
                    <a:pt y="36882" x="32596"/>
                  </a:lnTo>
                  <a:lnTo>
                    <a:pt y="36157" x="31811"/>
                  </a:lnTo>
                  <a:lnTo>
                    <a:pt y="35795" x="31388"/>
                  </a:lnTo>
                  <a:lnTo>
                    <a:pt y="35373" x="31026"/>
                  </a:lnTo>
                  <a:lnTo>
                    <a:pt y="34829" x="30725"/>
                  </a:lnTo>
                  <a:lnTo>
                    <a:pt y="34286" x="30423"/>
                  </a:lnTo>
                  <a:lnTo>
                    <a:pt y="33682" x="30302"/>
                  </a:lnTo>
                  <a:lnTo>
                    <a:pt y="32958" x="30242"/>
                  </a:lnTo>
                  <a:lnTo>
                    <a:pt y="32234" x="30302"/>
                  </a:lnTo>
                  <a:lnTo>
                    <a:pt y="31570" x="30423"/>
                  </a:lnTo>
                  <a:lnTo>
                    <a:pt y="30966" x="30725"/>
                  </a:lnTo>
                  <a:lnTo>
                    <a:pt y="30423" x="31026"/>
                  </a:lnTo>
                  <a:lnTo>
                    <a:pt y="29880" x="31449"/>
                  </a:lnTo>
                  <a:lnTo>
                    <a:pt y="29397" x="31871"/>
                  </a:lnTo>
                  <a:lnTo>
                    <a:pt y="28491" x="32777"/>
                  </a:lnTo>
                  <a:lnTo>
                    <a:pt y="27345" x="34165"/>
                  </a:lnTo>
                  <a:lnTo>
                    <a:pt y="26137" x="35553"/>
                  </a:lnTo>
                  <a:lnTo>
                    <a:pt y="25534" x="36217"/>
                  </a:lnTo>
                  <a:lnTo>
                    <a:pt y="24870" x="36881"/>
                  </a:lnTo>
                  <a:lnTo>
                    <a:pt y="24145" x="37485"/>
                  </a:lnTo>
                  <a:lnTo>
                    <a:pt y="23421" x="38028"/>
                  </a:lnTo>
                  <a:lnTo>
                    <a:pt y="22636" x="38511"/>
                  </a:lnTo>
                  <a:lnTo>
                    <a:pt y="21852" x="38994"/>
                  </a:lnTo>
                  <a:lnTo>
                    <a:pt y="20946" x="39417"/>
                  </a:lnTo>
                  <a:lnTo>
                    <a:pt y="19980" x="39718"/>
                  </a:lnTo>
                  <a:lnTo>
                    <a:pt y="19015" x="40020"/>
                  </a:lnTo>
                  <a:lnTo>
                    <a:pt y="17928" x="40262"/>
                  </a:lnTo>
                  <a:lnTo>
                    <a:pt y="16781" x="40382"/>
                  </a:lnTo>
                  <a:lnTo>
                    <a:pt y="15574" x="40382"/>
                  </a:lnTo>
                  <a:lnTo>
                    <a:pt y="14307" x="40382"/>
                  </a:lnTo>
                  <a:lnTo>
                    <a:pt y="13099" x="40201"/>
                  </a:lnTo>
                  <a:lnTo>
                    <a:pt y="12013" x="39960"/>
                  </a:lnTo>
                  <a:lnTo>
                    <a:pt y="10987" x="39718"/>
                  </a:lnTo>
                  <a:lnTo>
                    <a:pt y="10021" x="39356"/>
                  </a:lnTo>
                  <a:lnTo>
                    <a:pt y="9115" x="38934"/>
                  </a:lnTo>
                  <a:lnTo>
                    <a:pt y="8270" x="38451"/>
                  </a:lnTo>
                  <a:lnTo>
                    <a:pt y="7486" x="37968"/>
                  </a:lnTo>
                  <a:lnTo>
                    <a:pt y="6761" x="37425"/>
                  </a:lnTo>
                  <a:lnTo>
                    <a:pt y="6097" x="36881"/>
                  </a:lnTo>
                  <a:lnTo>
                    <a:pt y="5494" x="36398"/>
                  </a:lnTo>
                  <a:lnTo>
                    <a:pt y="4951" x="35855"/>
                  </a:lnTo>
                  <a:lnTo>
                    <a:pt y="4045" x="34829"/>
                  </a:lnTo>
                  <a:lnTo>
                    <a:pt y="3260" x="33924"/>
                  </a:lnTo>
                  <a:lnTo>
                    <a:pt y="3260" x="39598"/>
                  </a:lnTo>
                  <a:lnTo>
                    <a:pt y="1" x="45392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97" id="397"/>
            <p:cNvSpPr/>
            <p:nvPr/>
          </p:nvSpPr>
          <p:spPr>
            <a:xfrm>
              <a:off y="2360247" x="4736523"/>
              <a:ext cy="647400" cx="496500"/>
            </a:xfrm>
            <a:custGeom>
              <a:pathLst>
                <a:path extrusionOk="0" h="25896" w="19860" fill="none">
                  <a:moveTo>
                    <a:pt y="23361" x="17566"/>
                  </a:moveTo>
                  <a:lnTo>
                    <a:pt y="23361" x="17566"/>
                  </a:lnTo>
                  <a:lnTo>
                    <a:pt y="22999" x="17928"/>
                  </a:lnTo>
                  <a:lnTo>
                    <a:pt y="22576" x="18290"/>
                  </a:lnTo>
                  <a:lnTo>
                    <a:pt y="22154" x="18532"/>
                  </a:lnTo>
                  <a:lnTo>
                    <a:pt y="21671" x="18833"/>
                  </a:lnTo>
                  <a:lnTo>
                    <a:pt y="20765" x="19196"/>
                  </a:lnTo>
                  <a:lnTo>
                    <a:pt y="19860" x="19497"/>
                  </a:lnTo>
                  <a:lnTo>
                    <a:pt y="19015" x="19679"/>
                  </a:lnTo>
                  <a:lnTo>
                    <a:pt y="18170" x="19799"/>
                  </a:lnTo>
                  <a:lnTo>
                    <a:pt y="17385" x="19860"/>
                  </a:lnTo>
                  <a:lnTo>
                    <a:pt y="16721" x="19860"/>
                  </a:lnTo>
                  <a:lnTo>
                    <a:pt y="16721" x="19860"/>
                  </a:lnTo>
                  <a:lnTo>
                    <a:pt y="15453" x="19799"/>
                  </a:lnTo>
                  <a:lnTo>
                    <a:pt y="14126" x="19679"/>
                  </a:lnTo>
                  <a:lnTo>
                    <a:pt y="12737" x="19437"/>
                  </a:lnTo>
                  <a:lnTo>
                    <a:pt y="11349" x="19135"/>
                  </a:lnTo>
                  <a:lnTo>
                    <a:pt y="9961" x="18713"/>
                  </a:lnTo>
                  <a:lnTo>
                    <a:pt y="8572" x="18230"/>
                  </a:lnTo>
                  <a:lnTo>
                    <a:pt y="7184" x="17626"/>
                  </a:lnTo>
                  <a:lnTo>
                    <a:pt y="5916" x="16962"/>
                  </a:lnTo>
                  <a:lnTo>
                    <a:pt y="4709" x="16178"/>
                  </a:lnTo>
                  <a:lnTo>
                    <a:pt y="3562" x="15333"/>
                  </a:lnTo>
                  <a:lnTo>
                    <a:pt y="3019" x="14850"/>
                  </a:lnTo>
                  <a:lnTo>
                    <a:pt y="2536" x="14367"/>
                  </a:lnTo>
                  <a:lnTo>
                    <a:pt y="2114" x="13884"/>
                  </a:lnTo>
                  <a:lnTo>
                    <a:pt y="1691" x="13341"/>
                  </a:lnTo>
                  <a:lnTo>
                    <a:pt y="1329" x="12797"/>
                  </a:lnTo>
                  <a:lnTo>
                    <a:pt y="967" x="12254"/>
                  </a:lnTo>
                  <a:lnTo>
                    <a:pt y="665" x="11651"/>
                  </a:lnTo>
                  <a:lnTo>
                    <a:pt y="424" x="11047"/>
                  </a:lnTo>
                  <a:lnTo>
                    <a:pt y="242" x="10383"/>
                  </a:lnTo>
                  <a:lnTo>
                    <a:pt y="122" x="9779"/>
                  </a:lnTo>
                  <a:lnTo>
                    <a:pt y="1" x="9055"/>
                  </a:lnTo>
                  <a:lnTo>
                    <a:pt y="1" x="8391"/>
                  </a:lnTo>
                  <a:lnTo>
                    <a:pt y="1" x="8391"/>
                  </a:lnTo>
                  <a:lnTo>
                    <a:pt y="61" x="7486"/>
                  </a:lnTo>
                  <a:lnTo>
                    <a:pt y="182" x="6580"/>
                  </a:lnTo>
                  <a:lnTo>
                    <a:pt y="484" x="5735"/>
                  </a:lnTo>
                  <a:lnTo>
                    <a:pt y="786" x="4830"/>
                  </a:lnTo>
                  <a:lnTo>
                    <a:pt y="1269" x="4045"/>
                  </a:lnTo>
                  <a:lnTo>
                    <a:pt y="1751" x="3260"/>
                  </a:lnTo>
                  <a:lnTo>
                    <a:pt y="2355" x="2596"/>
                  </a:lnTo>
                  <a:lnTo>
                    <a:pt y="3019" x="1993"/>
                  </a:lnTo>
                  <a:lnTo>
                    <a:pt y="3019" x="1993"/>
                  </a:lnTo>
                  <a:lnTo>
                    <a:pt y="3743" x="1510"/>
                  </a:lnTo>
                  <a:lnTo>
                    <a:pt y="4528" x="1027"/>
                  </a:lnTo>
                  <a:lnTo>
                    <a:pt y="5373" x="725"/>
                  </a:lnTo>
                  <a:lnTo>
                    <a:pt y="6218" x="423"/>
                  </a:lnTo>
                  <a:lnTo>
                    <a:pt y="7063" x="242"/>
                  </a:lnTo>
                  <a:lnTo>
                    <a:pt y="7969" x="122"/>
                  </a:lnTo>
                  <a:lnTo>
                    <a:pt y="8814" x="61"/>
                  </a:lnTo>
                  <a:lnTo>
                    <a:pt y="9719" x="1"/>
                  </a:lnTo>
                  <a:lnTo>
                    <a:pt y="9719" x="1"/>
                  </a:lnTo>
                  <a:lnTo>
                    <a:pt y="10926" x="61"/>
                  </a:lnTo>
                  <a:lnTo>
                    <a:pt y="12194" x="182"/>
                  </a:lnTo>
                  <a:lnTo>
                    <a:pt y="13462" x="363"/>
                  </a:lnTo>
                  <a:lnTo>
                    <a:pt y="14850" x="665"/>
                  </a:lnTo>
                  <a:lnTo>
                    <a:pt y="16178" x="1087"/>
                  </a:lnTo>
                  <a:lnTo>
                    <a:pt y="17506" x="1570"/>
                  </a:lnTo>
                  <a:lnTo>
                    <a:pt y="18834" x="2113"/>
                  </a:lnTo>
                  <a:lnTo>
                    <a:pt y="20101" x="2777"/>
                  </a:lnTo>
                  <a:lnTo>
                    <a:pt y="21308" x="3502"/>
                  </a:lnTo>
                  <a:lnTo>
                    <a:pt y="22395" x="4347"/>
                  </a:lnTo>
                  <a:lnTo>
                    <a:pt y="22938" x="4830"/>
                  </a:lnTo>
                  <a:lnTo>
                    <a:pt y="23421" x="5252"/>
                  </a:lnTo>
                  <a:lnTo>
                    <a:pt y="23844" x="5795"/>
                  </a:lnTo>
                  <a:lnTo>
                    <a:pt y="24266" x="6278"/>
                  </a:lnTo>
                  <a:lnTo>
                    <a:pt y="24628" x="6882"/>
                  </a:lnTo>
                  <a:lnTo>
                    <a:pt y="24930" x="7425"/>
                  </a:lnTo>
                  <a:lnTo>
                    <a:pt y="25232" x="8029"/>
                  </a:lnTo>
                  <a:lnTo>
                    <a:pt y="25473" x="8632"/>
                  </a:lnTo>
                  <a:lnTo>
                    <a:pt y="25654" x="9296"/>
                  </a:lnTo>
                  <a:lnTo>
                    <a:pt y="25836" x="9960"/>
                  </a:lnTo>
                  <a:lnTo>
                    <a:pt y="25896" x="10685"/>
                  </a:lnTo>
                  <a:lnTo>
                    <a:pt y="25896" x="11409"/>
                  </a:lnTo>
                  <a:lnTo>
                    <a:pt y="25896" x="11409"/>
                  </a:lnTo>
                  <a:lnTo>
                    <a:pt y="25896" x="12254"/>
                  </a:lnTo>
                  <a:lnTo>
                    <a:pt y="25715" x="13099"/>
                  </a:lnTo>
                  <a:lnTo>
                    <a:pt y="25473" x="13944"/>
                  </a:lnTo>
                  <a:lnTo>
                    <a:pt y="25172" x="14789"/>
                  </a:lnTo>
                  <a:lnTo>
                    <a:pt y="24809" x="15574"/>
                  </a:lnTo>
                  <a:lnTo>
                    <a:pt y="24387" x="16298"/>
                  </a:lnTo>
                  <a:lnTo>
                    <a:pt y="23904" x="16962"/>
                  </a:lnTo>
                  <a:lnTo>
                    <a:pt y="23361" x="17566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98" id="398"/>
            <p:cNvSpPr/>
            <p:nvPr/>
          </p:nvSpPr>
          <p:spPr>
            <a:xfrm>
              <a:off y="3374326" x="4623348"/>
              <a:ext cy="547800" cx="734925"/>
            </a:xfrm>
            <a:custGeom>
              <a:pathLst>
                <a:path extrusionOk="0" h="21912" w="29397" fill="none">
                  <a:moveTo>
                    <a:pt y="121" x="19437"/>
                  </a:moveTo>
                  <a:lnTo>
                    <a:pt y="121" x="19437"/>
                  </a:lnTo>
                  <a:lnTo>
                    <a:pt y="1" x="18471"/>
                  </a:lnTo>
                  <a:lnTo>
                    <a:pt y="1" x="17385"/>
                  </a:lnTo>
                  <a:lnTo>
                    <a:pt y="1" x="17385"/>
                  </a:lnTo>
                  <a:lnTo>
                    <a:pt y="61" x="16057"/>
                  </a:lnTo>
                  <a:lnTo>
                    <a:pt y="121" x="14970"/>
                  </a:lnTo>
                  <a:lnTo>
                    <a:pt y="242" x="13703"/>
                  </a:lnTo>
                  <a:lnTo>
                    <a:pt y="423" x="12314"/>
                  </a:lnTo>
                  <a:lnTo>
                    <a:pt y="725" x="10805"/>
                  </a:lnTo>
                  <a:lnTo>
                    <a:pt y="1027" x="9296"/>
                  </a:lnTo>
                  <a:lnTo>
                    <a:pt y="1449" x="7787"/>
                  </a:lnTo>
                  <a:lnTo>
                    <a:pt y="1449" x="7787"/>
                  </a:lnTo>
                  <a:lnTo>
                    <a:pt y="1812" x="6882"/>
                  </a:lnTo>
                  <a:lnTo>
                    <a:pt y="2355" x="5735"/>
                  </a:lnTo>
                  <a:lnTo>
                    <a:pt y="2657" x="5131"/>
                  </a:lnTo>
                  <a:lnTo>
                    <a:pt y="3019" x="4467"/>
                  </a:lnTo>
                  <a:lnTo>
                    <a:pt y="3502" x="3803"/>
                  </a:lnTo>
                  <a:lnTo>
                    <a:pt y="3985" x="3139"/>
                  </a:lnTo>
                  <a:lnTo>
                    <a:pt y="4588" x="2536"/>
                  </a:lnTo>
                  <a:lnTo>
                    <a:pt y="5192" x="1932"/>
                  </a:lnTo>
                  <a:lnTo>
                    <a:pt y="5916" x="1389"/>
                  </a:lnTo>
                  <a:lnTo>
                    <a:pt y="6761" x="906"/>
                  </a:lnTo>
                  <a:lnTo>
                    <a:pt y="7606" x="544"/>
                  </a:lnTo>
                  <a:lnTo>
                    <a:pt y="8632" x="242"/>
                  </a:lnTo>
                  <a:lnTo>
                    <a:pt y="9659" x="61"/>
                  </a:lnTo>
                  <a:lnTo>
                    <a:pt y="10805" x="1"/>
                  </a:lnTo>
                  <a:lnTo>
                    <a:pt y="10805" x="1"/>
                  </a:lnTo>
                  <a:lnTo>
                    <a:pt y="11409" x="1"/>
                  </a:lnTo>
                  <a:lnTo>
                    <a:pt y="12013" x="61"/>
                  </a:lnTo>
                  <a:lnTo>
                    <a:pt y="12616" x="182"/>
                  </a:lnTo>
                  <a:lnTo>
                    <a:pt y="13159" x="303"/>
                  </a:lnTo>
                  <a:lnTo>
                    <a:pt y="13703" x="423"/>
                  </a:lnTo>
                  <a:lnTo>
                    <a:pt y="14246" x="665"/>
                  </a:lnTo>
                  <a:lnTo>
                    <a:pt y="15272" x="1148"/>
                  </a:lnTo>
                  <a:lnTo>
                    <a:pt y="16298" x="1751"/>
                  </a:lnTo>
                  <a:lnTo>
                    <a:pt y="17204" x="2476"/>
                  </a:lnTo>
                  <a:lnTo>
                    <a:pt y="18049" x="3381"/>
                  </a:lnTo>
                  <a:lnTo>
                    <a:pt y="18833" x="4347"/>
                  </a:lnTo>
                  <a:lnTo>
                    <a:pt y="19497" x="5433"/>
                  </a:lnTo>
                  <a:lnTo>
                    <a:pt y="20101" x="6640"/>
                  </a:lnTo>
                  <a:lnTo>
                    <a:pt y="20644" x="7968"/>
                  </a:lnTo>
                  <a:lnTo>
                    <a:pt y="21127" x="9417"/>
                  </a:lnTo>
                  <a:lnTo>
                    <a:pt y="21489" x="10926"/>
                  </a:lnTo>
                  <a:lnTo>
                    <a:pt y="21731" x="12495"/>
                  </a:lnTo>
                  <a:lnTo>
                    <a:pt y="21851" x="14246"/>
                  </a:lnTo>
                  <a:lnTo>
                    <a:pt y="21912" x="15996"/>
                  </a:lnTo>
                  <a:lnTo>
                    <a:pt y="21912" x="15996"/>
                  </a:lnTo>
                  <a:lnTo>
                    <a:pt y="21912" x="17566"/>
                  </a:lnTo>
                  <a:lnTo>
                    <a:pt y="21731" x="19075"/>
                  </a:lnTo>
                  <a:lnTo>
                    <a:pt y="21489" x="20463"/>
                  </a:lnTo>
                  <a:lnTo>
                    <a:pt y="21187" x="21791"/>
                  </a:lnTo>
                  <a:lnTo>
                    <a:pt y="20765" x="22998"/>
                  </a:lnTo>
                  <a:lnTo>
                    <a:pt y="20282" x="24085"/>
                  </a:lnTo>
                  <a:lnTo>
                    <a:pt y="19739" x="25051"/>
                  </a:lnTo>
                  <a:lnTo>
                    <a:pt y="19135" x="25956"/>
                  </a:lnTo>
                  <a:lnTo>
                    <a:pt y="18471" x="26741"/>
                  </a:lnTo>
                  <a:lnTo>
                    <a:pt y="17687" x="27465"/>
                  </a:lnTo>
                  <a:lnTo>
                    <a:pt y="16902" x="28008"/>
                  </a:lnTo>
                  <a:lnTo>
                    <a:pt y="15996" x="28491"/>
                  </a:lnTo>
                  <a:lnTo>
                    <a:pt y="15091" x="28914"/>
                  </a:lnTo>
                  <a:lnTo>
                    <a:pt y="14125" x="29155"/>
                  </a:lnTo>
                  <a:lnTo>
                    <a:pt y="13159" x="29336"/>
                  </a:lnTo>
                  <a:lnTo>
                    <a:pt y="12133" x="29397"/>
                  </a:lnTo>
                  <a:lnTo>
                    <a:pt y="12133" x="29397"/>
                  </a:lnTo>
                  <a:lnTo>
                    <a:pt y="11288" x="29336"/>
                  </a:lnTo>
                  <a:lnTo>
                    <a:pt y="10443" x="29216"/>
                  </a:lnTo>
                  <a:lnTo>
                    <a:pt y="9719" x="29034"/>
                  </a:lnTo>
                  <a:lnTo>
                    <a:pt y="8934" x="28793"/>
                  </a:lnTo>
                  <a:lnTo>
                    <a:pt y="8270" x="28491"/>
                  </a:lnTo>
                  <a:lnTo>
                    <a:pt y="7546" x="28069"/>
                  </a:lnTo>
                  <a:lnTo>
                    <a:pt y="6882" x="27586"/>
                  </a:lnTo>
                  <a:lnTo>
                    <a:pt y="6218" x="26982"/>
                  </a:lnTo>
                  <a:lnTo>
                    <a:pt y="5494" x="26379"/>
                  </a:lnTo>
                  <a:lnTo>
                    <a:pt y="4830" x="25654"/>
                  </a:lnTo>
                  <a:lnTo>
                    <a:pt y="4105" x="24809"/>
                  </a:lnTo>
                  <a:lnTo>
                    <a:pt y="3381" x="23904"/>
                  </a:lnTo>
                  <a:lnTo>
                    <a:pt y="1812" x="21851"/>
                  </a:lnTo>
                  <a:lnTo>
                    <a:pt y="121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399" id="399"/>
            <p:cNvSpPr/>
            <p:nvPr/>
          </p:nvSpPr>
          <p:spPr>
            <a:xfrm>
              <a:off y="2284800" x="4422648"/>
              <a:ext cy="1733900" cx="1134825"/>
            </a:xfrm>
            <a:custGeom>
              <a:pathLst>
                <a:path extrusionOk="0" h="69356" w="45393" fill="none">
                  <a:moveTo>
                    <a:pt y="3260" x="33924"/>
                  </a:moveTo>
                  <a:lnTo>
                    <a:pt y="3260" x="33924"/>
                  </a:lnTo>
                  <a:lnTo>
                    <a:pt y="4045" x="34829"/>
                  </a:lnTo>
                  <a:lnTo>
                    <a:pt y="4951" x="35855"/>
                  </a:lnTo>
                  <a:lnTo>
                    <a:pt y="5494" x="36398"/>
                  </a:lnTo>
                  <a:lnTo>
                    <a:pt y="6097" x="36881"/>
                  </a:lnTo>
                  <a:lnTo>
                    <a:pt y="6761" x="37425"/>
                  </a:lnTo>
                  <a:lnTo>
                    <a:pt y="7486" x="37968"/>
                  </a:lnTo>
                  <a:lnTo>
                    <a:pt y="8270" x="38451"/>
                  </a:lnTo>
                  <a:lnTo>
                    <a:pt y="9115" x="38934"/>
                  </a:lnTo>
                  <a:lnTo>
                    <a:pt y="10021" x="39356"/>
                  </a:lnTo>
                  <a:lnTo>
                    <a:pt y="10987" x="39718"/>
                  </a:lnTo>
                  <a:lnTo>
                    <a:pt y="12013" x="39960"/>
                  </a:lnTo>
                  <a:lnTo>
                    <a:pt y="13099" x="40201"/>
                  </a:lnTo>
                  <a:lnTo>
                    <a:pt y="14307" x="40382"/>
                  </a:lnTo>
                  <a:lnTo>
                    <a:pt y="15574" x="40382"/>
                  </a:lnTo>
                  <a:lnTo>
                    <a:pt y="15574" x="40382"/>
                  </a:lnTo>
                  <a:lnTo>
                    <a:pt y="16781" x="40382"/>
                  </a:lnTo>
                  <a:lnTo>
                    <a:pt y="17928" x="40262"/>
                  </a:lnTo>
                  <a:lnTo>
                    <a:pt y="19015" x="40020"/>
                  </a:lnTo>
                  <a:lnTo>
                    <a:pt y="19980" x="39718"/>
                  </a:lnTo>
                  <a:lnTo>
                    <a:pt y="20946" x="39417"/>
                  </a:lnTo>
                  <a:lnTo>
                    <a:pt y="21852" x="38994"/>
                  </a:lnTo>
                  <a:lnTo>
                    <a:pt y="22636" x="38511"/>
                  </a:lnTo>
                  <a:lnTo>
                    <a:pt y="23421" x="38028"/>
                  </a:lnTo>
                  <a:lnTo>
                    <a:pt y="24145" x="37485"/>
                  </a:lnTo>
                  <a:lnTo>
                    <a:pt y="24870" x="36881"/>
                  </a:lnTo>
                  <a:lnTo>
                    <a:pt y="25534" x="36217"/>
                  </a:lnTo>
                  <a:lnTo>
                    <a:pt y="26137" x="35553"/>
                  </a:lnTo>
                  <a:lnTo>
                    <a:pt y="27345" x="34165"/>
                  </a:lnTo>
                  <a:lnTo>
                    <a:pt y="28491" x="32777"/>
                  </a:lnTo>
                  <a:lnTo>
                    <a:pt y="28491" x="32777"/>
                  </a:lnTo>
                  <a:lnTo>
                    <a:pt y="29397" x="31871"/>
                  </a:lnTo>
                  <a:lnTo>
                    <a:pt y="29880" x="31449"/>
                  </a:lnTo>
                  <a:lnTo>
                    <a:pt y="30423" x="31026"/>
                  </a:lnTo>
                  <a:lnTo>
                    <a:pt y="30966" x="30725"/>
                  </a:lnTo>
                  <a:lnTo>
                    <a:pt y="31570" x="30423"/>
                  </a:lnTo>
                  <a:lnTo>
                    <a:pt y="32234" x="30302"/>
                  </a:lnTo>
                  <a:lnTo>
                    <a:pt y="32958" x="30242"/>
                  </a:lnTo>
                  <a:lnTo>
                    <a:pt y="32958" x="30242"/>
                  </a:lnTo>
                  <a:lnTo>
                    <a:pt y="33682" x="30302"/>
                  </a:lnTo>
                  <a:lnTo>
                    <a:pt y="34286" x="30423"/>
                  </a:lnTo>
                  <a:lnTo>
                    <a:pt y="34829" x="30725"/>
                  </a:lnTo>
                  <a:lnTo>
                    <a:pt y="35373" x="31026"/>
                  </a:lnTo>
                  <a:lnTo>
                    <a:pt y="35795" x="31388"/>
                  </a:lnTo>
                  <a:lnTo>
                    <a:pt y="36157" x="31811"/>
                  </a:lnTo>
                  <a:lnTo>
                    <a:pt y="36882" x="32596"/>
                  </a:lnTo>
                  <a:lnTo>
                    <a:pt y="39417" x="35855"/>
                  </a:lnTo>
                  <a:lnTo>
                    <a:pt y="39417" x="35855"/>
                  </a:lnTo>
                  <a:lnTo>
                    <a:pt y="40684" x="37364"/>
                  </a:lnTo>
                  <a:lnTo>
                    <a:pt y="41952" x="38753"/>
                  </a:lnTo>
                  <a:lnTo>
                    <a:pt y="42556" x="39417"/>
                  </a:lnTo>
                  <a:lnTo>
                    <a:pt y="43280" x="40020"/>
                  </a:lnTo>
                  <a:lnTo>
                    <a:pt y="43944" x="40624"/>
                  </a:lnTo>
                  <a:lnTo>
                    <a:pt y="44668" x="41167"/>
                  </a:lnTo>
                  <a:lnTo>
                    <a:pt y="45453" x="41710"/>
                  </a:lnTo>
                  <a:lnTo>
                    <a:pt y="46238" x="42133"/>
                  </a:lnTo>
                  <a:lnTo>
                    <a:pt y="47083" x="42555"/>
                  </a:lnTo>
                  <a:lnTo>
                    <a:pt y="47988" x="42857"/>
                  </a:lnTo>
                  <a:lnTo>
                    <a:pt y="48894" x="43159"/>
                  </a:lnTo>
                  <a:lnTo>
                    <a:pt y="49920" x="43340"/>
                  </a:lnTo>
                  <a:lnTo>
                    <a:pt y="51006" x="43461"/>
                  </a:lnTo>
                  <a:lnTo>
                    <a:pt y="52153" x="43521"/>
                  </a:lnTo>
                  <a:lnTo>
                    <a:pt y="52153" x="43521"/>
                  </a:lnTo>
                  <a:lnTo>
                    <a:pt y="52938" x="43461"/>
                  </a:lnTo>
                  <a:lnTo>
                    <a:pt y="53722" x="43400"/>
                  </a:lnTo>
                  <a:lnTo>
                    <a:pt y="54567" x="43280"/>
                  </a:lnTo>
                  <a:lnTo>
                    <a:pt y="55352" x="43099"/>
                  </a:lnTo>
                  <a:lnTo>
                    <a:pt y="56137" x="42917"/>
                  </a:lnTo>
                  <a:lnTo>
                    <a:pt y="56922" x="42616"/>
                  </a:lnTo>
                  <a:lnTo>
                    <a:pt y="57646" x="42314"/>
                  </a:lnTo>
                  <a:lnTo>
                    <a:pt y="58431" x="41952"/>
                  </a:lnTo>
                  <a:lnTo>
                    <a:pt y="59155" x="41529"/>
                  </a:lnTo>
                  <a:lnTo>
                    <a:pt y="59940" x="41107"/>
                  </a:lnTo>
                  <a:lnTo>
                    <a:pt y="60664" x="40624"/>
                  </a:lnTo>
                  <a:lnTo>
                    <a:pt y="61328" x="40081"/>
                  </a:lnTo>
                  <a:lnTo>
                    <a:pt y="62052" x="39477"/>
                  </a:lnTo>
                  <a:lnTo>
                    <a:pt y="62656" x="38813"/>
                  </a:lnTo>
                  <a:lnTo>
                    <a:pt y="63320" x="38149"/>
                  </a:lnTo>
                  <a:lnTo>
                    <a:pt y="63923" x="37425"/>
                  </a:lnTo>
                  <a:lnTo>
                    <a:pt y="64527" x="36640"/>
                  </a:lnTo>
                  <a:lnTo>
                    <a:pt y="65131" x="35795"/>
                  </a:lnTo>
                  <a:lnTo>
                    <a:pt y="65614" x="34950"/>
                  </a:lnTo>
                  <a:lnTo>
                    <a:pt y="66157" x="34044"/>
                  </a:lnTo>
                  <a:lnTo>
                    <a:pt y="66640" x="33079"/>
                  </a:lnTo>
                  <a:lnTo>
                    <a:pt y="67062" x="32052"/>
                  </a:lnTo>
                  <a:lnTo>
                    <a:pt y="67485" x="31026"/>
                  </a:lnTo>
                  <a:lnTo>
                    <a:pt y="67847" x="29940"/>
                  </a:lnTo>
                  <a:lnTo>
                    <a:pt y="68209" x="28793"/>
                  </a:lnTo>
                  <a:lnTo>
                    <a:pt y="68451" x="27586"/>
                  </a:lnTo>
                  <a:lnTo>
                    <a:pt y="68752" x="26379"/>
                  </a:lnTo>
                  <a:lnTo>
                    <a:pt y="68933" x="25111"/>
                  </a:lnTo>
                  <a:lnTo>
                    <a:pt y="69115" x="23783"/>
                  </a:lnTo>
                  <a:lnTo>
                    <a:pt y="69235" x="22395"/>
                  </a:lnTo>
                  <a:lnTo>
                    <a:pt y="69296" x="21006"/>
                  </a:lnTo>
                  <a:lnTo>
                    <a:pt y="69356" x="19558"/>
                  </a:lnTo>
                  <a:lnTo>
                    <a:pt y="69356" x="19558"/>
                  </a:lnTo>
                  <a:lnTo>
                    <a:pt y="69296" x="18350"/>
                  </a:lnTo>
                  <a:lnTo>
                    <a:pt y="69235" x="17204"/>
                  </a:lnTo>
                  <a:lnTo>
                    <a:pt y="69175" x="16057"/>
                  </a:lnTo>
                  <a:lnTo>
                    <a:pt y="69054" x="14970"/>
                  </a:lnTo>
                  <a:lnTo>
                    <a:pt y="68873" x="13884"/>
                  </a:lnTo>
                  <a:lnTo>
                    <a:pt y="68692" x="12858"/>
                  </a:lnTo>
                  <a:lnTo>
                    <a:pt y="68511" x="11892"/>
                  </a:lnTo>
                  <a:lnTo>
                    <a:pt y="68269" x="10926"/>
                  </a:lnTo>
                  <a:lnTo>
                    <a:pt y="67968" x="10021"/>
                  </a:lnTo>
                  <a:lnTo>
                    <a:pt y="67666" x="9176"/>
                  </a:lnTo>
                  <a:lnTo>
                    <a:pt y="67364" x="8391"/>
                  </a:lnTo>
                  <a:lnTo>
                    <a:pt y="67002" x="7606"/>
                  </a:lnTo>
                  <a:lnTo>
                    <a:pt y="66640" x="6821"/>
                  </a:lnTo>
                  <a:lnTo>
                    <a:pt y="66217" x="6158"/>
                  </a:lnTo>
                  <a:lnTo>
                    <a:pt y="65795" x="5494"/>
                  </a:lnTo>
                  <a:lnTo>
                    <a:pt y="65372" x="4830"/>
                  </a:lnTo>
                  <a:lnTo>
                    <a:pt y="64889" x="4286"/>
                  </a:lnTo>
                  <a:lnTo>
                    <a:pt y="64406" x="3683"/>
                  </a:lnTo>
                  <a:lnTo>
                    <a:pt y="63923" x="3200"/>
                  </a:lnTo>
                  <a:lnTo>
                    <a:pt y="63380" x="2717"/>
                  </a:lnTo>
                  <a:lnTo>
                    <a:pt y="62897" x="2294"/>
                  </a:lnTo>
                  <a:lnTo>
                    <a:pt y="62354" x="1872"/>
                  </a:lnTo>
                  <a:lnTo>
                    <a:pt y="61750" x="1510"/>
                  </a:lnTo>
                  <a:lnTo>
                    <a:pt y="61207" x="1208"/>
                  </a:lnTo>
                  <a:lnTo>
                    <a:pt y="60604" x="906"/>
                  </a:lnTo>
                  <a:lnTo>
                    <a:pt y="60000" x="665"/>
                  </a:lnTo>
                  <a:lnTo>
                    <a:pt y="59396" x="484"/>
                  </a:lnTo>
                  <a:lnTo>
                    <a:pt y="58793" x="302"/>
                  </a:lnTo>
                  <a:lnTo>
                    <a:pt y="58189" x="182"/>
                  </a:lnTo>
                  <a:lnTo>
                    <a:pt y="57586" x="61"/>
                  </a:lnTo>
                  <a:lnTo>
                    <a:pt y="56982" x="61"/>
                  </a:lnTo>
                  <a:lnTo>
                    <a:pt y="56318" x="1"/>
                  </a:lnTo>
                  <a:lnTo>
                    <a:pt y="56318" x="1"/>
                  </a:lnTo>
                  <a:lnTo>
                    <a:pt y="55714" x="61"/>
                  </a:lnTo>
                  <a:lnTo>
                    <a:pt y="55050" x="121"/>
                  </a:lnTo>
                  <a:lnTo>
                    <a:pt y="54326" x="182"/>
                  </a:lnTo>
                  <a:lnTo>
                    <a:pt y="53662" x="363"/>
                  </a:lnTo>
                  <a:lnTo>
                    <a:pt y="52938" x="544"/>
                  </a:lnTo>
                  <a:lnTo>
                    <a:pt y="52213" x="785"/>
                  </a:lnTo>
                  <a:lnTo>
                    <a:pt y="51489" x="1148"/>
                  </a:lnTo>
                  <a:lnTo>
                    <a:pt y="50765" x="1510"/>
                  </a:lnTo>
                  <a:lnTo>
                    <a:pt y="49980" x="1932"/>
                  </a:lnTo>
                  <a:lnTo>
                    <a:pt y="49256" x="2415"/>
                  </a:lnTo>
                  <a:lnTo>
                    <a:pt y="48531" x="3019"/>
                  </a:lnTo>
                  <a:lnTo>
                    <a:pt y="47867" x="3683"/>
                  </a:lnTo>
                  <a:lnTo>
                    <a:pt y="47143" x="4407"/>
                  </a:lnTo>
                  <a:lnTo>
                    <a:pt y="46479" x="5192"/>
                  </a:lnTo>
                  <a:lnTo>
                    <a:pt y="45815" x="6037"/>
                  </a:lnTo>
                  <a:lnTo>
                    <a:pt y="45211" x="7003"/>
                  </a:lnTo>
                  <a:lnTo>
                    <a:pt y="45211" x="7003"/>
                  </a:lnTo>
                  <a:lnTo>
                    <a:pt y="44608" x="8089"/>
                  </a:lnTo>
                  <a:lnTo>
                    <a:pt y="44065" x="9236"/>
                  </a:lnTo>
                  <a:lnTo>
                    <a:pt y="43582" x="10383"/>
                  </a:lnTo>
                  <a:lnTo>
                    <a:pt y="43159" x="11530"/>
                  </a:lnTo>
                  <a:lnTo>
                    <a:pt y="42797" x="12737"/>
                  </a:lnTo>
                  <a:lnTo>
                    <a:pt y="42435" x="13944"/>
                  </a:lnTo>
                  <a:lnTo>
                    <a:pt y="42193" x="15091"/>
                  </a:lnTo>
                  <a:lnTo>
                    <a:pt y="41952" x="16298"/>
                  </a:lnTo>
                  <a:lnTo>
                    <a:pt y="41590" x="18592"/>
                  </a:lnTo>
                  <a:lnTo>
                    <a:pt y="41348" x="20765"/>
                  </a:lnTo>
                  <a:lnTo>
                    <a:pt y="41167" x="22696"/>
                  </a:lnTo>
                  <a:lnTo>
                    <a:pt y="41047" x="24387"/>
                  </a:lnTo>
                  <a:lnTo>
                    <a:pt y="41047" x="24387"/>
                  </a:lnTo>
                  <a:lnTo>
                    <a:pt y="39779" x="23421"/>
                  </a:lnTo>
                  <a:lnTo>
                    <a:pt y="39115" x="22998"/>
                  </a:lnTo>
                  <a:lnTo>
                    <a:pt y="38391" x="22576"/>
                  </a:lnTo>
                  <a:lnTo>
                    <a:pt y="37606" x="22214"/>
                  </a:lnTo>
                  <a:lnTo>
                    <a:pt y="36761" x="21912"/>
                  </a:lnTo>
                  <a:lnTo>
                    <a:pt y="35855" x="21731"/>
                  </a:lnTo>
                  <a:lnTo>
                    <a:pt y="34829" x="21670"/>
                  </a:lnTo>
                  <a:lnTo>
                    <a:pt y="34829" x="21670"/>
                  </a:lnTo>
                  <a:lnTo>
                    <a:pt y="34286" x="21670"/>
                  </a:lnTo>
                  <a:lnTo>
                    <a:pt y="33803" x="21731"/>
                  </a:lnTo>
                  <a:lnTo>
                    <a:pt y="32898" x="21972"/>
                  </a:lnTo>
                  <a:lnTo>
                    <a:pt y="32113" x="22214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1449" x="21067"/>
                  </a:lnTo>
                  <a:lnTo>
                    <a:pt y="31509" x="19678"/>
                  </a:lnTo>
                  <a:lnTo>
                    <a:pt y="31509" x="19678"/>
                  </a:lnTo>
                  <a:lnTo>
                    <a:pt y="31449" x="18773"/>
                  </a:lnTo>
                  <a:lnTo>
                    <a:pt y="31389" x="17928"/>
                  </a:lnTo>
                  <a:lnTo>
                    <a:pt y="31328" x="17083"/>
                  </a:lnTo>
                  <a:lnTo>
                    <a:pt y="31147" x="16238"/>
                  </a:lnTo>
                  <a:lnTo>
                    <a:pt y="30966" x="15453"/>
                  </a:lnTo>
                  <a:lnTo>
                    <a:pt y="30785" x="14668"/>
                  </a:lnTo>
                  <a:lnTo>
                    <a:pt y="30544" x="13944"/>
                  </a:lnTo>
                  <a:lnTo>
                    <a:pt y="30242" x="13220"/>
                  </a:lnTo>
                  <a:lnTo>
                    <a:pt y="29940" x="12556"/>
                  </a:lnTo>
                  <a:lnTo>
                    <a:pt y="29578" x="11892"/>
                  </a:lnTo>
                  <a:lnTo>
                    <a:pt y="29216" x="11228"/>
                  </a:lnTo>
                  <a:lnTo>
                    <a:pt y="28854" x="10624"/>
                  </a:lnTo>
                  <a:lnTo>
                    <a:pt y="28431" x="10081"/>
                  </a:lnTo>
                  <a:lnTo>
                    <a:pt y="27948" x="9538"/>
                  </a:lnTo>
                  <a:lnTo>
                    <a:pt y="26982" x="8512"/>
                  </a:lnTo>
                  <a:lnTo>
                    <a:pt y="25956" x="7606"/>
                  </a:lnTo>
                  <a:lnTo>
                    <a:pt y="24870" x="6821"/>
                  </a:lnTo>
                  <a:lnTo>
                    <a:pt y="23663" x="6097"/>
                  </a:lnTo>
                  <a:lnTo>
                    <a:pt y="22455" x="5554"/>
                  </a:lnTo>
                  <a:lnTo>
                    <a:pt y="21127" x="5131"/>
                  </a:lnTo>
                  <a:lnTo>
                    <a:pt y="19860" x="4830"/>
                  </a:lnTo>
                  <a:lnTo>
                    <a:pt y="18532" x="4648"/>
                  </a:lnTo>
                  <a:lnTo>
                    <a:pt y="17204" x="4588"/>
                  </a:lnTo>
                  <a:lnTo>
                    <a:pt y="17204" x="4588"/>
                  </a:lnTo>
                  <a:lnTo>
                    <a:pt y="16419" x="4588"/>
                  </a:lnTo>
                  <a:lnTo>
                    <a:pt y="15634" x="4648"/>
                  </a:lnTo>
                  <a:lnTo>
                    <a:pt y="14789" x="4769"/>
                  </a:lnTo>
                  <a:lnTo>
                    <a:pt y="14005" x="4950"/>
                  </a:lnTo>
                  <a:lnTo>
                    <a:pt y="13220" x="5131"/>
                  </a:lnTo>
                  <a:lnTo>
                    <a:pt y="12375" x="5373"/>
                  </a:lnTo>
                  <a:lnTo>
                    <a:pt y="11590" x="5675"/>
                  </a:lnTo>
                  <a:lnTo>
                    <a:pt y="10806" x="5976"/>
                  </a:lnTo>
                  <a:lnTo>
                    <a:pt y="10021" x="6399"/>
                  </a:lnTo>
                  <a:lnTo>
                    <a:pt y="9236" x="6821"/>
                  </a:lnTo>
                  <a:lnTo>
                    <a:pt y="8512" x="7304"/>
                  </a:lnTo>
                  <a:lnTo>
                    <a:pt y="7727" x="7848"/>
                  </a:lnTo>
                  <a:lnTo>
                    <a:pt y="7003" x="8391"/>
                  </a:lnTo>
                  <a:lnTo>
                    <a:pt y="6339" x="8994"/>
                  </a:lnTo>
                  <a:lnTo>
                    <a:pt y="5675" x="9658"/>
                  </a:lnTo>
                  <a:lnTo>
                    <a:pt y="5011" x="10383"/>
                  </a:lnTo>
                  <a:lnTo>
                    <a:pt y="5011" x="10383"/>
                  </a:lnTo>
                  <a:lnTo>
                    <a:pt y="4226" x="11349"/>
                  </a:lnTo>
                  <a:lnTo>
                    <a:pt y="3562" x="12375"/>
                  </a:lnTo>
                  <a:lnTo>
                    <a:pt y="2959" x="13401"/>
                  </a:lnTo>
                  <a:lnTo>
                    <a:pt y="2415" x="14427"/>
                  </a:lnTo>
                  <a:lnTo>
                    <a:pt y="1932" x="15453"/>
                  </a:lnTo>
                  <a:lnTo>
                    <a:pt y="1570" x="16540"/>
                  </a:lnTo>
                  <a:lnTo>
                    <a:pt y="1208" x="17566"/>
                  </a:lnTo>
                  <a:lnTo>
                    <a:pt y="906" x="18652"/>
                  </a:lnTo>
                  <a:lnTo>
                    <a:pt y="665" x="19678"/>
                  </a:lnTo>
                  <a:lnTo>
                    <a:pt y="484" x="20705"/>
                  </a:lnTo>
                  <a:lnTo>
                    <a:pt y="303" x="21731"/>
                  </a:lnTo>
                  <a:lnTo>
                    <a:pt y="182" x="22757"/>
                  </a:lnTo>
                  <a:lnTo>
                    <a:pt y="61" x="24749"/>
                  </a:lnTo>
                  <a:lnTo>
                    <a:pt y="1" x="26680"/>
                  </a:lnTo>
                  <a:lnTo>
                    <a:pt y="1" x="45392"/>
                  </a:lnTo>
                  <a:lnTo>
                    <a:pt y="3260" x="39598"/>
                  </a:lnTo>
                  <a:lnTo>
                    <a:pt y="3260" x="33924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00" id="400"/>
            <p:cNvSpPr/>
            <p:nvPr/>
          </p:nvSpPr>
          <p:spPr>
            <a:xfrm>
              <a:off y="2253125" x="3281826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4"/>
                  </a:lnTo>
                  <a:lnTo>
                    <a:pt y="2958" x="2317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1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6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3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7"/>
                  </a:lnTo>
                  <a:lnTo>
                    <a:pt y="24447" x="36217"/>
                  </a:lnTo>
                  <a:lnTo>
                    <a:pt y="26076" x="36278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8"/>
                  </a:lnTo>
                  <a:lnTo>
                    <a:pt y="35010" x="34286"/>
                  </a:lnTo>
                  <a:lnTo>
                    <a:pt y="35553" x="33924"/>
                  </a:lnTo>
                  <a:lnTo>
                    <a:pt y="36157" x="33501"/>
                  </a:lnTo>
                  <a:lnTo>
                    <a:pt y="36640" x="33139"/>
                  </a:lnTo>
                  <a:lnTo>
                    <a:pt y="37183" x="3265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147"/>
                  </a:lnTo>
                  <a:lnTo>
                    <a:pt y="38873" x="30604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6"/>
                  </a:lnTo>
                  <a:lnTo>
                    <a:pt y="40442" x="26922"/>
                  </a:lnTo>
                  <a:lnTo>
                    <a:pt y="40563" x="26258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40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4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8"/>
                  </a:lnTo>
                  <a:lnTo>
                    <a:pt y="34829" x="1394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1952"/>
                  </a:lnTo>
                  <a:lnTo>
                    <a:pt y="30362" x="11530"/>
                  </a:lnTo>
                  <a:lnTo>
                    <a:pt y="28430" x="10805"/>
                  </a:lnTo>
                  <a:lnTo>
                    <a:pt y="26499" x="10202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4"/>
                  </a:lnTo>
                  <a:lnTo>
                    <a:pt y="16962" x="8813"/>
                  </a:lnTo>
                  <a:lnTo>
                    <a:pt y="15513" x="8874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35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6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5"/>
                  </a:lnTo>
                  <a:lnTo>
                    <a:pt y="5916" x="13039"/>
                  </a:lnTo>
                  <a:lnTo>
                    <a:pt y="5191" x="13884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8"/>
                  </a:lnTo>
                  <a:lnTo>
                    <a:pt y="3018" x="18954"/>
                  </a:lnTo>
                  <a:lnTo>
                    <a:pt y="2837" x="20041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5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1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6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4"/>
                  </a:lnTo>
                  <a:lnTo>
                    <a:pt y="13582" x="1751"/>
                  </a:lnTo>
                  <a:lnTo>
                    <a:pt y="14608" x="1329"/>
                  </a:lnTo>
                  <a:lnTo>
                    <a:pt y="15574" x="1027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24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1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6"/>
                  </a:lnTo>
                  <a:lnTo>
                    <a:pt y="28732" x="108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200"/>
                  </a:lnTo>
                  <a:lnTo>
                    <a:pt y="34165" x="3743"/>
                  </a:lnTo>
                  <a:lnTo>
                    <a:pt y="35010" x="4347"/>
                  </a:lnTo>
                  <a:lnTo>
                    <a:pt y="35795" x="5011"/>
                  </a:lnTo>
                  <a:lnTo>
                    <a:pt y="36579" x="5675"/>
                  </a:lnTo>
                  <a:lnTo>
                    <a:pt y="37364" x="6399"/>
                  </a:lnTo>
                  <a:lnTo>
                    <a:pt y="38088" x="7184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3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8"/>
                  </a:lnTo>
                  <a:lnTo>
                    <a:pt y="43460" x="20825"/>
                  </a:lnTo>
                  <a:lnTo>
                    <a:pt y="43521" x="2215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5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9"/>
                  </a:lnTo>
                  <a:lnTo>
                    <a:pt y="40503" x="34105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60"/>
                  </a:lnTo>
                  <a:lnTo>
                    <a:pt y="34829" x="40624"/>
                  </a:lnTo>
                  <a:lnTo>
                    <a:pt y="33984" x="41288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0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5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3"/>
                  </a:lnTo>
                  <a:lnTo>
                    <a:pt y="3863" x="36278"/>
                  </a:lnTo>
                  <a:lnTo>
                    <a:pt y="3260" x="35433"/>
                  </a:lnTo>
                  <a:lnTo>
                    <a:pt y="2717" x="34467"/>
                  </a:lnTo>
                  <a:lnTo>
                    <a:pt y="2234" x="33561"/>
                  </a:lnTo>
                  <a:lnTo>
                    <a:pt y="1811" x="32596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396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FDB515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01" id="401"/>
            <p:cNvSpPr/>
            <p:nvPr/>
          </p:nvSpPr>
          <p:spPr>
            <a:xfrm>
              <a:off y="2322525" x="3502146"/>
              <a:ext cy="949225" cx="686625"/>
            </a:xfrm>
            <a:custGeom>
              <a:pathLst>
                <a:path extrusionOk="0" h="37969" w="27465" fill="none">
                  <a:moveTo>
                    <a:pt y="33381" x="24688"/>
                  </a:moveTo>
                  <a:lnTo>
                    <a:pt y="33381" x="24688"/>
                  </a:lnTo>
                  <a:lnTo>
                    <a:pt y="32777" x="25111"/>
                  </a:lnTo>
                  <a:lnTo>
                    <a:pt y="32234" x="25473"/>
                  </a:lnTo>
                  <a:lnTo>
                    <a:pt y="31630" x="25775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5"/>
                  </a:lnTo>
                  <a:lnTo>
                    <a:pt y="23300" x="27465"/>
                  </a:lnTo>
                  <a:lnTo>
                    <a:pt y="21671" x="27404"/>
                  </a:lnTo>
                  <a:lnTo>
                    <a:pt y="19981" x="27284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30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3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8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366"/>
                  </a:lnTo>
                  <a:lnTo>
                    <a:pt y="61" x="13401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8"/>
                  </a:lnTo>
                  <a:lnTo>
                    <a:pt y="242" x="10141"/>
                  </a:lnTo>
                  <a:lnTo>
                    <a:pt y="484" x="9055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1"/>
                  </a:lnTo>
                  <a:lnTo>
                    <a:pt y="3140" x="4226"/>
                  </a:lnTo>
                  <a:lnTo>
                    <a:pt y="3140" x="4226"/>
                  </a:lnTo>
                  <a:lnTo>
                    <a:pt y="3743" x="3562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3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54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1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1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9"/>
                  </a:lnTo>
                  <a:lnTo>
                    <a:pt y="25654" x="1992"/>
                  </a:lnTo>
                  <a:lnTo>
                    <a:pt y="27586" x="2717"/>
                  </a:lnTo>
                  <a:lnTo>
                    <a:pt y="28552" x="313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31"/>
                  </a:lnTo>
                  <a:lnTo>
                    <a:pt y="32837" x="5735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1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7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5"/>
                  </a:lnTo>
                  <a:lnTo>
                    <a:pt y="37666" x="18109"/>
                  </a:lnTo>
                  <a:lnTo>
                    <a:pt y="37485" x="18773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1"/>
                  </a:lnTo>
                  <a:lnTo>
                    <a:pt y="35735" x="2233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843"/>
                  </a:lnTo>
                  <a:lnTo>
                    <a:pt y="33864" x="24326"/>
                  </a:lnTo>
                  <a:lnTo>
                    <a:pt y="33381" x="2468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02" id="402"/>
            <p:cNvSpPr/>
            <p:nvPr/>
          </p:nvSpPr>
          <p:spPr>
            <a:xfrm>
              <a:off y="2253125" x="3281826"/>
              <a:ext cy="1088025" cx="1131800"/>
            </a:xfrm>
            <a:custGeom>
              <a:pathLst>
                <a:path extrusionOk="0" h="43521" w="45272" fill="none">
                  <a:moveTo>
                    <a:pt y="43521" x="22153"/>
                  </a:moveTo>
                  <a:lnTo>
                    <a:pt y="43521" x="22153"/>
                  </a:lnTo>
                  <a:lnTo>
                    <a:pt y="43460" x="20825"/>
                  </a:lnTo>
                  <a:lnTo>
                    <a:pt y="43340" x="19558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3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4"/>
                  </a:lnTo>
                  <a:lnTo>
                    <a:pt y="37364" x="6399"/>
                  </a:lnTo>
                  <a:lnTo>
                    <a:pt y="36579" x="5675"/>
                  </a:lnTo>
                  <a:lnTo>
                    <a:pt y="35795" x="5011"/>
                  </a:lnTo>
                  <a:lnTo>
                    <a:pt y="35010" x="4347"/>
                  </a:lnTo>
                  <a:lnTo>
                    <a:pt y="34165" x="3743"/>
                  </a:lnTo>
                  <a:lnTo>
                    <a:pt y="33320" x="3200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087"/>
                  </a:lnTo>
                  <a:lnTo>
                    <a:pt y="27827" x="846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1"/>
                  </a:lnTo>
                  <a:lnTo>
                    <a:pt y="22032" x="1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24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7"/>
                  </a:lnTo>
                  <a:lnTo>
                    <a:pt y="14608" x="1329"/>
                  </a:lnTo>
                  <a:lnTo>
                    <a:pt y="13582" x="1751"/>
                  </a:lnTo>
                  <a:lnTo>
                    <a:pt y="12616" x="2174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6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1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5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396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6"/>
                  </a:lnTo>
                  <a:lnTo>
                    <a:pt y="2234" x="33561"/>
                  </a:lnTo>
                  <a:lnTo>
                    <a:pt y="2717" x="34467"/>
                  </a:lnTo>
                  <a:lnTo>
                    <a:pt y="3260" x="35433"/>
                  </a:lnTo>
                  <a:lnTo>
                    <a:pt y="3863" x="36278"/>
                  </a:lnTo>
                  <a:lnTo>
                    <a:pt y="4467" x="37123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5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0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8"/>
                  </a:lnTo>
                  <a:lnTo>
                    <a:pt y="34829" x="40624"/>
                  </a:lnTo>
                  <a:lnTo>
                    <a:pt y="35674" x="39960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5"/>
                  </a:lnTo>
                  <a:lnTo>
                    <a:pt y="41046" x="33079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5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15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03" id="403"/>
            <p:cNvSpPr/>
            <p:nvPr/>
          </p:nvSpPr>
          <p:spPr>
            <a:xfrm>
              <a:off y="2253125" x="2006699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3"/>
                  </a:lnTo>
                  <a:lnTo>
                    <a:pt y="2958" x="2323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0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5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2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6"/>
                  </a:lnTo>
                  <a:lnTo>
                    <a:pt y="24447" x="36217"/>
                  </a:lnTo>
                  <a:lnTo>
                    <a:pt y="26076" x="36277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7"/>
                  </a:lnTo>
                  <a:lnTo>
                    <a:pt y="35010" x="34286"/>
                  </a:lnTo>
                  <a:lnTo>
                    <a:pt y="35553" x="33923"/>
                  </a:lnTo>
                  <a:lnTo>
                    <a:pt y="36157" x="33561"/>
                  </a:lnTo>
                  <a:lnTo>
                    <a:pt y="36640" x="33139"/>
                  </a:lnTo>
                  <a:lnTo>
                    <a:pt y="37183" x="3271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207"/>
                  </a:lnTo>
                  <a:lnTo>
                    <a:pt y="38873" x="30603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5"/>
                  </a:lnTo>
                  <a:lnTo>
                    <a:pt y="40442" x="26921"/>
                  </a:lnTo>
                  <a:lnTo>
                    <a:pt y="40563" x="26257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39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3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7"/>
                  </a:lnTo>
                  <a:lnTo>
                    <a:pt y="34829" x="1400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2012"/>
                  </a:lnTo>
                  <a:lnTo>
                    <a:pt y="30362" x="11590"/>
                  </a:lnTo>
                  <a:lnTo>
                    <a:pt y="28430" x="10805"/>
                  </a:lnTo>
                  <a:lnTo>
                    <a:pt y="26499" x="10201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3"/>
                  </a:lnTo>
                  <a:lnTo>
                    <a:pt y="16962" x="8813"/>
                  </a:lnTo>
                  <a:lnTo>
                    <a:pt y="15513" x="8873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41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5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4"/>
                  </a:lnTo>
                  <a:lnTo>
                    <a:pt y="5916" x="13038"/>
                  </a:lnTo>
                  <a:lnTo>
                    <a:pt y="5191" x="13883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7"/>
                  </a:lnTo>
                  <a:lnTo>
                    <a:pt y="3018" x="18954"/>
                  </a:lnTo>
                  <a:lnTo>
                    <a:pt y="2837" x="20040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4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0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5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3"/>
                  </a:lnTo>
                  <a:lnTo>
                    <a:pt y="13582" x="1751"/>
                  </a:lnTo>
                  <a:lnTo>
                    <a:pt y="14608" x="1328"/>
                  </a:lnTo>
                  <a:lnTo>
                    <a:pt y="15574" x="1026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30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0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5"/>
                  </a:lnTo>
                  <a:lnTo>
                    <a:pt y="28732" x="114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199"/>
                  </a:lnTo>
                  <a:lnTo>
                    <a:pt y="34165" x="3803"/>
                  </a:lnTo>
                  <a:lnTo>
                    <a:pt y="35010" x="4346"/>
                  </a:lnTo>
                  <a:lnTo>
                    <a:pt y="35795" x="5010"/>
                  </a:lnTo>
                  <a:lnTo>
                    <a:pt y="36579" x="5674"/>
                  </a:lnTo>
                  <a:lnTo>
                    <a:pt y="37364" x="6399"/>
                  </a:lnTo>
                  <a:lnTo>
                    <a:pt y="38088" x="7183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2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7"/>
                  </a:lnTo>
                  <a:lnTo>
                    <a:pt y="43460" x="20825"/>
                  </a:lnTo>
                  <a:lnTo>
                    <a:pt y="43521" x="2221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4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8"/>
                  </a:lnTo>
                  <a:lnTo>
                    <a:pt y="40503" x="34104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59"/>
                  </a:lnTo>
                  <a:lnTo>
                    <a:pt y="34829" x="40623"/>
                  </a:lnTo>
                  <a:lnTo>
                    <a:pt y="33984" x="41287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6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4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2"/>
                  </a:lnTo>
                  <a:lnTo>
                    <a:pt y="3863" x="36277"/>
                  </a:lnTo>
                  <a:lnTo>
                    <a:pt y="3260" x="35432"/>
                  </a:lnTo>
                  <a:lnTo>
                    <a:pt y="2717" x="34527"/>
                  </a:lnTo>
                  <a:lnTo>
                    <a:pt y="2234" x="33561"/>
                  </a:lnTo>
                  <a:lnTo>
                    <a:pt y="1811" x="32595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457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04" id="404"/>
            <p:cNvSpPr/>
            <p:nvPr/>
          </p:nvSpPr>
          <p:spPr>
            <a:xfrm>
              <a:off y="2322525" x="2227025"/>
              <a:ext cy="949225" cx="686625"/>
            </a:xfrm>
            <a:custGeom>
              <a:pathLst>
                <a:path extrusionOk="0" h="37969" w="27465" fill="none">
                  <a:moveTo>
                    <a:pt y="33381" x="24748"/>
                  </a:moveTo>
                  <a:lnTo>
                    <a:pt y="33381" x="24748"/>
                  </a:lnTo>
                  <a:lnTo>
                    <a:pt y="32777" x="25110"/>
                  </a:lnTo>
                  <a:lnTo>
                    <a:pt y="32234" x="25473"/>
                  </a:lnTo>
                  <a:lnTo>
                    <a:pt y="31630" x="25774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4"/>
                  </a:lnTo>
                  <a:lnTo>
                    <a:pt y="23300" x="27464"/>
                  </a:lnTo>
                  <a:lnTo>
                    <a:pt y="21671" x="27404"/>
                  </a:lnTo>
                  <a:lnTo>
                    <a:pt y="19981" x="27283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29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2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7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426"/>
                  </a:lnTo>
                  <a:lnTo>
                    <a:pt y="61" x="13400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7"/>
                  </a:lnTo>
                  <a:lnTo>
                    <a:pt y="242" x="10141"/>
                  </a:lnTo>
                  <a:lnTo>
                    <a:pt y="484" x="9054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0"/>
                  </a:lnTo>
                  <a:lnTo>
                    <a:pt y="3140" x="4225"/>
                  </a:lnTo>
                  <a:lnTo>
                    <a:pt y="3140" x="4225"/>
                  </a:lnTo>
                  <a:lnTo>
                    <a:pt y="3743" x="3561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2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60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0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0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8"/>
                  </a:lnTo>
                  <a:lnTo>
                    <a:pt y="25654" x="1992"/>
                  </a:lnTo>
                  <a:lnTo>
                    <a:pt y="27586" x="2777"/>
                  </a:lnTo>
                  <a:lnTo>
                    <a:pt y="28552" x="319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91"/>
                  </a:lnTo>
                  <a:lnTo>
                    <a:pt y="32837" x="5734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0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6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4"/>
                  </a:lnTo>
                  <a:lnTo>
                    <a:pt y="37666" x="18108"/>
                  </a:lnTo>
                  <a:lnTo>
                    <a:pt y="37485" x="18772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0"/>
                  </a:lnTo>
                  <a:lnTo>
                    <a:pt y="35735" x="2239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903"/>
                  </a:lnTo>
                  <a:lnTo>
                    <a:pt y="33864" x="24326"/>
                  </a:lnTo>
                  <a:lnTo>
                    <a:pt y="33381" x="2474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05" id="405"/>
            <p:cNvSpPr/>
            <p:nvPr/>
          </p:nvSpPr>
          <p:spPr>
            <a:xfrm>
              <a:off y="2253125" x="2006699"/>
              <a:ext cy="1088025" cx="1131800"/>
            </a:xfrm>
            <a:custGeom>
              <a:pathLst>
                <a:path extrusionOk="0" h="43521" w="45272" fill="none">
                  <a:moveTo>
                    <a:pt y="43521" x="22213"/>
                  </a:moveTo>
                  <a:lnTo>
                    <a:pt y="43521" x="22213"/>
                  </a:lnTo>
                  <a:lnTo>
                    <a:pt y="43460" x="20825"/>
                  </a:lnTo>
                  <a:lnTo>
                    <a:pt y="43340" x="19557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2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3"/>
                  </a:lnTo>
                  <a:lnTo>
                    <a:pt y="37364" x="6399"/>
                  </a:lnTo>
                  <a:lnTo>
                    <a:pt y="36579" x="5674"/>
                  </a:lnTo>
                  <a:lnTo>
                    <a:pt y="35795" x="5010"/>
                  </a:lnTo>
                  <a:lnTo>
                    <a:pt y="35010" x="4346"/>
                  </a:lnTo>
                  <a:lnTo>
                    <a:pt y="34165" x="3803"/>
                  </a:lnTo>
                  <a:lnTo>
                    <a:pt y="33320" x="3199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147"/>
                  </a:lnTo>
                  <a:lnTo>
                    <a:pt y="27827" x="845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0"/>
                  </a:lnTo>
                  <a:lnTo>
                    <a:pt y="22032" x="0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30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6"/>
                  </a:lnTo>
                  <a:lnTo>
                    <a:pt y="14608" x="1328"/>
                  </a:lnTo>
                  <a:lnTo>
                    <a:pt y="13582" x="1751"/>
                  </a:lnTo>
                  <a:lnTo>
                    <a:pt y="12616" x="2173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5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0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4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457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5"/>
                  </a:lnTo>
                  <a:lnTo>
                    <a:pt y="2234" x="33561"/>
                  </a:lnTo>
                  <a:lnTo>
                    <a:pt y="2717" x="34527"/>
                  </a:lnTo>
                  <a:lnTo>
                    <a:pt y="3260" x="35432"/>
                  </a:lnTo>
                  <a:lnTo>
                    <a:pt y="3863" x="36277"/>
                  </a:lnTo>
                  <a:lnTo>
                    <a:pt y="4467" x="37122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4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6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7"/>
                  </a:lnTo>
                  <a:lnTo>
                    <a:pt y="34829" x="40623"/>
                  </a:lnTo>
                  <a:lnTo>
                    <a:pt y="35674" x="39959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4"/>
                  </a:lnTo>
                  <a:lnTo>
                    <a:pt y="41046" x="33078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4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21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06" id="406"/>
            <p:cNvSpPr/>
            <p:nvPr/>
          </p:nvSpPr>
          <p:spPr>
            <a:xfrm>
              <a:off y="1738550" x="247172"/>
              <a:ext cy="1681075" cx="1659950"/>
            </a:xfrm>
            <a:custGeom>
              <a:pathLst>
                <a:path extrusionOk="0" h="67243" w="66398">
                  <a:moveTo>
                    <a:pt y="0" x="36881"/>
                  </a:moveTo>
                  <a:lnTo>
                    <a:pt y="61" x="34708"/>
                  </a:lnTo>
                  <a:lnTo>
                    <a:pt y="181" x="32656"/>
                  </a:lnTo>
                  <a:lnTo>
                    <a:pt y="423" x="30603"/>
                  </a:lnTo>
                  <a:lnTo>
                    <a:pt y="725" x="28611"/>
                  </a:lnTo>
                  <a:lnTo>
                    <a:pt y="1147" x="26680"/>
                  </a:lnTo>
                  <a:lnTo>
                    <a:pt y="1630" x="24809"/>
                  </a:lnTo>
                  <a:lnTo>
                    <a:pt y="2234" x="23058"/>
                  </a:lnTo>
                  <a:lnTo>
                    <a:pt y="2837" x="21308"/>
                  </a:lnTo>
                  <a:lnTo>
                    <a:pt y="3561" x="19618"/>
                  </a:lnTo>
                  <a:lnTo>
                    <a:pt y="4346" x="17988"/>
                  </a:lnTo>
                  <a:lnTo>
                    <a:pt y="5191" x="16479"/>
                  </a:lnTo>
                  <a:lnTo>
                    <a:pt y="6157" x="14970"/>
                  </a:lnTo>
                  <a:lnTo>
                    <a:pt y="7123" x="13581"/>
                  </a:lnTo>
                  <a:lnTo>
                    <a:pt y="8149" x="12193"/>
                  </a:lnTo>
                  <a:lnTo>
                    <a:pt y="9296" x="10926"/>
                  </a:lnTo>
                  <a:lnTo>
                    <a:pt y="10443" x="9718"/>
                  </a:lnTo>
                  <a:lnTo>
                    <a:pt y="11650" x="8571"/>
                  </a:lnTo>
                  <a:lnTo>
                    <a:pt y="12917" x="7485"/>
                  </a:lnTo>
                  <a:lnTo>
                    <a:pt y="14245" x="6459"/>
                  </a:lnTo>
                  <a:lnTo>
                    <a:pt y="15573" x="5493"/>
                  </a:lnTo>
                  <a:lnTo>
                    <a:pt y="16962" x="4648"/>
                  </a:lnTo>
                  <a:lnTo>
                    <a:pt y="18410" x="3863"/>
                  </a:lnTo>
                  <a:lnTo>
                    <a:pt y="19859" x="3139"/>
                  </a:lnTo>
                  <a:lnTo>
                    <a:pt y="21368" x="2475"/>
                  </a:lnTo>
                  <a:lnTo>
                    <a:pt y="22877" x="1871"/>
                  </a:lnTo>
                  <a:lnTo>
                    <a:pt y="24446" x="1388"/>
                  </a:lnTo>
                  <a:lnTo>
                    <a:pt y="26016" x="966"/>
                  </a:lnTo>
                  <a:lnTo>
                    <a:pt y="27585" x="604"/>
                  </a:lnTo>
                  <a:lnTo>
                    <a:pt y="29215" x="362"/>
                  </a:lnTo>
                  <a:lnTo>
                    <a:pt y="30845" x="121"/>
                  </a:lnTo>
                  <a:lnTo>
                    <a:pt y="32474" x="0"/>
                  </a:lnTo>
                  <a:lnTo>
                    <a:pt y="34165" x="0"/>
                  </a:lnTo>
                  <a:lnTo>
                    <a:pt y="35553" x="0"/>
                  </a:lnTo>
                  <a:lnTo>
                    <a:pt y="36941" x="121"/>
                  </a:lnTo>
                  <a:lnTo>
                    <a:pt y="38330" x="242"/>
                  </a:lnTo>
                  <a:lnTo>
                    <a:pt y="39718" x="423"/>
                  </a:lnTo>
                  <a:lnTo>
                    <a:pt y="41167" x="725"/>
                  </a:lnTo>
                  <a:lnTo>
                    <a:pt y="42615" x="1026"/>
                  </a:lnTo>
                  <a:lnTo>
                    <a:pt y="44003" x="1449"/>
                  </a:lnTo>
                  <a:lnTo>
                    <a:pt y="45452" x="1871"/>
                  </a:lnTo>
                  <a:lnTo>
                    <a:pt y="46840" x="2415"/>
                  </a:lnTo>
                  <a:lnTo>
                    <a:pt y="48229" x="2958"/>
                  </a:lnTo>
                  <a:lnTo>
                    <a:pt y="49617" x="3622"/>
                  </a:lnTo>
                  <a:lnTo>
                    <a:pt y="51005" x="4346"/>
                  </a:lnTo>
                  <a:lnTo>
                    <a:pt y="52333" x="5131"/>
                  </a:lnTo>
                  <a:lnTo>
                    <a:pt y="53661" x="5976"/>
                  </a:lnTo>
                  <a:lnTo>
                    <a:pt y="54929" x="6942"/>
                  </a:lnTo>
                  <a:lnTo>
                    <a:pt y="56136" x="7907"/>
                  </a:lnTo>
                  <a:lnTo>
                    <a:pt y="57343" x="8994"/>
                  </a:lnTo>
                  <a:lnTo>
                    <a:pt y="58430" x="10141"/>
                  </a:lnTo>
                  <a:lnTo>
                    <a:pt y="59577" x="11408"/>
                  </a:lnTo>
                  <a:lnTo>
                    <a:pt y="60603" x="12676"/>
                  </a:lnTo>
                  <a:lnTo>
                    <a:pt y="61569" x="14064"/>
                  </a:lnTo>
                  <a:lnTo>
                    <a:pt y="62474" x="15513"/>
                  </a:lnTo>
                  <a:lnTo>
                    <a:pt y="63319" x="17082"/>
                  </a:lnTo>
                  <a:lnTo>
                    <a:pt y="64104" x="18712"/>
                  </a:lnTo>
                  <a:lnTo>
                    <a:pt y="64768" x="20402"/>
                  </a:lnTo>
                  <a:lnTo>
                    <a:pt y="65432" x="22213"/>
                  </a:lnTo>
                  <a:lnTo>
                    <a:pt y="65915" x="24084"/>
                  </a:lnTo>
                  <a:lnTo>
                    <a:pt y="66397" x="26076"/>
                  </a:lnTo>
                  <a:lnTo>
                    <a:pt y="66760" x="28068"/>
                  </a:lnTo>
                  <a:lnTo>
                    <a:pt y="67001" x="30241"/>
                  </a:lnTo>
                  <a:lnTo>
                    <a:pt y="67182" x="32475"/>
                  </a:lnTo>
                  <a:lnTo>
                    <a:pt y="67243" x="34768"/>
                  </a:lnTo>
                  <a:lnTo>
                    <a:pt y="67182" x="36639"/>
                  </a:lnTo>
                  <a:lnTo>
                    <a:pt y="67061" x="38511"/>
                  </a:lnTo>
                  <a:lnTo>
                    <a:pt y="66941" x="40382"/>
                  </a:lnTo>
                  <a:lnTo>
                    <a:pt y="66760" x="42193"/>
                  </a:lnTo>
                  <a:lnTo>
                    <a:pt y="66277" x="45935"/>
                  </a:lnTo>
                  <a:lnTo>
                    <a:pt y="65673" x="49859"/>
                  </a:lnTo>
                  <a:lnTo>
                    <a:pt y="62655" x="62897"/>
                  </a:lnTo>
                  <a:lnTo>
                    <a:pt y="51488" x="62897"/>
                  </a:lnTo>
                  <a:lnTo>
                    <a:pt y="49255" x="62957"/>
                  </a:lnTo>
                  <a:lnTo>
                    <a:pt y="47142" x="63078"/>
                  </a:lnTo>
                  <a:lnTo>
                    <a:pt y="46659" x="63198"/>
                  </a:lnTo>
                  <a:lnTo>
                    <a:pt y="46297" x="63379"/>
                  </a:lnTo>
                  <a:lnTo>
                    <a:pt y="45995" x="63621"/>
                  </a:lnTo>
                  <a:lnTo>
                    <a:pt y="45633" x="63983"/>
                  </a:lnTo>
                  <a:lnTo>
                    <a:pt y="43400" x="66398"/>
                  </a:lnTo>
                  <a:lnTo>
                    <a:pt y="43400" x="47022"/>
                  </a:lnTo>
                  <a:lnTo>
                    <a:pt y="47323" x="39718"/>
                  </a:lnTo>
                  <a:lnTo>
                    <a:pt y="46599" x="53480"/>
                  </a:lnTo>
                  <a:lnTo>
                    <a:pt y="61267" x="53480"/>
                  </a:lnTo>
                  <a:lnTo>
                    <a:pt y="62112" x="51368"/>
                  </a:lnTo>
                  <a:lnTo>
                    <a:pt y="62474" x="50160"/>
                  </a:lnTo>
                  <a:lnTo>
                    <a:pt y="62836" x="48893"/>
                  </a:lnTo>
                  <a:lnTo>
                    <a:pt y="63138" x="47444"/>
                  </a:lnTo>
                  <a:lnTo>
                    <a:pt y="63379" x="45814"/>
                  </a:lnTo>
                  <a:lnTo>
                    <a:pt y="63500" x="43943"/>
                  </a:lnTo>
                  <a:lnTo>
                    <a:pt y="63561" x="41891"/>
                  </a:lnTo>
                  <a:lnTo>
                    <a:pt y="63500" x="40080"/>
                  </a:lnTo>
                  <a:lnTo>
                    <a:pt y="63379" x="38269"/>
                  </a:lnTo>
                  <a:lnTo>
                    <a:pt y="63138" x="36519"/>
                  </a:lnTo>
                  <a:lnTo>
                    <a:pt y="62836" x="34768"/>
                  </a:lnTo>
                  <a:lnTo>
                    <a:pt y="62414" x="33138"/>
                  </a:lnTo>
                  <a:lnTo>
                    <a:pt y="61931" x="31509"/>
                  </a:lnTo>
                  <a:lnTo>
                    <a:pt y="61388" x="29939"/>
                  </a:lnTo>
                  <a:lnTo>
                    <a:pt y="60784" x="28430"/>
                  </a:lnTo>
                  <a:lnTo>
                    <a:pt y="60060" x="26982"/>
                  </a:lnTo>
                  <a:lnTo>
                    <a:pt y="59275" x="25593"/>
                  </a:lnTo>
                  <a:lnTo>
                    <a:pt y="58430" x="24205"/>
                  </a:lnTo>
                  <a:lnTo>
                    <a:pt y="57524" x="22937"/>
                  </a:lnTo>
                  <a:lnTo>
                    <a:pt y="56559" x="21670"/>
                  </a:lnTo>
                  <a:lnTo>
                    <a:pt y="55532" x="20463"/>
                  </a:lnTo>
                  <a:lnTo>
                    <a:pt y="54446" x="19376"/>
                  </a:lnTo>
                  <a:lnTo>
                    <a:pt y="53359" x="18290"/>
                  </a:lnTo>
                  <a:lnTo>
                    <a:pt y="52152" x="17263"/>
                  </a:lnTo>
                  <a:lnTo>
                    <a:pt y="50945" x="16298"/>
                  </a:lnTo>
                  <a:lnTo>
                    <a:pt y="49617" x="15392"/>
                  </a:lnTo>
                  <a:lnTo>
                    <a:pt y="48349" x="14547"/>
                  </a:lnTo>
                  <a:lnTo>
                    <a:pt y="46961" x="13763"/>
                  </a:lnTo>
                  <a:lnTo>
                    <a:pt y="45573" x="13038"/>
                  </a:lnTo>
                  <a:lnTo>
                    <a:pt y="44124" x="12435"/>
                  </a:lnTo>
                  <a:lnTo>
                    <a:pt y="42676" x="11831"/>
                  </a:lnTo>
                  <a:lnTo>
                    <a:pt y="41167" x="11288"/>
                  </a:lnTo>
                  <a:lnTo>
                    <a:pt y="39657" x="10865"/>
                  </a:lnTo>
                  <a:lnTo>
                    <a:pt y="38148" x="10443"/>
                  </a:lnTo>
                  <a:lnTo>
                    <a:pt y="36579" x="10141"/>
                  </a:lnTo>
                  <a:lnTo>
                    <a:pt y="35010" x="9899"/>
                  </a:lnTo>
                  <a:lnTo>
                    <a:pt y="33440" x="9718"/>
                  </a:lnTo>
                  <a:lnTo>
                    <a:pt y="31811" x="9598"/>
                  </a:lnTo>
                  <a:lnTo>
                    <a:pt y="30241" x="9598"/>
                  </a:lnTo>
                  <a:lnTo>
                    <a:pt y="28732" x="9598"/>
                  </a:lnTo>
                  <a:lnTo>
                    <a:pt y="27283" x="9718"/>
                  </a:lnTo>
                  <a:lnTo>
                    <a:pt y="25895" x="9839"/>
                  </a:lnTo>
                  <a:lnTo>
                    <a:pt y="24507" x="10080"/>
                  </a:lnTo>
                  <a:lnTo>
                    <a:pt y="23119" x="10322"/>
                  </a:lnTo>
                  <a:lnTo>
                    <a:pt y="21791" x="10684"/>
                  </a:lnTo>
                  <a:lnTo>
                    <a:pt y="20523" x="11046"/>
                  </a:lnTo>
                  <a:lnTo>
                    <a:pt y="19255" x="11469"/>
                  </a:lnTo>
                  <a:lnTo>
                    <a:pt y="18048" x="12012"/>
                  </a:lnTo>
                  <a:lnTo>
                    <a:pt y="16901" x="12555"/>
                  </a:lnTo>
                  <a:lnTo>
                    <a:pt y="15754" x="13159"/>
                  </a:lnTo>
                  <a:lnTo>
                    <a:pt y="14668" x="13763"/>
                  </a:lnTo>
                  <a:lnTo>
                    <a:pt y="13642" x="14487"/>
                  </a:lnTo>
                  <a:lnTo>
                    <a:pt y="12616" x="15211"/>
                  </a:lnTo>
                  <a:lnTo>
                    <a:pt y="11710" x="15996"/>
                  </a:lnTo>
                  <a:lnTo>
                    <a:pt y="10744" x="16841"/>
                  </a:lnTo>
                  <a:lnTo>
                    <a:pt y="9899" x="17686"/>
                  </a:lnTo>
                  <a:lnTo>
                    <a:pt y="9115" x="18591"/>
                  </a:lnTo>
                  <a:lnTo>
                    <a:pt y="8330" x="19557"/>
                  </a:lnTo>
                  <a:lnTo>
                    <a:pt y="7606" x="20523"/>
                  </a:lnTo>
                  <a:lnTo>
                    <a:pt y="6942" x="21549"/>
                  </a:lnTo>
                  <a:lnTo>
                    <a:pt y="6338" x="22636"/>
                  </a:lnTo>
                  <a:lnTo>
                    <a:pt y="5734" x="23722"/>
                  </a:lnTo>
                  <a:lnTo>
                    <a:pt y="5252" x="24809"/>
                  </a:lnTo>
                  <a:lnTo>
                    <a:pt y="4829" x="26016"/>
                  </a:lnTo>
                  <a:lnTo>
                    <a:pt y="4407" x="27163"/>
                  </a:lnTo>
                  <a:lnTo>
                    <a:pt y="4044" x="28370"/>
                  </a:lnTo>
                  <a:lnTo>
                    <a:pt y="3803" x="29638"/>
                  </a:lnTo>
                  <a:lnTo>
                    <a:pt y="3561" x="30905"/>
                  </a:lnTo>
                  <a:lnTo>
                    <a:pt y="3441" x="32233"/>
                  </a:lnTo>
                  <a:lnTo>
                    <a:pt y="3320" x="33501"/>
                  </a:lnTo>
                  <a:lnTo>
                    <a:pt y="3320" x="34889"/>
                  </a:lnTo>
                  <a:lnTo>
                    <a:pt y="3380" x="36821"/>
                  </a:lnTo>
                  <a:lnTo>
                    <a:pt y="3561" x="38692"/>
                  </a:lnTo>
                  <a:lnTo>
                    <a:pt y="3803" x="40382"/>
                  </a:lnTo>
                  <a:lnTo>
                    <a:pt y="4225" x="42012"/>
                  </a:lnTo>
                  <a:lnTo>
                    <a:pt y="4648" x="43521"/>
                  </a:lnTo>
                  <a:lnTo>
                    <a:pt y="5191" x="44969"/>
                  </a:lnTo>
                  <a:lnTo>
                    <a:pt y="5795" x="46297"/>
                  </a:lnTo>
                  <a:lnTo>
                    <a:pt y="6459" x="47504"/>
                  </a:lnTo>
                  <a:lnTo>
                    <a:pt y="7123" x="48651"/>
                  </a:lnTo>
                  <a:lnTo>
                    <a:pt y="7847" x="49677"/>
                  </a:lnTo>
                  <a:lnTo>
                    <a:pt y="8571" x="50643"/>
                  </a:lnTo>
                  <a:lnTo>
                    <a:pt y="9235" x="51549"/>
                  </a:lnTo>
                  <a:lnTo>
                    <a:pt y="10624" x="53118"/>
                  </a:lnTo>
                  <a:lnTo>
                    <a:pt y="11891" x="54386"/>
                  </a:lnTo>
                  <a:lnTo>
                    <a:pt y="15513" x="52152"/>
                  </a:lnTo>
                  <a:lnTo>
                    <a:pt y="15513" x="52152"/>
                  </a:lnTo>
                  <a:lnTo>
                    <a:pt y="14789" x="55351"/>
                  </a:lnTo>
                  <a:lnTo>
                    <a:pt y="7606" x="62897"/>
                  </a:lnTo>
                  <a:lnTo>
                    <a:pt y="6398" x="61146"/>
                  </a:lnTo>
                  <a:lnTo>
                    <a:pt y="5674" x="59999"/>
                  </a:lnTo>
                  <a:lnTo>
                    <a:pt y="4950" x="58671"/>
                  </a:lnTo>
                  <a:lnTo>
                    <a:pt y="4225" x="57162"/>
                  </a:lnTo>
                  <a:lnTo>
                    <a:pt y="3441" x="55351"/>
                  </a:lnTo>
                  <a:lnTo>
                    <a:pt y="2656" x="53239"/>
                  </a:lnTo>
                  <a:lnTo>
                    <a:pt y="1932" x="50824"/>
                  </a:lnTo>
                  <a:lnTo>
                    <a:pt y="1509" x="49195"/>
                  </a:lnTo>
                  <a:lnTo>
                    <a:pt y="1147" x="47565"/>
                  </a:lnTo>
                  <a:lnTo>
                    <a:pt y="785" x="45814"/>
                  </a:lnTo>
                  <a:lnTo>
                    <a:pt y="543" x="44124"/>
                  </a:lnTo>
                  <a:lnTo>
                    <a:pt y="302" x="42313"/>
                  </a:lnTo>
                  <a:lnTo>
                    <a:pt y="121" x="40563"/>
                  </a:lnTo>
                  <a:lnTo>
                    <a:pt y="61" x="38692"/>
                  </a:lnTo>
                  <a:lnTo>
                    <a:pt y="0" x="36881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07" id="407"/>
            <p:cNvSpPr/>
            <p:nvPr/>
          </p:nvSpPr>
          <p:spPr>
            <a:xfrm>
              <a:off y="1738550" x="247172"/>
              <a:ext cy="1681075" cx="1659950"/>
            </a:xfrm>
            <a:custGeom>
              <a:pathLst>
                <a:path extrusionOk="0" h="67243" w="66398" fill="none">
                  <a:moveTo>
                    <a:pt y="62655" x="62897"/>
                  </a:moveTo>
                  <a:lnTo>
                    <a:pt y="65673" x="49859"/>
                  </a:lnTo>
                  <a:lnTo>
                    <a:pt y="65673" x="49859"/>
                  </a:lnTo>
                  <a:lnTo>
                    <a:pt y="66277" x="45935"/>
                  </a:lnTo>
                  <a:lnTo>
                    <a:pt y="66760" x="42193"/>
                  </a:lnTo>
                  <a:lnTo>
                    <a:pt y="66941" x="40382"/>
                  </a:lnTo>
                  <a:lnTo>
                    <a:pt y="67061" x="38511"/>
                  </a:lnTo>
                  <a:lnTo>
                    <a:pt y="67182" x="36639"/>
                  </a:lnTo>
                  <a:lnTo>
                    <a:pt y="67243" x="34768"/>
                  </a:lnTo>
                  <a:lnTo>
                    <a:pt y="67243" x="34768"/>
                  </a:lnTo>
                  <a:lnTo>
                    <a:pt y="67182" x="32475"/>
                  </a:lnTo>
                  <a:lnTo>
                    <a:pt y="67001" x="30241"/>
                  </a:lnTo>
                  <a:lnTo>
                    <a:pt y="66760" x="28068"/>
                  </a:lnTo>
                  <a:lnTo>
                    <a:pt y="66397" x="26076"/>
                  </a:lnTo>
                  <a:lnTo>
                    <a:pt y="65915" x="24084"/>
                  </a:lnTo>
                  <a:lnTo>
                    <a:pt y="65432" x="22213"/>
                  </a:lnTo>
                  <a:lnTo>
                    <a:pt y="64768" x="20402"/>
                  </a:lnTo>
                  <a:lnTo>
                    <a:pt y="64104" x="18712"/>
                  </a:lnTo>
                  <a:lnTo>
                    <a:pt y="63319" x="17082"/>
                  </a:lnTo>
                  <a:lnTo>
                    <a:pt y="62474" x="15513"/>
                  </a:lnTo>
                  <a:lnTo>
                    <a:pt y="61569" x="14064"/>
                  </a:lnTo>
                  <a:lnTo>
                    <a:pt y="60603" x="12676"/>
                  </a:lnTo>
                  <a:lnTo>
                    <a:pt y="59577" x="11408"/>
                  </a:lnTo>
                  <a:lnTo>
                    <a:pt y="58430" x="10141"/>
                  </a:lnTo>
                  <a:lnTo>
                    <a:pt y="57343" x="8994"/>
                  </a:lnTo>
                  <a:lnTo>
                    <a:pt y="56136" x="7907"/>
                  </a:lnTo>
                  <a:lnTo>
                    <a:pt y="54929" x="6942"/>
                  </a:lnTo>
                  <a:lnTo>
                    <a:pt y="53661" x="5976"/>
                  </a:lnTo>
                  <a:lnTo>
                    <a:pt y="52333" x="5131"/>
                  </a:lnTo>
                  <a:lnTo>
                    <a:pt y="51005" x="4346"/>
                  </a:lnTo>
                  <a:lnTo>
                    <a:pt y="49617" x="3622"/>
                  </a:lnTo>
                  <a:lnTo>
                    <a:pt y="48229" x="2958"/>
                  </a:lnTo>
                  <a:lnTo>
                    <a:pt y="46840" x="2415"/>
                  </a:lnTo>
                  <a:lnTo>
                    <a:pt y="45452" x="1871"/>
                  </a:lnTo>
                  <a:lnTo>
                    <a:pt y="44003" x="1449"/>
                  </a:lnTo>
                  <a:lnTo>
                    <a:pt y="42615" x="1026"/>
                  </a:lnTo>
                  <a:lnTo>
                    <a:pt y="41167" x="725"/>
                  </a:lnTo>
                  <a:lnTo>
                    <a:pt y="39718" x="423"/>
                  </a:lnTo>
                  <a:lnTo>
                    <a:pt y="38330" x="242"/>
                  </a:lnTo>
                  <a:lnTo>
                    <a:pt y="36941" x="121"/>
                  </a:lnTo>
                  <a:lnTo>
                    <a:pt y="35553" x="0"/>
                  </a:lnTo>
                  <a:lnTo>
                    <a:pt y="34165" x="0"/>
                  </a:lnTo>
                  <a:lnTo>
                    <a:pt y="34165" x="0"/>
                  </a:lnTo>
                  <a:lnTo>
                    <a:pt y="32474" x="0"/>
                  </a:lnTo>
                  <a:lnTo>
                    <a:pt y="30845" x="121"/>
                  </a:lnTo>
                  <a:lnTo>
                    <a:pt y="29215" x="362"/>
                  </a:lnTo>
                  <a:lnTo>
                    <a:pt y="27585" x="604"/>
                  </a:lnTo>
                  <a:lnTo>
                    <a:pt y="26016" x="966"/>
                  </a:lnTo>
                  <a:lnTo>
                    <a:pt y="24446" x="1388"/>
                  </a:lnTo>
                  <a:lnTo>
                    <a:pt y="22877" x="1871"/>
                  </a:lnTo>
                  <a:lnTo>
                    <a:pt y="21368" x="2475"/>
                  </a:lnTo>
                  <a:lnTo>
                    <a:pt y="19859" x="3139"/>
                  </a:lnTo>
                  <a:lnTo>
                    <a:pt y="18410" x="3863"/>
                  </a:lnTo>
                  <a:lnTo>
                    <a:pt y="16962" x="4648"/>
                  </a:lnTo>
                  <a:lnTo>
                    <a:pt y="15573" x="5493"/>
                  </a:lnTo>
                  <a:lnTo>
                    <a:pt y="14245" x="6459"/>
                  </a:lnTo>
                  <a:lnTo>
                    <a:pt y="12917" x="7485"/>
                  </a:lnTo>
                  <a:lnTo>
                    <a:pt y="11650" x="8571"/>
                  </a:lnTo>
                  <a:lnTo>
                    <a:pt y="10443" x="9718"/>
                  </a:lnTo>
                  <a:lnTo>
                    <a:pt y="9296" x="10926"/>
                  </a:lnTo>
                  <a:lnTo>
                    <a:pt y="8149" x="12193"/>
                  </a:lnTo>
                  <a:lnTo>
                    <a:pt y="7123" x="13581"/>
                  </a:lnTo>
                  <a:lnTo>
                    <a:pt y="6157" x="14970"/>
                  </a:lnTo>
                  <a:lnTo>
                    <a:pt y="5191" x="16479"/>
                  </a:lnTo>
                  <a:lnTo>
                    <a:pt y="4346" x="17988"/>
                  </a:lnTo>
                  <a:lnTo>
                    <a:pt y="3561" x="19618"/>
                  </a:lnTo>
                  <a:lnTo>
                    <a:pt y="2837" x="21308"/>
                  </a:lnTo>
                  <a:lnTo>
                    <a:pt y="2234" x="23058"/>
                  </a:lnTo>
                  <a:lnTo>
                    <a:pt y="1630" x="24809"/>
                  </a:lnTo>
                  <a:lnTo>
                    <a:pt y="1147" x="26680"/>
                  </a:lnTo>
                  <a:lnTo>
                    <a:pt y="725" x="28611"/>
                  </a:lnTo>
                  <a:lnTo>
                    <a:pt y="423" x="30603"/>
                  </a:lnTo>
                  <a:lnTo>
                    <a:pt y="181" x="32656"/>
                  </a:lnTo>
                  <a:lnTo>
                    <a:pt y="61" x="34708"/>
                  </a:lnTo>
                  <a:lnTo>
                    <a:pt y="0" x="36881"/>
                  </a:lnTo>
                  <a:lnTo>
                    <a:pt y="0" x="36881"/>
                  </a:lnTo>
                  <a:lnTo>
                    <a:pt y="61" x="38692"/>
                  </a:lnTo>
                  <a:lnTo>
                    <a:pt y="121" x="40563"/>
                  </a:lnTo>
                  <a:lnTo>
                    <a:pt y="302" x="42313"/>
                  </a:lnTo>
                  <a:lnTo>
                    <a:pt y="543" x="44124"/>
                  </a:lnTo>
                  <a:lnTo>
                    <a:pt y="785" x="45814"/>
                  </a:lnTo>
                  <a:lnTo>
                    <a:pt y="1147" x="47565"/>
                  </a:lnTo>
                  <a:lnTo>
                    <a:pt y="1509" x="49195"/>
                  </a:lnTo>
                  <a:lnTo>
                    <a:pt y="1932" x="50824"/>
                  </a:lnTo>
                  <a:lnTo>
                    <a:pt y="1932" x="50824"/>
                  </a:lnTo>
                  <a:lnTo>
                    <a:pt y="2656" x="53239"/>
                  </a:lnTo>
                  <a:lnTo>
                    <a:pt y="3441" x="55351"/>
                  </a:lnTo>
                  <a:lnTo>
                    <a:pt y="4225" x="57162"/>
                  </a:lnTo>
                  <a:lnTo>
                    <a:pt y="4950" x="58671"/>
                  </a:lnTo>
                  <a:lnTo>
                    <a:pt y="5674" x="59999"/>
                  </a:lnTo>
                  <a:lnTo>
                    <a:pt y="6398" x="61146"/>
                  </a:lnTo>
                  <a:lnTo>
                    <a:pt y="7606" x="62897"/>
                  </a:lnTo>
                  <a:lnTo>
                    <a:pt y="14789" x="55351"/>
                  </a:lnTo>
                  <a:lnTo>
                    <a:pt y="15513" x="52152"/>
                  </a:lnTo>
                  <a:lnTo>
                    <a:pt y="11891" x="54386"/>
                  </a:lnTo>
                  <a:lnTo>
                    <a:pt y="11891" x="54386"/>
                  </a:lnTo>
                  <a:lnTo>
                    <a:pt y="10624" x="53118"/>
                  </a:lnTo>
                  <a:lnTo>
                    <a:pt y="9235" x="51549"/>
                  </a:lnTo>
                  <a:lnTo>
                    <a:pt y="8571" x="50643"/>
                  </a:lnTo>
                  <a:lnTo>
                    <a:pt y="7847" x="49677"/>
                  </a:lnTo>
                  <a:lnTo>
                    <a:pt y="7123" x="48651"/>
                  </a:lnTo>
                  <a:lnTo>
                    <a:pt y="6459" x="47504"/>
                  </a:lnTo>
                  <a:lnTo>
                    <a:pt y="5795" x="46297"/>
                  </a:lnTo>
                  <a:lnTo>
                    <a:pt y="5191" x="44969"/>
                  </a:lnTo>
                  <a:lnTo>
                    <a:pt y="4648" x="43521"/>
                  </a:lnTo>
                  <a:lnTo>
                    <a:pt y="4225" x="42012"/>
                  </a:lnTo>
                  <a:lnTo>
                    <a:pt y="3803" x="40382"/>
                  </a:lnTo>
                  <a:lnTo>
                    <a:pt y="3561" x="38692"/>
                  </a:lnTo>
                  <a:lnTo>
                    <a:pt y="3380" x="36821"/>
                  </a:lnTo>
                  <a:lnTo>
                    <a:pt y="3320" x="34889"/>
                  </a:lnTo>
                  <a:lnTo>
                    <a:pt y="3320" x="34889"/>
                  </a:lnTo>
                  <a:lnTo>
                    <a:pt y="3320" x="33501"/>
                  </a:lnTo>
                  <a:lnTo>
                    <a:pt y="3441" x="32233"/>
                  </a:lnTo>
                  <a:lnTo>
                    <a:pt y="3561" x="30905"/>
                  </a:lnTo>
                  <a:lnTo>
                    <a:pt y="3803" x="29638"/>
                  </a:lnTo>
                  <a:lnTo>
                    <a:pt y="4044" x="28370"/>
                  </a:lnTo>
                  <a:lnTo>
                    <a:pt y="4407" x="27163"/>
                  </a:lnTo>
                  <a:lnTo>
                    <a:pt y="4829" x="26016"/>
                  </a:lnTo>
                  <a:lnTo>
                    <a:pt y="5252" x="24809"/>
                  </a:lnTo>
                  <a:lnTo>
                    <a:pt y="5734" x="23722"/>
                  </a:lnTo>
                  <a:lnTo>
                    <a:pt y="6338" x="22636"/>
                  </a:lnTo>
                  <a:lnTo>
                    <a:pt y="6942" x="21549"/>
                  </a:lnTo>
                  <a:lnTo>
                    <a:pt y="7606" x="20523"/>
                  </a:lnTo>
                  <a:lnTo>
                    <a:pt y="8330" x="19557"/>
                  </a:lnTo>
                  <a:lnTo>
                    <a:pt y="9115" x="18591"/>
                  </a:lnTo>
                  <a:lnTo>
                    <a:pt y="9899" x="17686"/>
                  </a:lnTo>
                  <a:lnTo>
                    <a:pt y="10744" x="16841"/>
                  </a:lnTo>
                  <a:lnTo>
                    <a:pt y="11710" x="15996"/>
                  </a:lnTo>
                  <a:lnTo>
                    <a:pt y="12616" x="15211"/>
                  </a:lnTo>
                  <a:lnTo>
                    <a:pt y="13642" x="14487"/>
                  </a:lnTo>
                  <a:lnTo>
                    <a:pt y="14668" x="13763"/>
                  </a:lnTo>
                  <a:lnTo>
                    <a:pt y="15754" x="13159"/>
                  </a:lnTo>
                  <a:lnTo>
                    <a:pt y="16901" x="12555"/>
                  </a:lnTo>
                  <a:lnTo>
                    <a:pt y="18048" x="12012"/>
                  </a:lnTo>
                  <a:lnTo>
                    <a:pt y="19255" x="11469"/>
                  </a:lnTo>
                  <a:lnTo>
                    <a:pt y="20523" x="11046"/>
                  </a:lnTo>
                  <a:lnTo>
                    <a:pt y="21791" x="10684"/>
                  </a:lnTo>
                  <a:lnTo>
                    <a:pt y="23119" x="10322"/>
                  </a:lnTo>
                  <a:lnTo>
                    <a:pt y="24507" x="10080"/>
                  </a:lnTo>
                  <a:lnTo>
                    <a:pt y="25895" x="9839"/>
                  </a:lnTo>
                  <a:lnTo>
                    <a:pt y="27283" x="9718"/>
                  </a:lnTo>
                  <a:lnTo>
                    <a:pt y="28732" x="9598"/>
                  </a:lnTo>
                  <a:lnTo>
                    <a:pt y="30241" x="9598"/>
                  </a:lnTo>
                  <a:lnTo>
                    <a:pt y="30241" x="9598"/>
                  </a:lnTo>
                  <a:lnTo>
                    <a:pt y="31811" x="9598"/>
                  </a:lnTo>
                  <a:lnTo>
                    <a:pt y="33440" x="9718"/>
                  </a:lnTo>
                  <a:lnTo>
                    <a:pt y="35010" x="9899"/>
                  </a:lnTo>
                  <a:lnTo>
                    <a:pt y="36579" x="10141"/>
                  </a:lnTo>
                  <a:lnTo>
                    <a:pt y="38148" x="10443"/>
                  </a:lnTo>
                  <a:lnTo>
                    <a:pt y="39657" x="10865"/>
                  </a:lnTo>
                  <a:lnTo>
                    <a:pt y="41167" x="11288"/>
                  </a:lnTo>
                  <a:lnTo>
                    <a:pt y="42676" x="11831"/>
                  </a:lnTo>
                  <a:lnTo>
                    <a:pt y="44124" x="12435"/>
                  </a:lnTo>
                  <a:lnTo>
                    <a:pt y="45573" x="13038"/>
                  </a:lnTo>
                  <a:lnTo>
                    <a:pt y="46961" x="13763"/>
                  </a:lnTo>
                  <a:lnTo>
                    <a:pt y="48349" x="14547"/>
                  </a:lnTo>
                  <a:lnTo>
                    <a:pt y="49617" x="15392"/>
                  </a:lnTo>
                  <a:lnTo>
                    <a:pt y="50945" x="16298"/>
                  </a:lnTo>
                  <a:lnTo>
                    <a:pt y="52152" x="17263"/>
                  </a:lnTo>
                  <a:lnTo>
                    <a:pt y="53359" x="18290"/>
                  </a:lnTo>
                  <a:lnTo>
                    <a:pt y="54446" x="19376"/>
                  </a:lnTo>
                  <a:lnTo>
                    <a:pt y="55532" x="20463"/>
                  </a:lnTo>
                  <a:lnTo>
                    <a:pt y="56559" x="21670"/>
                  </a:lnTo>
                  <a:lnTo>
                    <a:pt y="57524" x="22937"/>
                  </a:lnTo>
                  <a:lnTo>
                    <a:pt y="58430" x="24205"/>
                  </a:lnTo>
                  <a:lnTo>
                    <a:pt y="59275" x="25593"/>
                  </a:lnTo>
                  <a:lnTo>
                    <a:pt y="60060" x="26982"/>
                  </a:lnTo>
                  <a:lnTo>
                    <a:pt y="60784" x="28430"/>
                  </a:lnTo>
                  <a:lnTo>
                    <a:pt y="61388" x="29939"/>
                  </a:lnTo>
                  <a:lnTo>
                    <a:pt y="61931" x="31509"/>
                  </a:lnTo>
                  <a:lnTo>
                    <a:pt y="62414" x="33138"/>
                  </a:lnTo>
                  <a:lnTo>
                    <a:pt y="62836" x="34768"/>
                  </a:lnTo>
                  <a:lnTo>
                    <a:pt y="63138" x="36519"/>
                  </a:lnTo>
                  <a:lnTo>
                    <a:pt y="63379" x="38269"/>
                  </a:lnTo>
                  <a:lnTo>
                    <a:pt y="63500" x="40080"/>
                  </a:lnTo>
                  <a:lnTo>
                    <a:pt y="63561" x="41891"/>
                  </a:lnTo>
                  <a:lnTo>
                    <a:pt y="63561" x="41891"/>
                  </a:lnTo>
                  <a:lnTo>
                    <a:pt y="63500" x="43943"/>
                  </a:lnTo>
                  <a:lnTo>
                    <a:pt y="63379" x="45814"/>
                  </a:lnTo>
                  <a:lnTo>
                    <a:pt y="63138" x="47444"/>
                  </a:lnTo>
                  <a:lnTo>
                    <a:pt y="62836" x="48893"/>
                  </a:lnTo>
                  <a:lnTo>
                    <a:pt y="62474" x="50160"/>
                  </a:lnTo>
                  <a:lnTo>
                    <a:pt y="62112" x="51368"/>
                  </a:lnTo>
                  <a:lnTo>
                    <a:pt y="61267" x="53480"/>
                  </a:lnTo>
                  <a:lnTo>
                    <a:pt y="46599" x="53480"/>
                  </a:lnTo>
                  <a:lnTo>
                    <a:pt y="47323" x="39718"/>
                  </a:lnTo>
                  <a:lnTo>
                    <a:pt y="43400" x="47022"/>
                  </a:lnTo>
                  <a:lnTo>
                    <a:pt y="43400" x="66398"/>
                  </a:lnTo>
                  <a:lnTo>
                    <a:pt y="45633" x="63983"/>
                  </a:lnTo>
                  <a:lnTo>
                    <a:pt y="45633" x="63983"/>
                  </a:lnTo>
                  <a:lnTo>
                    <a:pt y="45995" x="63621"/>
                  </a:lnTo>
                  <a:lnTo>
                    <a:pt y="46297" x="63379"/>
                  </a:lnTo>
                  <a:lnTo>
                    <a:pt y="46659" x="63198"/>
                  </a:lnTo>
                  <a:lnTo>
                    <a:pt y="47142" x="63078"/>
                  </a:lnTo>
                  <a:lnTo>
                    <a:pt y="47142" x="63078"/>
                  </a:lnTo>
                  <a:lnTo>
                    <a:pt y="49255" x="62957"/>
                  </a:lnTo>
                  <a:lnTo>
                    <a:pt y="51488" x="62897"/>
                  </a:lnTo>
                  <a:lnTo>
                    <a:pt y="62655" x="6289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08" id="408"/>
            <p:cNvSpPr/>
            <p:nvPr/>
          </p:nvSpPr>
          <p:spPr>
            <a:xfrm>
              <a:off y="1685724" x="5530275"/>
              <a:ext cy="1614700" cx="602125"/>
            </a:xfrm>
            <a:custGeom>
              <a:pathLst>
                <a:path extrusionOk="0" h="64588" w="24085">
                  <a:moveTo>
                    <a:pt y="1" x="6882"/>
                  </a:moveTo>
                  <a:lnTo>
                    <a:pt y="3320" x="1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close/>
                </a:path>
              </a:pathLst>
            </a:custGeom>
            <a:solidFill>
              <a:srgbClr val="49A94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09" id="409"/>
            <p:cNvSpPr/>
            <p:nvPr/>
          </p:nvSpPr>
          <p:spPr>
            <a:xfrm>
              <a:off y="1685724" x="5530275"/>
              <a:ext cy="1614700" cx="602125"/>
            </a:xfrm>
            <a:custGeom>
              <a:pathLst>
                <a:path extrusionOk="0" h="64588" w="24085" fill="none">
                  <a:moveTo>
                    <a:pt y="62112" x="19437"/>
                  </a:move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lnTo>
                    <a:pt y="1" x="6882"/>
                  </a:lnTo>
                  <a:lnTo>
                    <a:pt y="3320" x="1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10" id="410"/>
            <p:cNvSpPr/>
            <p:nvPr/>
          </p:nvSpPr>
          <p:spPr>
            <a:xfrm>
              <a:off y="2253125" x="6148976"/>
              <a:ext cy="1091050" cx="947700"/>
            </a:xfrm>
            <a:custGeom>
              <a:pathLst>
                <a:path extrusionOk="0" h="43642" w="37908">
                  <a:moveTo>
                    <a:pt y="3018" x="18230"/>
                  </a:moveTo>
                  <a:lnTo>
                    <a:pt y="3079" x="19135"/>
                  </a:lnTo>
                  <a:lnTo>
                    <a:pt y="3199" x="19980"/>
                  </a:lnTo>
                  <a:lnTo>
                    <a:pt y="3441" x="20886"/>
                  </a:lnTo>
                  <a:lnTo>
                    <a:pt y="3682" x="21671"/>
                  </a:lnTo>
                  <a:lnTo>
                    <a:pt y="4105" x="22455"/>
                  </a:lnTo>
                  <a:lnTo>
                    <a:pt y="4527" x="23180"/>
                  </a:lnTo>
                  <a:lnTo>
                    <a:pt y="5010" x="23904"/>
                  </a:lnTo>
                  <a:lnTo>
                    <a:pt y="5554" x="24568"/>
                  </a:lnTo>
                  <a:lnTo>
                    <a:pt y="6097" x="25111"/>
                  </a:lnTo>
                  <a:lnTo>
                    <a:pt y="6761" x="25654"/>
                  </a:lnTo>
                  <a:lnTo>
                    <a:pt y="7364" x="26077"/>
                  </a:lnTo>
                  <a:lnTo>
                    <a:pt y="8028" x="26499"/>
                  </a:lnTo>
                  <a:lnTo>
                    <a:pt y="8753" x="26801"/>
                  </a:lnTo>
                  <a:lnTo>
                    <a:pt y="9417" x="26982"/>
                  </a:lnTo>
                  <a:lnTo>
                    <a:pt y="10141" x="27163"/>
                  </a:lnTo>
                  <a:lnTo>
                    <a:pt y="10805" x="27224"/>
                  </a:lnTo>
                  <a:lnTo>
                    <a:pt y="11228" x="27163"/>
                  </a:lnTo>
                  <a:lnTo>
                    <a:pt y="11650" x="27043"/>
                  </a:lnTo>
                  <a:lnTo>
                    <a:pt y="11952" x="26801"/>
                  </a:lnTo>
                  <a:lnTo>
                    <a:pt y="12254" x="26499"/>
                  </a:lnTo>
                  <a:lnTo>
                    <a:pt y="12555" x="26137"/>
                  </a:lnTo>
                  <a:lnTo>
                    <a:pt y="12797" x="25715"/>
                  </a:lnTo>
                  <a:lnTo>
                    <a:pt y="13280" x="24568"/>
                  </a:lnTo>
                  <a:lnTo>
                    <a:pt y="20402" x="8089"/>
                  </a:lnTo>
                  <a:lnTo>
                    <a:pt y="17988" x="7908"/>
                  </a:lnTo>
                  <a:lnTo>
                    <a:pt y="16781" x="7787"/>
                  </a:lnTo>
                  <a:lnTo>
                    <a:pt y="15634" x="7787"/>
                  </a:lnTo>
                  <a:lnTo>
                    <a:pt y="14728" x="7787"/>
                  </a:lnTo>
                  <a:lnTo>
                    <a:pt y="13883" x="7848"/>
                  </a:lnTo>
                  <a:lnTo>
                    <a:pt y="13038" x="7969"/>
                  </a:lnTo>
                  <a:lnTo>
                    <a:pt y="12254" x="8089"/>
                  </a:lnTo>
                  <a:lnTo>
                    <a:pt y="11529" x="8270"/>
                  </a:lnTo>
                  <a:lnTo>
                    <a:pt y="10805" x="8451"/>
                  </a:lnTo>
                  <a:lnTo>
                    <a:pt y="10141" x="8633"/>
                  </a:lnTo>
                  <a:lnTo>
                    <a:pt y="9537" x="8934"/>
                  </a:lnTo>
                  <a:lnTo>
                    <a:pt y="8934" x="9176"/>
                  </a:lnTo>
                  <a:lnTo>
                    <a:pt y="8330" x="9478"/>
                  </a:lnTo>
                  <a:lnTo>
                    <a:pt y="7304" x="10142"/>
                  </a:lnTo>
                  <a:lnTo>
                    <a:pt y="6399" x="10866"/>
                  </a:lnTo>
                  <a:lnTo>
                    <a:pt y="5614" x="11651"/>
                  </a:lnTo>
                  <a:lnTo>
                    <a:pt y="4950" x="12435"/>
                  </a:lnTo>
                  <a:lnTo>
                    <a:pt y="4407" x="13341"/>
                  </a:lnTo>
                  <a:lnTo>
                    <a:pt y="3984" x="14186"/>
                  </a:lnTo>
                  <a:lnTo>
                    <a:pt y="3622" x="15031"/>
                  </a:lnTo>
                  <a:lnTo>
                    <a:pt y="3320" x="15876"/>
                  </a:lnTo>
                  <a:lnTo>
                    <a:pt y="3139" x="16721"/>
                  </a:lnTo>
                  <a:lnTo>
                    <a:pt y="3018" x="17506"/>
                  </a:lnTo>
                  <a:close/>
                  <a:moveTo>
                    <a:pt y="0" x="20765"/>
                  </a:moveTo>
                  <a:lnTo>
                    <a:pt y="61" x="19860"/>
                  </a:lnTo>
                  <a:lnTo>
                    <a:pt y="121" x="18954"/>
                  </a:lnTo>
                  <a:lnTo>
                    <a:pt y="181" x="18109"/>
                  </a:lnTo>
                  <a:lnTo>
                    <a:pt y="363" x="17204"/>
                  </a:lnTo>
                  <a:lnTo>
                    <a:pt y="544" x="16298"/>
                  </a:lnTo>
                  <a:lnTo>
                    <a:pt y="725" x="15393"/>
                  </a:lnTo>
                  <a:lnTo>
                    <a:pt y="1026" x="14488"/>
                  </a:lnTo>
                  <a:lnTo>
                    <a:pt y="1328" x="13582"/>
                  </a:lnTo>
                  <a:lnTo>
                    <a:pt y="1630" x="12677"/>
                  </a:lnTo>
                  <a:lnTo>
                    <a:pt y="2053" x="11771"/>
                  </a:lnTo>
                  <a:lnTo>
                    <a:pt y="2475" x="10926"/>
                  </a:lnTo>
                  <a:lnTo>
                    <a:pt y="2958" x="10081"/>
                  </a:lnTo>
                  <a:lnTo>
                    <a:pt y="3441" x="9236"/>
                  </a:lnTo>
                  <a:lnTo>
                    <a:pt y="3984" x="8451"/>
                  </a:lnTo>
                  <a:lnTo>
                    <a:pt y="4588" x="7667"/>
                  </a:lnTo>
                  <a:lnTo>
                    <a:pt y="5191" x="6882"/>
                  </a:lnTo>
                  <a:lnTo>
                    <a:pt y="5916" x="6158"/>
                  </a:lnTo>
                  <a:lnTo>
                    <a:pt y="6580" x="5433"/>
                  </a:lnTo>
                  <a:lnTo>
                    <a:pt y="7364" x="4769"/>
                  </a:lnTo>
                  <a:lnTo>
                    <a:pt y="8149" x="4105"/>
                  </a:lnTo>
                  <a:lnTo>
                    <a:pt y="8994" x="3502"/>
                  </a:lnTo>
                  <a:lnTo>
                    <a:pt y="9900" x="2898"/>
                  </a:lnTo>
                  <a:lnTo>
                    <a:pt y="10805" x="2415"/>
                  </a:lnTo>
                  <a:lnTo>
                    <a:pt y="11771" x="1932"/>
                  </a:lnTo>
                  <a:lnTo>
                    <a:pt y="12737" x="1510"/>
                  </a:lnTo>
                  <a:lnTo>
                    <a:pt y="13823" x="1087"/>
                  </a:lnTo>
                  <a:lnTo>
                    <a:pt y="14910" x="786"/>
                  </a:lnTo>
                  <a:lnTo>
                    <a:pt y="15996" x="484"/>
                  </a:lnTo>
                  <a:lnTo>
                    <a:pt y="17203" x="303"/>
                  </a:lnTo>
                  <a:lnTo>
                    <a:pt y="18411" x="122"/>
                  </a:lnTo>
                  <a:lnTo>
                    <a:pt y="19678" x="1"/>
                  </a:lnTo>
                  <a:lnTo>
                    <a:pt y="20946" x="1"/>
                  </a:lnTo>
                  <a:lnTo>
                    <a:pt y="22274" x="1"/>
                  </a:lnTo>
                  <a:lnTo>
                    <a:pt y="23541" x="122"/>
                  </a:lnTo>
                  <a:lnTo>
                    <a:pt y="24869" x="303"/>
                  </a:lnTo>
                  <a:lnTo>
                    <a:pt y="26197" x="544"/>
                  </a:lnTo>
                  <a:lnTo>
                    <a:pt y="27525" x="846"/>
                  </a:lnTo>
                  <a:lnTo>
                    <a:pt y="28793" x="1208"/>
                  </a:lnTo>
                  <a:lnTo>
                    <a:pt y="30121" x="1691"/>
                  </a:lnTo>
                  <a:lnTo>
                    <a:pt y="31388" x="2174"/>
                  </a:lnTo>
                  <a:lnTo>
                    <a:pt y="32656" x="2778"/>
                  </a:lnTo>
                  <a:lnTo>
                    <a:pt y="33863" x="3502"/>
                  </a:lnTo>
                  <a:lnTo>
                    <a:pt y="35010" x="4226"/>
                  </a:lnTo>
                  <a:lnTo>
                    <a:pt y="36157" x="5071"/>
                  </a:lnTo>
                  <a:lnTo>
                    <a:pt y="37243" x="5977"/>
                  </a:lnTo>
                  <a:lnTo>
                    <a:pt y="38269" x="7003"/>
                  </a:lnTo>
                  <a:lnTo>
                    <a:pt y="39235" x="8089"/>
                  </a:lnTo>
                  <a:lnTo>
                    <a:pt y="40080" x="9236"/>
                  </a:lnTo>
                  <a:lnTo>
                    <a:pt y="40684" x="10081"/>
                  </a:lnTo>
                  <a:lnTo>
                    <a:pt y="41227" x="10987"/>
                  </a:lnTo>
                  <a:lnTo>
                    <a:pt y="41650" x="11832"/>
                  </a:lnTo>
                  <a:lnTo>
                    <a:pt y="42072" x="12677"/>
                  </a:lnTo>
                  <a:lnTo>
                    <a:pt y="42374" x="13522"/>
                  </a:lnTo>
                  <a:lnTo>
                    <a:pt y="42676" x="14307"/>
                  </a:lnTo>
                  <a:lnTo>
                    <a:pt y="42917" x="15152"/>
                  </a:lnTo>
                  <a:lnTo>
                    <a:pt y="43098" x="15936"/>
                  </a:lnTo>
                  <a:lnTo>
                    <a:pt y="43400" x="17445"/>
                  </a:lnTo>
                  <a:lnTo>
                    <a:pt y="43581" x="18834"/>
                  </a:lnTo>
                  <a:lnTo>
                    <a:pt y="43641" x="20162"/>
                  </a:lnTo>
                  <a:lnTo>
                    <a:pt y="43641" x="22335"/>
                  </a:lnTo>
                  <a:lnTo>
                    <a:pt y="43581" x="23421"/>
                  </a:lnTo>
                  <a:lnTo>
                    <a:pt y="43460" x="24508"/>
                  </a:lnTo>
                  <a:lnTo>
                    <a:pt y="43279" x="25594"/>
                  </a:lnTo>
                  <a:lnTo>
                    <a:pt y="43038" x="26741"/>
                  </a:lnTo>
                  <a:lnTo>
                    <a:pt y="42736" x="27827"/>
                  </a:lnTo>
                  <a:lnTo>
                    <a:pt y="42374" x="28974"/>
                  </a:lnTo>
                  <a:lnTo>
                    <a:pt y="41891" x="30121"/>
                  </a:lnTo>
                  <a:lnTo>
                    <a:pt y="41529" x="30845"/>
                  </a:lnTo>
                  <a:lnTo>
                    <a:pt y="41106" x="31570"/>
                  </a:lnTo>
                  <a:lnTo>
                    <a:pt y="40261" x="33079"/>
                  </a:lnTo>
                  <a:lnTo>
                    <a:pt y="35734" x="37908"/>
                  </a:lnTo>
                  <a:lnTo>
                    <a:pt y="36881" x="35493"/>
                  </a:lnTo>
                  <a:lnTo>
                    <a:pt y="37424" x="34286"/>
                  </a:lnTo>
                  <a:lnTo>
                    <a:pt y="37907" x="32958"/>
                  </a:lnTo>
                  <a:lnTo>
                    <a:pt y="38330" x="31570"/>
                  </a:lnTo>
                  <a:lnTo>
                    <a:pt y="38632" x="30061"/>
                  </a:lnTo>
                  <a:lnTo>
                    <a:pt y="38813" x="28491"/>
                  </a:lnTo>
                  <a:lnTo>
                    <a:pt y="38873" x="27707"/>
                  </a:lnTo>
                  <a:lnTo>
                    <a:pt y="38933" x="26801"/>
                  </a:lnTo>
                  <a:lnTo>
                    <a:pt y="38873" x="26017"/>
                  </a:lnTo>
                  <a:lnTo>
                    <a:pt y="38813" x="25232"/>
                  </a:lnTo>
                  <a:lnTo>
                    <a:pt y="38752" x="24447"/>
                  </a:lnTo>
                  <a:lnTo>
                    <a:pt y="38632" x="23662"/>
                  </a:lnTo>
                  <a:lnTo>
                    <a:pt y="38450" x="22878"/>
                  </a:lnTo>
                  <a:lnTo>
                    <a:pt y="38209" x="22093"/>
                  </a:lnTo>
                  <a:lnTo>
                    <a:pt y="37968" x="21369"/>
                  </a:lnTo>
                  <a:lnTo>
                    <a:pt y="37666" x="20584"/>
                  </a:lnTo>
                  <a:lnTo>
                    <a:pt y="37364" x="19860"/>
                  </a:lnTo>
                  <a:lnTo>
                    <a:pt y="37002" x="19135"/>
                  </a:lnTo>
                  <a:lnTo>
                    <a:pt y="36640" x="18411"/>
                  </a:lnTo>
                  <a:lnTo>
                    <a:pt y="36157" x="17747"/>
                  </a:lnTo>
                  <a:lnTo>
                    <a:pt y="35734" x="17023"/>
                  </a:lnTo>
                  <a:lnTo>
                    <a:pt y="35251" x="16359"/>
                  </a:lnTo>
                  <a:lnTo>
                    <a:pt y="34708" x="15755"/>
                  </a:lnTo>
                  <a:lnTo>
                    <a:pt y="34104" x="15091"/>
                  </a:lnTo>
                  <a:lnTo>
                    <a:pt y="33501" x="14488"/>
                  </a:lnTo>
                  <a:lnTo>
                    <a:pt y="32897" x="13884"/>
                  </a:lnTo>
                  <a:lnTo>
                    <a:pt y="32233" x="13341"/>
                  </a:lnTo>
                  <a:lnTo>
                    <a:pt y="31509" x="12797"/>
                  </a:lnTo>
                  <a:lnTo>
                    <a:pt y="30785" x="12254"/>
                  </a:lnTo>
                  <a:lnTo>
                    <a:pt y="30000" x="11771"/>
                  </a:lnTo>
                  <a:lnTo>
                    <a:pt y="29215" x="11288"/>
                  </a:lnTo>
                  <a:lnTo>
                    <a:pt y="28370" x="10806"/>
                  </a:lnTo>
                  <a:lnTo>
                    <a:pt y="27525" x="10383"/>
                  </a:lnTo>
                  <a:lnTo>
                    <a:pt y="26620" x="9960"/>
                  </a:lnTo>
                  <a:lnTo>
                    <a:pt y="25714" x="9598"/>
                  </a:lnTo>
                  <a:lnTo>
                    <a:pt y="24748" x="9236"/>
                  </a:lnTo>
                  <a:lnTo>
                    <a:pt y="23783" x="8934"/>
                  </a:lnTo>
                  <a:lnTo>
                    <a:pt y="22817" x="8633"/>
                  </a:lnTo>
                  <a:lnTo>
                    <a:pt y="21730" x="8391"/>
                  </a:lnTo>
                  <a:lnTo>
                    <a:pt y="20704" x="8150"/>
                  </a:lnTo>
                  <a:lnTo>
                    <a:pt y="20161" x="15152"/>
                  </a:lnTo>
                  <a:lnTo>
                    <a:pt y="11529" x="36459"/>
                  </a:lnTo>
                  <a:lnTo>
                    <a:pt y="10684" x="36157"/>
                  </a:lnTo>
                  <a:lnTo>
                    <a:pt y="9658" x="35795"/>
                  </a:lnTo>
                  <a:lnTo>
                    <a:pt y="8572" x="35373"/>
                  </a:lnTo>
                  <a:lnTo>
                    <a:pt y="7364" x="34709"/>
                  </a:lnTo>
                  <a:lnTo>
                    <a:pt y="6761" x="34346"/>
                  </a:lnTo>
                  <a:lnTo>
                    <a:pt y="6157" x="33924"/>
                  </a:lnTo>
                  <a:lnTo>
                    <a:pt y="5554" x="33441"/>
                  </a:lnTo>
                  <a:lnTo>
                    <a:pt y="4950" x="32898"/>
                  </a:lnTo>
                  <a:lnTo>
                    <a:pt y="4286" x="32294"/>
                  </a:lnTo>
                  <a:lnTo>
                    <a:pt y="3682" x="31630"/>
                  </a:lnTo>
                  <a:lnTo>
                    <a:pt y="3139" x="30906"/>
                  </a:lnTo>
                  <a:lnTo>
                    <a:pt y="2536" x="30121"/>
                  </a:lnTo>
                  <a:lnTo>
                    <a:pt y="1932" x="29035"/>
                  </a:lnTo>
                  <a:lnTo>
                    <a:pt y="1449" x="27948"/>
                  </a:lnTo>
                  <a:lnTo>
                    <a:pt y="966" x="26801"/>
                  </a:lnTo>
                  <a:lnTo>
                    <a:pt y="664" x="25654"/>
                  </a:lnTo>
                  <a:lnTo>
                    <a:pt y="363" x="24447"/>
                  </a:lnTo>
                  <a:lnTo>
                    <a:pt y="181" x="23240"/>
                  </a:lnTo>
                  <a:lnTo>
                    <a:pt y="61" x="21972"/>
                  </a:lnTo>
                  <a:lnTo>
                    <a:pt y="0" x="20765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11" id="411"/>
            <p:cNvSpPr/>
            <p:nvPr/>
          </p:nvSpPr>
          <p:spPr>
            <a:xfrm>
              <a:off y="2328573" x="6343648"/>
              <a:ext cy="434625" cx="485925"/>
            </a:xfrm>
            <a:custGeom>
              <a:pathLst>
                <a:path extrusionOk="0" h="17385" w="19437" fill="none">
                  <a:moveTo>
                    <a:pt y="10262" x="16781"/>
                  </a:moveTo>
                  <a:lnTo>
                    <a:pt y="10262" x="16781"/>
                  </a:lnTo>
                  <a:lnTo>
                    <a:pt y="9779" x="17928"/>
                  </a:lnTo>
                  <a:lnTo>
                    <a:pt y="9537" x="18350"/>
                  </a:lnTo>
                  <a:lnTo>
                    <a:pt y="9236" x="18712"/>
                  </a:lnTo>
                  <a:lnTo>
                    <a:pt y="8934" x="19014"/>
                  </a:lnTo>
                  <a:lnTo>
                    <a:pt y="8632" x="19256"/>
                  </a:lnTo>
                  <a:lnTo>
                    <a:pt y="8210" x="19376"/>
                  </a:lnTo>
                  <a:lnTo>
                    <a:pt y="7787" x="19437"/>
                  </a:lnTo>
                  <a:lnTo>
                    <a:pt y="7787" x="19437"/>
                  </a:lnTo>
                  <a:lnTo>
                    <a:pt y="7123" x="19376"/>
                  </a:lnTo>
                  <a:lnTo>
                    <a:pt y="6399" x="19195"/>
                  </a:lnTo>
                  <a:lnTo>
                    <a:pt y="5735" x="19014"/>
                  </a:lnTo>
                  <a:lnTo>
                    <a:pt y="5010" x="18712"/>
                  </a:lnTo>
                  <a:lnTo>
                    <a:pt y="4346" x="18290"/>
                  </a:lnTo>
                  <a:lnTo>
                    <a:pt y="3743" x="17867"/>
                  </a:lnTo>
                  <a:lnTo>
                    <a:pt y="3079" x="17324"/>
                  </a:lnTo>
                  <a:lnTo>
                    <a:pt y="2536" x="16781"/>
                  </a:lnTo>
                  <a:lnTo>
                    <a:pt y="1992" x="16117"/>
                  </a:lnTo>
                  <a:lnTo>
                    <a:pt y="1509" x="15393"/>
                  </a:lnTo>
                  <a:lnTo>
                    <a:pt y="1087" x="14668"/>
                  </a:lnTo>
                  <a:lnTo>
                    <a:pt y="664" x="13884"/>
                  </a:lnTo>
                  <a:lnTo>
                    <a:pt y="423" x="13099"/>
                  </a:lnTo>
                  <a:lnTo>
                    <a:pt y="181" x="12193"/>
                  </a:lnTo>
                  <a:lnTo>
                    <a:pt y="61" x="11348"/>
                  </a:lnTo>
                  <a:lnTo>
                    <a:pt y="0" x="10443"/>
                  </a:lnTo>
                  <a:lnTo>
                    <a:pt y="0" x="10443"/>
                  </a:lnTo>
                  <a:lnTo>
                    <a:pt y="0" x="9719"/>
                  </a:lnTo>
                  <a:lnTo>
                    <a:pt y="121" x="8934"/>
                  </a:lnTo>
                  <a:lnTo>
                    <a:pt y="302" x="8089"/>
                  </a:lnTo>
                  <a:lnTo>
                    <a:pt y="604" x="7244"/>
                  </a:lnTo>
                  <a:lnTo>
                    <a:pt y="966" x="6399"/>
                  </a:lnTo>
                  <a:lnTo>
                    <a:pt y="1389" x="5554"/>
                  </a:lnTo>
                  <a:lnTo>
                    <a:pt y="1932" x="4648"/>
                  </a:lnTo>
                  <a:lnTo>
                    <a:pt y="2596" x="3864"/>
                  </a:lnTo>
                  <a:lnTo>
                    <a:pt y="3381" x="3079"/>
                  </a:lnTo>
                  <a:lnTo>
                    <a:pt y="4286" x="2355"/>
                  </a:lnTo>
                  <a:lnTo>
                    <a:pt y="5312" x="1691"/>
                  </a:lnTo>
                  <a:lnTo>
                    <a:pt y="5916" x="1389"/>
                  </a:lnTo>
                  <a:lnTo>
                    <a:pt y="6519" x="1147"/>
                  </a:lnTo>
                  <a:lnTo>
                    <a:pt y="7123" x="846"/>
                  </a:lnTo>
                  <a:lnTo>
                    <a:pt y="7787" x="664"/>
                  </a:lnTo>
                  <a:lnTo>
                    <a:pt y="8511" x="483"/>
                  </a:lnTo>
                  <a:lnTo>
                    <a:pt y="9236" x="302"/>
                  </a:lnTo>
                  <a:lnTo>
                    <a:pt y="10020" x="182"/>
                  </a:lnTo>
                  <a:lnTo>
                    <a:pt y="10865" x="61"/>
                  </a:lnTo>
                  <a:lnTo>
                    <a:pt y="11710" x="0"/>
                  </a:lnTo>
                  <a:lnTo>
                    <a:pt y="12616" x="0"/>
                  </a:lnTo>
                  <a:lnTo>
                    <a:pt y="12616" x="0"/>
                  </a:lnTo>
                  <a:lnTo>
                    <a:pt y="13763" x="0"/>
                  </a:lnTo>
                  <a:lnTo>
                    <a:pt y="14970" x="121"/>
                  </a:lnTo>
                  <a:lnTo>
                    <a:pt y="17384" x="302"/>
                  </a:lnTo>
                  <a:lnTo>
                    <a:pt y="10262" x="16781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12" id="412"/>
            <p:cNvSpPr/>
            <p:nvPr/>
          </p:nvSpPr>
          <p:spPr>
            <a:xfrm>
              <a:off y="2253125" x="6148976"/>
              <a:ext cy="1091050" cx="947700"/>
            </a:xfrm>
            <a:custGeom>
              <a:pathLst>
                <a:path extrusionOk="0" h="43642" w="37908" fill="none">
                  <a:moveTo>
                    <a:pt y="40261" x="33079"/>
                  </a:moveTo>
                  <a:lnTo>
                    <a:pt y="40261" x="33079"/>
                  </a:lnTo>
                  <a:lnTo>
                    <a:pt y="41106" x="31570"/>
                  </a:lnTo>
                  <a:lnTo>
                    <a:pt y="41529" x="30845"/>
                  </a:lnTo>
                  <a:lnTo>
                    <a:pt y="41891" x="30121"/>
                  </a:lnTo>
                  <a:lnTo>
                    <a:pt y="41891" x="30121"/>
                  </a:lnTo>
                  <a:lnTo>
                    <a:pt y="42374" x="28974"/>
                  </a:lnTo>
                  <a:lnTo>
                    <a:pt y="42736" x="27827"/>
                  </a:lnTo>
                  <a:lnTo>
                    <a:pt y="43038" x="26741"/>
                  </a:lnTo>
                  <a:lnTo>
                    <a:pt y="43279" x="25594"/>
                  </a:lnTo>
                  <a:lnTo>
                    <a:pt y="43460" x="24508"/>
                  </a:lnTo>
                  <a:lnTo>
                    <a:pt y="43581" x="23421"/>
                  </a:lnTo>
                  <a:lnTo>
                    <a:pt y="43641" x="22335"/>
                  </a:lnTo>
                  <a:lnTo>
                    <a:pt y="43641" x="21308"/>
                  </a:lnTo>
                  <a:lnTo>
                    <a:pt y="43641" x="21308"/>
                  </a:lnTo>
                  <a:lnTo>
                    <a:pt y="43641" x="20162"/>
                  </a:lnTo>
                  <a:lnTo>
                    <a:pt y="43581" x="18834"/>
                  </a:lnTo>
                  <a:lnTo>
                    <a:pt y="43400" x="17445"/>
                  </a:lnTo>
                  <a:lnTo>
                    <a:pt y="43098" x="15936"/>
                  </a:lnTo>
                  <a:lnTo>
                    <a:pt y="42917" x="15152"/>
                  </a:lnTo>
                  <a:lnTo>
                    <a:pt y="42676" x="14307"/>
                  </a:lnTo>
                  <a:lnTo>
                    <a:pt y="42374" x="13522"/>
                  </a:lnTo>
                  <a:lnTo>
                    <a:pt y="42072" x="12677"/>
                  </a:lnTo>
                  <a:lnTo>
                    <a:pt y="41650" x="11832"/>
                  </a:lnTo>
                  <a:lnTo>
                    <a:pt y="41227" x="10987"/>
                  </a:lnTo>
                  <a:lnTo>
                    <a:pt y="40684" x="10081"/>
                  </a:lnTo>
                  <a:lnTo>
                    <a:pt y="40080" x="9236"/>
                  </a:lnTo>
                  <a:lnTo>
                    <a:pt y="40080" x="9236"/>
                  </a:lnTo>
                  <a:lnTo>
                    <a:pt y="39235" x="8089"/>
                  </a:lnTo>
                  <a:lnTo>
                    <a:pt y="38269" x="7003"/>
                  </a:lnTo>
                  <a:lnTo>
                    <a:pt y="37243" x="5977"/>
                  </a:lnTo>
                  <a:lnTo>
                    <a:pt y="36157" x="5071"/>
                  </a:lnTo>
                  <a:lnTo>
                    <a:pt y="35010" x="4226"/>
                  </a:lnTo>
                  <a:lnTo>
                    <a:pt y="33863" x="3502"/>
                  </a:lnTo>
                  <a:lnTo>
                    <a:pt y="32656" x="2778"/>
                  </a:lnTo>
                  <a:lnTo>
                    <a:pt y="31388" x="2174"/>
                  </a:lnTo>
                  <a:lnTo>
                    <a:pt y="30121" x="1691"/>
                  </a:lnTo>
                  <a:lnTo>
                    <a:pt y="28793" x="1208"/>
                  </a:lnTo>
                  <a:lnTo>
                    <a:pt y="27525" x="846"/>
                  </a:lnTo>
                  <a:lnTo>
                    <a:pt y="26197" x="544"/>
                  </a:lnTo>
                  <a:lnTo>
                    <a:pt y="24869" x="303"/>
                  </a:lnTo>
                  <a:lnTo>
                    <a:pt y="23541" x="122"/>
                  </a:lnTo>
                  <a:lnTo>
                    <a:pt y="22274" x="1"/>
                  </a:lnTo>
                  <a:lnTo>
                    <a:pt y="20946" x="1"/>
                  </a:lnTo>
                  <a:lnTo>
                    <a:pt y="20946" x="1"/>
                  </a:lnTo>
                  <a:lnTo>
                    <a:pt y="19678" x="1"/>
                  </a:lnTo>
                  <a:lnTo>
                    <a:pt y="18411" x="122"/>
                  </a:lnTo>
                  <a:lnTo>
                    <a:pt y="17203" x="303"/>
                  </a:lnTo>
                  <a:lnTo>
                    <a:pt y="15996" x="484"/>
                  </a:lnTo>
                  <a:lnTo>
                    <a:pt y="14910" x="786"/>
                  </a:lnTo>
                  <a:lnTo>
                    <a:pt y="13823" x="1087"/>
                  </a:lnTo>
                  <a:lnTo>
                    <a:pt y="12737" x="1510"/>
                  </a:lnTo>
                  <a:lnTo>
                    <a:pt y="11771" x="1932"/>
                  </a:lnTo>
                  <a:lnTo>
                    <a:pt y="10805" x="2415"/>
                  </a:lnTo>
                  <a:lnTo>
                    <a:pt y="9900" x="2898"/>
                  </a:lnTo>
                  <a:lnTo>
                    <a:pt y="8994" x="3502"/>
                  </a:lnTo>
                  <a:lnTo>
                    <a:pt y="8149" x="4105"/>
                  </a:lnTo>
                  <a:lnTo>
                    <a:pt y="7364" x="4769"/>
                  </a:lnTo>
                  <a:lnTo>
                    <a:pt y="6580" x="5433"/>
                  </a:lnTo>
                  <a:lnTo>
                    <a:pt y="5916" x="6158"/>
                  </a:lnTo>
                  <a:lnTo>
                    <a:pt y="5191" x="6882"/>
                  </a:lnTo>
                  <a:lnTo>
                    <a:pt y="4588" x="7667"/>
                  </a:lnTo>
                  <a:lnTo>
                    <a:pt y="3984" x="8451"/>
                  </a:lnTo>
                  <a:lnTo>
                    <a:pt y="3441" x="9236"/>
                  </a:lnTo>
                  <a:lnTo>
                    <a:pt y="2958" x="10081"/>
                  </a:lnTo>
                  <a:lnTo>
                    <a:pt y="2475" x="10926"/>
                  </a:lnTo>
                  <a:lnTo>
                    <a:pt y="2053" x="11771"/>
                  </a:lnTo>
                  <a:lnTo>
                    <a:pt y="1630" x="12677"/>
                  </a:lnTo>
                  <a:lnTo>
                    <a:pt y="1328" x="13582"/>
                  </a:lnTo>
                  <a:lnTo>
                    <a:pt y="1026" x="14488"/>
                  </a:lnTo>
                  <a:lnTo>
                    <a:pt y="725" x="15393"/>
                  </a:lnTo>
                  <a:lnTo>
                    <a:pt y="544" x="16298"/>
                  </a:lnTo>
                  <a:lnTo>
                    <a:pt y="363" x="17204"/>
                  </a:lnTo>
                  <a:lnTo>
                    <a:pt y="181" x="18109"/>
                  </a:lnTo>
                  <a:lnTo>
                    <a:pt y="121" x="18954"/>
                  </a:lnTo>
                  <a:lnTo>
                    <a:pt y="61" x="19860"/>
                  </a:lnTo>
                  <a:lnTo>
                    <a:pt y="0" x="20765"/>
                  </a:lnTo>
                  <a:lnTo>
                    <a:pt y="0" x="20765"/>
                  </a:lnTo>
                  <a:lnTo>
                    <a:pt y="61" x="21972"/>
                  </a:lnTo>
                  <a:lnTo>
                    <a:pt y="181" x="23240"/>
                  </a:lnTo>
                  <a:lnTo>
                    <a:pt y="363" x="24447"/>
                  </a:lnTo>
                  <a:lnTo>
                    <a:pt y="664" x="25654"/>
                  </a:lnTo>
                  <a:lnTo>
                    <a:pt y="966" x="26801"/>
                  </a:lnTo>
                  <a:lnTo>
                    <a:pt y="1449" x="27948"/>
                  </a:lnTo>
                  <a:lnTo>
                    <a:pt y="1932" x="29035"/>
                  </a:lnTo>
                  <a:lnTo>
                    <a:pt y="2536" x="30121"/>
                  </a:lnTo>
                  <a:lnTo>
                    <a:pt y="2536" x="30121"/>
                  </a:lnTo>
                  <a:lnTo>
                    <a:pt y="3139" x="30906"/>
                  </a:lnTo>
                  <a:lnTo>
                    <a:pt y="3682" x="31630"/>
                  </a:lnTo>
                  <a:lnTo>
                    <a:pt y="4286" x="32294"/>
                  </a:lnTo>
                  <a:lnTo>
                    <a:pt y="4950" x="32898"/>
                  </a:lnTo>
                  <a:lnTo>
                    <a:pt y="5554" x="33441"/>
                  </a:lnTo>
                  <a:lnTo>
                    <a:pt y="6157" x="33924"/>
                  </a:lnTo>
                  <a:lnTo>
                    <a:pt y="6761" x="34346"/>
                  </a:lnTo>
                  <a:lnTo>
                    <a:pt y="7364" x="34709"/>
                  </a:lnTo>
                  <a:lnTo>
                    <a:pt y="8572" x="35373"/>
                  </a:lnTo>
                  <a:lnTo>
                    <a:pt y="9658" x="35795"/>
                  </a:lnTo>
                  <a:lnTo>
                    <a:pt y="10684" x="36157"/>
                  </a:lnTo>
                  <a:lnTo>
                    <a:pt y="11529" x="36459"/>
                  </a:lnTo>
                  <a:lnTo>
                    <a:pt y="20161" x="15152"/>
                  </a:lnTo>
                  <a:lnTo>
                    <a:pt y="20704" x="8150"/>
                  </a:lnTo>
                  <a:lnTo>
                    <a:pt y="20704" x="8150"/>
                  </a:lnTo>
                  <a:lnTo>
                    <a:pt y="21730" x="8391"/>
                  </a:lnTo>
                  <a:lnTo>
                    <a:pt y="22817" x="8633"/>
                  </a:lnTo>
                  <a:lnTo>
                    <a:pt y="23783" x="8934"/>
                  </a:lnTo>
                  <a:lnTo>
                    <a:pt y="24748" x="9236"/>
                  </a:lnTo>
                  <a:lnTo>
                    <a:pt y="25714" x="9598"/>
                  </a:lnTo>
                  <a:lnTo>
                    <a:pt y="26620" x="9960"/>
                  </a:lnTo>
                  <a:lnTo>
                    <a:pt y="27525" x="10383"/>
                  </a:lnTo>
                  <a:lnTo>
                    <a:pt y="28370" x="10806"/>
                  </a:lnTo>
                  <a:lnTo>
                    <a:pt y="29215" x="11288"/>
                  </a:lnTo>
                  <a:lnTo>
                    <a:pt y="30000" x="11771"/>
                  </a:lnTo>
                  <a:lnTo>
                    <a:pt y="30785" x="12254"/>
                  </a:lnTo>
                  <a:lnTo>
                    <a:pt y="31509" x="12797"/>
                  </a:lnTo>
                  <a:lnTo>
                    <a:pt y="32233" x="13341"/>
                  </a:lnTo>
                  <a:lnTo>
                    <a:pt y="32897" x="13884"/>
                  </a:lnTo>
                  <a:lnTo>
                    <a:pt y="33501" x="14488"/>
                  </a:lnTo>
                  <a:lnTo>
                    <a:pt y="34104" x="15091"/>
                  </a:lnTo>
                  <a:lnTo>
                    <a:pt y="34708" x="15755"/>
                  </a:lnTo>
                  <a:lnTo>
                    <a:pt y="35251" x="16359"/>
                  </a:lnTo>
                  <a:lnTo>
                    <a:pt y="35734" x="17023"/>
                  </a:lnTo>
                  <a:lnTo>
                    <a:pt y="36157" x="17747"/>
                  </a:lnTo>
                  <a:lnTo>
                    <a:pt y="36640" x="18411"/>
                  </a:lnTo>
                  <a:lnTo>
                    <a:pt y="37002" x="19135"/>
                  </a:lnTo>
                  <a:lnTo>
                    <a:pt y="37364" x="19860"/>
                  </a:lnTo>
                  <a:lnTo>
                    <a:pt y="37666" x="20584"/>
                  </a:lnTo>
                  <a:lnTo>
                    <a:pt y="37968" x="21369"/>
                  </a:lnTo>
                  <a:lnTo>
                    <a:pt y="38209" x="22093"/>
                  </a:lnTo>
                  <a:lnTo>
                    <a:pt y="38450" x="22878"/>
                  </a:lnTo>
                  <a:lnTo>
                    <a:pt y="38632" x="23662"/>
                  </a:lnTo>
                  <a:lnTo>
                    <a:pt y="38752" x="24447"/>
                  </a:lnTo>
                  <a:lnTo>
                    <a:pt y="38813" x="25232"/>
                  </a:lnTo>
                  <a:lnTo>
                    <a:pt y="38873" x="26017"/>
                  </a:lnTo>
                  <a:lnTo>
                    <a:pt y="38933" x="26801"/>
                  </a:lnTo>
                  <a:lnTo>
                    <a:pt y="38933" x="26801"/>
                  </a:lnTo>
                  <a:lnTo>
                    <a:pt y="38873" x="27707"/>
                  </a:lnTo>
                  <a:lnTo>
                    <a:pt y="38813" x="28491"/>
                  </a:lnTo>
                  <a:lnTo>
                    <a:pt y="38632" x="30061"/>
                  </a:lnTo>
                  <a:lnTo>
                    <a:pt y="38330" x="31570"/>
                  </a:lnTo>
                  <a:lnTo>
                    <a:pt y="37907" x="32958"/>
                  </a:lnTo>
                  <a:lnTo>
                    <a:pt y="37424" x="34286"/>
                  </a:lnTo>
                  <a:lnTo>
                    <a:pt y="36881" x="35493"/>
                  </a:lnTo>
                  <a:lnTo>
                    <a:pt y="35734" x="37908"/>
                  </a:lnTo>
                  <a:lnTo>
                    <a:pt y="40261" x="33079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cxnSp>
        <p:nvCxnSpPr>
          <p:cNvPr name="Shape 413" id="413"/>
          <p:cNvCxnSpPr/>
          <p:nvPr/>
        </p:nvCxnSpPr>
        <p:spPr>
          <a:xfrm>
            <a:off y="1175787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414" id="414"/>
          <p:cNvCxnSpPr/>
          <p:nvPr/>
        </p:nvCxnSpPr>
        <p:spPr>
          <a:xfrm>
            <a:off y="6324600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415" id="4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416" id="416"/>
          <p:cNvGrpSpPr/>
          <p:nvPr/>
        </p:nvGrpSpPr>
        <p:grpSpPr>
          <a:xfrm>
            <a:off y="668722" x="7231462"/>
            <a:ext cy="451430" cx="1379137"/>
            <a:chOff y="1685724" x="247172"/>
            <a:chExt cy="2332975" cx="7134698"/>
          </a:xfrm>
        </p:grpSpPr>
        <p:sp>
          <p:nvSpPr>
            <p:cNvPr name="Shape 417" id="417"/>
            <p:cNvSpPr/>
            <p:nvPr/>
          </p:nvSpPr>
          <p:spPr>
            <a:xfrm>
              <a:off y="2271224" x="7066471"/>
              <a:ext cy="166025" cx="315400"/>
            </a:xfrm>
            <a:custGeom>
              <a:pathLst>
                <a:path extrusionOk="0" h="6641" w="12616">
                  <a:moveTo>
                    <a:pt y="1" x="1"/>
                  </a:move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  <a:lnTo>
                    <a:pt y="665" x="5011"/>
                  </a:lnTo>
                  <a:lnTo>
                    <a:pt y="1" x="5011"/>
                  </a:lnTo>
                  <a:close/>
                  <a:moveTo>
                    <a:pt y="1" x="5976"/>
                  </a:moveTo>
                  <a:lnTo>
                    <a:pt y="6640" x="5976"/>
                  </a:lnTo>
                  <a:lnTo>
                    <a:pt y="6640" x="6701"/>
                  </a:lnTo>
                  <a:lnTo>
                    <a:pt y="2415" x="6701"/>
                  </a:lnTo>
                  <a:lnTo>
                    <a:pt y="1510" x="6701"/>
                  </a:lnTo>
                  <a:lnTo>
                    <a:pt y="725" x="6640"/>
                  </a:lnTo>
                  <a:lnTo>
                    <a:pt y="725" x="6701"/>
                  </a:lnTo>
                  <a:lnTo>
                    <a:pt y="6640" x="8934"/>
                  </a:lnTo>
                  <a:lnTo>
                    <a:pt y="6640" x="9538"/>
                  </a:lnTo>
                  <a:lnTo>
                    <a:pt y="725" x="11831"/>
                  </a:lnTo>
                  <a:lnTo>
                    <a:pt y="725" x="11892"/>
                  </a:lnTo>
                  <a:lnTo>
                    <a:pt y="2355" x="11831"/>
                  </a:lnTo>
                  <a:lnTo>
                    <a:pt y="6640" x="11831"/>
                  </a:lnTo>
                  <a:lnTo>
                    <a:pt y="6640" x="12616"/>
                  </a:lnTo>
                  <a:lnTo>
                    <a:pt y="1" x="12616"/>
                  </a:lnTo>
                  <a:lnTo>
                    <a:pt y="1" x="11409"/>
                  </a:lnTo>
                  <a:lnTo>
                    <a:pt y="5494" x="9296"/>
                  </a:lnTo>
                  <a:lnTo>
                    <a:pt y="1" x="7184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18" id="418"/>
            <p:cNvSpPr/>
            <p:nvPr/>
          </p:nvSpPr>
          <p:spPr>
            <a:xfrm>
              <a:off y="2271224" x="7215871"/>
              <a:ext cy="166025" cx="166000"/>
            </a:xfrm>
            <a:custGeom>
              <a:pathLst>
                <a:path extrusionOk="0" h="6641" w="6640" fill="none">
                  <a:moveTo>
                    <a:pt y="6640" x="3562"/>
                  </a:moveTo>
                  <a:lnTo>
                    <a:pt y="725" x="5855"/>
                  </a:lnTo>
                  <a:lnTo>
                    <a:pt y="725" x="5916"/>
                  </a:lnTo>
                  <a:lnTo>
                    <a:pt y="725" x="5916"/>
                  </a:lnTo>
                  <a:lnTo>
                    <a:pt y="2355" x="5855"/>
                  </a:lnTo>
                  <a:lnTo>
                    <a:pt y="6640" x="5855"/>
                  </a:lnTo>
                  <a:lnTo>
                    <a:pt y="6640" x="6640"/>
                  </a:lnTo>
                  <a:lnTo>
                    <a:pt y="1" x="6640"/>
                  </a:lnTo>
                  <a:lnTo>
                    <a:pt y="1" x="5433"/>
                  </a:lnTo>
                  <a:lnTo>
                    <a:pt y="5494" x="3320"/>
                  </a:lnTo>
                  <a:lnTo>
                    <a:pt y="5494" x="3320"/>
                  </a:lnTo>
                  <a:lnTo>
                    <a:pt y="1" x="1208"/>
                  </a:lnTo>
                  <a:lnTo>
                    <a:pt y="1" x="0"/>
                  </a:lnTo>
                  <a:lnTo>
                    <a:pt y="6640" x="0"/>
                  </a:lnTo>
                  <a:lnTo>
                    <a:pt y="6640" x="725"/>
                  </a:lnTo>
                  <a:lnTo>
                    <a:pt y="2415" x="725"/>
                  </a:lnTo>
                  <a:lnTo>
                    <a:pt y="2415" x="725"/>
                  </a:lnTo>
                  <a:lnTo>
                    <a:pt y="1510" x="725"/>
                  </a:lnTo>
                  <a:lnTo>
                    <a:pt y="725" x="664"/>
                  </a:lnTo>
                  <a:lnTo>
                    <a:pt y="725" x="725"/>
                  </a:lnTo>
                  <a:lnTo>
                    <a:pt y="6640" x="2958"/>
                  </a:lnTo>
                  <a:lnTo>
                    <a:pt y="6640" x="3562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19" id="419"/>
            <p:cNvSpPr/>
            <p:nvPr/>
          </p:nvSpPr>
          <p:spPr>
            <a:xfrm>
              <a:off y="2271224" x="7066471"/>
              <a:ext cy="166025" cx="125275"/>
            </a:xfrm>
            <a:custGeom>
              <a:pathLst>
                <a:path extrusionOk="0" h="6641" w="5011" fill="none">
                  <a:moveTo>
                    <a:pt y="665" x="2898"/>
                  </a:moveTo>
                  <a:lnTo>
                    <a:pt y="665" x="5011"/>
                  </a:lnTo>
                  <a:lnTo>
                    <a:pt y="1" x="5011"/>
                  </a:lnTo>
                  <a:lnTo>
                    <a:pt y="1" x="1"/>
                  </a:ln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20" id="420"/>
            <p:cNvSpPr/>
            <p:nvPr/>
          </p:nvSpPr>
          <p:spPr>
            <a:xfrm>
              <a:off y="2284800" x="4422648"/>
              <a:ext cy="1733900" cx="1134825"/>
            </a:xfrm>
            <a:custGeom>
              <a:pathLst>
                <a:path extrusionOk="0" h="69356" w="45393">
                  <a:moveTo>
                    <a:pt y="3019" x="21610"/>
                  </a:moveTo>
                  <a:lnTo>
                    <a:pt y="3140" x="22334"/>
                  </a:lnTo>
                  <a:lnTo>
                    <a:pt y="3260" x="22938"/>
                  </a:lnTo>
                  <a:lnTo>
                    <a:pt y="3442" x="23602"/>
                  </a:lnTo>
                  <a:lnTo>
                    <a:pt y="3683" x="24206"/>
                  </a:lnTo>
                  <a:lnTo>
                    <a:pt y="3985" x="24809"/>
                  </a:lnTo>
                  <a:lnTo>
                    <a:pt y="4347" x="25352"/>
                  </a:lnTo>
                  <a:lnTo>
                    <a:pt y="4709" x="25896"/>
                  </a:lnTo>
                  <a:lnTo>
                    <a:pt y="5132" x="26439"/>
                  </a:lnTo>
                  <a:lnTo>
                    <a:pt y="5554" x="26922"/>
                  </a:lnTo>
                  <a:lnTo>
                    <a:pt y="6037" x="27405"/>
                  </a:lnTo>
                  <a:lnTo>
                    <a:pt y="6580" x="27888"/>
                  </a:lnTo>
                  <a:lnTo>
                    <a:pt y="7727" x="28733"/>
                  </a:lnTo>
                  <a:lnTo>
                    <a:pt y="8934" x="29517"/>
                  </a:lnTo>
                  <a:lnTo>
                    <a:pt y="10202" x="30181"/>
                  </a:lnTo>
                  <a:lnTo>
                    <a:pt y="11590" x="30785"/>
                  </a:lnTo>
                  <a:lnTo>
                    <a:pt y="12979" x="31268"/>
                  </a:lnTo>
                  <a:lnTo>
                    <a:pt y="14367" x="31690"/>
                  </a:lnTo>
                  <a:lnTo>
                    <a:pt y="15755" x="31992"/>
                  </a:lnTo>
                  <a:lnTo>
                    <a:pt y="17144" x="32234"/>
                  </a:lnTo>
                  <a:lnTo>
                    <a:pt y="18471" x="32354"/>
                  </a:lnTo>
                  <a:lnTo>
                    <a:pt y="19739" x="32415"/>
                  </a:lnTo>
                  <a:lnTo>
                    <a:pt y="20403" x="32415"/>
                  </a:lnTo>
                  <a:lnTo>
                    <a:pt y="21188" x="32354"/>
                  </a:lnTo>
                  <a:lnTo>
                    <a:pt y="22033" x="32234"/>
                  </a:lnTo>
                  <a:lnTo>
                    <a:pt y="22878" x="32052"/>
                  </a:lnTo>
                  <a:lnTo>
                    <a:pt y="23783" x="31751"/>
                  </a:lnTo>
                  <a:lnTo>
                    <a:pt y="24689" x="31388"/>
                  </a:lnTo>
                  <a:lnTo>
                    <a:pt y="25172" x="31087"/>
                  </a:lnTo>
                  <a:lnTo>
                    <a:pt y="25594" x="30845"/>
                  </a:lnTo>
                  <a:lnTo>
                    <a:pt y="26017" x="30483"/>
                  </a:lnTo>
                  <a:lnTo>
                    <a:pt y="26379" x="30121"/>
                  </a:lnTo>
                  <a:lnTo>
                    <a:pt y="26922" x="29517"/>
                  </a:lnTo>
                  <a:lnTo>
                    <a:pt y="27405" x="28853"/>
                  </a:lnTo>
                  <a:lnTo>
                    <a:pt y="27827" x="28129"/>
                  </a:lnTo>
                  <a:lnTo>
                    <a:pt y="28190" x="27344"/>
                  </a:lnTo>
                  <a:lnTo>
                    <a:pt y="28491" x="26499"/>
                  </a:lnTo>
                  <a:lnTo>
                    <a:pt y="28733" x="25654"/>
                  </a:lnTo>
                  <a:lnTo>
                    <a:pt y="28914" x="24809"/>
                  </a:lnTo>
                  <a:lnTo>
                    <a:pt y="28914" x="23240"/>
                  </a:lnTo>
                  <a:lnTo>
                    <a:pt y="28854" x="22515"/>
                  </a:lnTo>
                  <a:lnTo>
                    <a:pt y="28672" x="21851"/>
                  </a:lnTo>
                  <a:lnTo>
                    <a:pt y="28491" x="21187"/>
                  </a:lnTo>
                  <a:lnTo>
                    <a:pt y="28250" x="20584"/>
                  </a:lnTo>
                  <a:lnTo>
                    <a:pt y="27948" x="19980"/>
                  </a:lnTo>
                  <a:lnTo>
                    <a:pt y="27646" x="19437"/>
                  </a:lnTo>
                  <a:lnTo>
                    <a:pt y="27284" x="18833"/>
                  </a:lnTo>
                  <a:lnTo>
                    <a:pt y="26862" x="18350"/>
                  </a:lnTo>
                  <a:lnTo>
                    <a:pt y="26439" x="17807"/>
                  </a:lnTo>
                  <a:lnTo>
                    <a:pt y="25956" x="17385"/>
                  </a:lnTo>
                  <a:lnTo>
                    <a:pt y="25413" x="16902"/>
                  </a:lnTo>
                  <a:lnTo>
                    <a:pt y="24326" x="16057"/>
                  </a:lnTo>
                  <a:lnTo>
                    <a:pt y="23119" x="15332"/>
                  </a:lnTo>
                  <a:lnTo>
                    <a:pt y="21852" x="14668"/>
                  </a:lnTo>
                  <a:lnTo>
                    <a:pt y="20524" x="14125"/>
                  </a:lnTo>
                  <a:lnTo>
                    <a:pt y="19196" x="13642"/>
                  </a:lnTo>
                  <a:lnTo>
                    <a:pt y="17868" x="13220"/>
                  </a:lnTo>
                  <a:lnTo>
                    <a:pt y="16480" x="12918"/>
                  </a:lnTo>
                  <a:lnTo>
                    <a:pt y="15212" x="12737"/>
                  </a:lnTo>
                  <a:lnTo>
                    <a:pt y="13944" x="12616"/>
                  </a:lnTo>
                  <a:lnTo>
                    <a:pt y="12737" x="12556"/>
                  </a:lnTo>
                  <a:lnTo>
                    <a:pt y="11832" x="12616"/>
                  </a:lnTo>
                  <a:lnTo>
                    <a:pt y="10987" x="12677"/>
                  </a:lnTo>
                  <a:lnTo>
                    <a:pt y="10081" x="12797"/>
                  </a:lnTo>
                  <a:lnTo>
                    <a:pt y="9236" x="12978"/>
                  </a:lnTo>
                  <a:lnTo>
                    <a:pt y="8391" x="13280"/>
                  </a:lnTo>
                  <a:lnTo>
                    <a:pt y="7546" x="13582"/>
                  </a:lnTo>
                  <a:lnTo>
                    <a:pt y="6761" x="14065"/>
                  </a:lnTo>
                  <a:lnTo>
                    <a:pt y="6037" x="14548"/>
                  </a:lnTo>
                  <a:lnTo>
                    <a:pt y="5373" x="15151"/>
                  </a:lnTo>
                  <a:lnTo>
                    <a:pt y="4769" x="15815"/>
                  </a:lnTo>
                  <a:lnTo>
                    <a:pt y="4287" x="16600"/>
                  </a:lnTo>
                  <a:lnTo>
                    <a:pt y="3804" x="17385"/>
                  </a:lnTo>
                  <a:lnTo>
                    <a:pt y="3502" x="18290"/>
                  </a:lnTo>
                  <a:lnTo>
                    <a:pt y="3200" x="19135"/>
                  </a:lnTo>
                  <a:lnTo>
                    <a:pt y="3079" x="20041"/>
                  </a:lnTo>
                  <a:lnTo>
                    <a:pt y="3019" x="20946"/>
                  </a:lnTo>
                  <a:close/>
                  <a:moveTo>
                    <a:pt y="43582" x="26499"/>
                  </a:moveTo>
                  <a:lnTo>
                    <a:pt y="43702" x="27465"/>
                  </a:lnTo>
                  <a:lnTo>
                    <a:pt y="45393" x="29879"/>
                  </a:lnTo>
                  <a:lnTo>
                    <a:pt y="46962" x="31932"/>
                  </a:lnTo>
                  <a:lnTo>
                    <a:pt y="47686" x="32837"/>
                  </a:lnTo>
                  <a:lnTo>
                    <a:pt y="48411" x="33682"/>
                  </a:lnTo>
                  <a:lnTo>
                    <a:pt y="49075" x="34407"/>
                  </a:lnTo>
                  <a:lnTo>
                    <a:pt y="49799" x="35010"/>
                  </a:lnTo>
                  <a:lnTo>
                    <a:pt y="50463" x="35614"/>
                  </a:lnTo>
                  <a:lnTo>
                    <a:pt y="51127" x="36097"/>
                  </a:lnTo>
                  <a:lnTo>
                    <a:pt y="51851" x="36519"/>
                  </a:lnTo>
                  <a:lnTo>
                    <a:pt y="52515" x="36821"/>
                  </a:lnTo>
                  <a:lnTo>
                    <a:pt y="53300" x="37062"/>
                  </a:lnTo>
                  <a:lnTo>
                    <a:pt y="54024" x="37244"/>
                  </a:lnTo>
                  <a:lnTo>
                    <a:pt y="54869" x="37364"/>
                  </a:lnTo>
                  <a:lnTo>
                    <a:pt y="55714" x="37425"/>
                  </a:lnTo>
                  <a:lnTo>
                    <a:pt y="56740" x="37364"/>
                  </a:lnTo>
                  <a:lnTo>
                    <a:pt y="57706" x="37183"/>
                  </a:lnTo>
                  <a:lnTo>
                    <a:pt y="58672" x="36942"/>
                  </a:lnTo>
                  <a:lnTo>
                    <a:pt y="59577" x="36519"/>
                  </a:lnTo>
                  <a:lnTo>
                    <a:pt y="60483" x="36036"/>
                  </a:lnTo>
                  <a:lnTo>
                    <a:pt y="61268" x="35493"/>
                  </a:lnTo>
                  <a:lnTo>
                    <a:pt y="62052" x="34769"/>
                  </a:lnTo>
                  <a:lnTo>
                    <a:pt y="62716" x="33984"/>
                  </a:lnTo>
                  <a:lnTo>
                    <a:pt y="63320" x="33079"/>
                  </a:lnTo>
                  <a:lnTo>
                    <a:pt y="63863" x="32113"/>
                  </a:lnTo>
                  <a:lnTo>
                    <a:pt y="64346" x="31026"/>
                  </a:lnTo>
                  <a:lnTo>
                    <a:pt y="64768" x="29819"/>
                  </a:lnTo>
                  <a:lnTo>
                    <a:pt y="65070" x="28491"/>
                  </a:lnTo>
                  <a:lnTo>
                    <a:pt y="65312" x="27103"/>
                  </a:lnTo>
                  <a:lnTo>
                    <a:pt y="65493" x="25594"/>
                  </a:lnTo>
                  <a:lnTo>
                    <a:pt y="65493" x="24024"/>
                  </a:lnTo>
                  <a:lnTo>
                    <a:pt y="65432" x="22274"/>
                  </a:lnTo>
                  <a:lnTo>
                    <a:pt y="65312" x="20523"/>
                  </a:lnTo>
                  <a:lnTo>
                    <a:pt y="65070" x="18954"/>
                  </a:lnTo>
                  <a:lnTo>
                    <a:pt y="64708" x="17445"/>
                  </a:lnTo>
                  <a:lnTo>
                    <a:pt y="64225" x="15996"/>
                  </a:lnTo>
                  <a:lnTo>
                    <a:pt y="63682" x="14668"/>
                  </a:lnTo>
                  <a:lnTo>
                    <a:pt y="63078" x="13461"/>
                  </a:lnTo>
                  <a:lnTo>
                    <a:pt y="62414" x="12375"/>
                  </a:lnTo>
                  <a:lnTo>
                    <a:pt y="61630" x="11409"/>
                  </a:lnTo>
                  <a:lnTo>
                    <a:pt y="60785" x="10504"/>
                  </a:lnTo>
                  <a:lnTo>
                    <a:pt y="59879" x="9779"/>
                  </a:lnTo>
                  <a:lnTo>
                    <a:pt y="58853" x="9176"/>
                  </a:lnTo>
                  <a:lnTo>
                    <a:pt y="57827" x="8693"/>
                  </a:lnTo>
                  <a:lnTo>
                    <a:pt y="57284" x="8451"/>
                  </a:lnTo>
                  <a:lnTo>
                    <a:pt y="56740" x="8331"/>
                  </a:lnTo>
                  <a:lnTo>
                    <a:pt y="56197" x="8210"/>
                  </a:lnTo>
                  <a:lnTo>
                    <a:pt y="55594" x="8089"/>
                  </a:lnTo>
                  <a:lnTo>
                    <a:pt y="54990" x="8029"/>
                  </a:lnTo>
                  <a:lnTo>
                    <a:pt y="54386" x="8029"/>
                  </a:lnTo>
                  <a:lnTo>
                    <a:pt y="53240" x="8089"/>
                  </a:lnTo>
                  <a:lnTo>
                    <a:pt y="52213" x="8270"/>
                  </a:lnTo>
                  <a:lnTo>
                    <a:pt y="51187" x="8572"/>
                  </a:lnTo>
                  <a:lnTo>
                    <a:pt y="50342" x="8934"/>
                  </a:lnTo>
                  <a:lnTo>
                    <a:pt y="49497" x="9417"/>
                  </a:lnTo>
                  <a:lnTo>
                    <a:pt y="48773" x="9960"/>
                  </a:lnTo>
                  <a:lnTo>
                    <a:pt y="48169" x="10564"/>
                  </a:lnTo>
                  <a:lnTo>
                    <a:pt y="47566" x="11167"/>
                  </a:lnTo>
                  <a:lnTo>
                    <a:pt y="47083" x="11831"/>
                  </a:lnTo>
                  <a:lnTo>
                    <a:pt y="46600" x="12495"/>
                  </a:lnTo>
                  <a:lnTo>
                    <a:pt y="46238" x="13159"/>
                  </a:lnTo>
                  <a:lnTo>
                    <a:pt y="45936" x="13763"/>
                  </a:lnTo>
                  <a:lnTo>
                    <a:pt y="45393" x="14910"/>
                  </a:lnTo>
                  <a:lnTo>
                    <a:pt y="45030" x="15815"/>
                  </a:lnTo>
                  <a:lnTo>
                    <a:pt y="44608" x="17324"/>
                  </a:lnTo>
                  <a:lnTo>
                    <a:pt y="44306" x="18833"/>
                  </a:lnTo>
                  <a:lnTo>
                    <a:pt y="44004" x="20342"/>
                  </a:lnTo>
                  <a:lnTo>
                    <a:pt y="43823" x="21731"/>
                  </a:lnTo>
                  <a:lnTo>
                    <a:pt y="43702" x="22998"/>
                  </a:lnTo>
                  <a:lnTo>
                    <a:pt y="43642" x="24085"/>
                  </a:lnTo>
                  <a:lnTo>
                    <a:pt y="43582" x="25413"/>
                  </a:lnTo>
                  <a:close/>
                  <a:moveTo>
                    <a:pt y="1" x="26680"/>
                  </a:moveTo>
                  <a:lnTo>
                    <a:pt y="61" x="24749"/>
                  </a:lnTo>
                  <a:lnTo>
                    <a:pt y="182" x="22757"/>
                  </a:lnTo>
                  <a:lnTo>
                    <a:pt y="303" x="21731"/>
                  </a:lnTo>
                  <a:lnTo>
                    <a:pt y="484" x="20705"/>
                  </a:lnTo>
                  <a:lnTo>
                    <a:pt y="665" x="19678"/>
                  </a:lnTo>
                  <a:lnTo>
                    <a:pt y="906" x="18652"/>
                  </a:lnTo>
                  <a:lnTo>
                    <a:pt y="1208" x="17566"/>
                  </a:lnTo>
                  <a:lnTo>
                    <a:pt y="1570" x="16540"/>
                  </a:lnTo>
                  <a:lnTo>
                    <a:pt y="1932" x="15453"/>
                  </a:lnTo>
                  <a:lnTo>
                    <a:pt y="2415" x="14427"/>
                  </a:lnTo>
                  <a:lnTo>
                    <a:pt y="2959" x="13401"/>
                  </a:lnTo>
                  <a:lnTo>
                    <a:pt y="3562" x="12375"/>
                  </a:lnTo>
                  <a:lnTo>
                    <a:pt y="4226" x="11349"/>
                  </a:lnTo>
                  <a:lnTo>
                    <a:pt y="5011" x="10383"/>
                  </a:lnTo>
                  <a:lnTo>
                    <a:pt y="5675" x="9658"/>
                  </a:lnTo>
                  <a:lnTo>
                    <a:pt y="6339" x="8994"/>
                  </a:lnTo>
                  <a:lnTo>
                    <a:pt y="7003" x="8391"/>
                  </a:lnTo>
                  <a:lnTo>
                    <a:pt y="7727" x="7848"/>
                  </a:lnTo>
                  <a:lnTo>
                    <a:pt y="8512" x="7304"/>
                  </a:lnTo>
                  <a:lnTo>
                    <a:pt y="9236" x="6821"/>
                  </a:lnTo>
                  <a:lnTo>
                    <a:pt y="10021" x="6399"/>
                  </a:lnTo>
                  <a:lnTo>
                    <a:pt y="10806" x="5976"/>
                  </a:lnTo>
                  <a:lnTo>
                    <a:pt y="11590" x="5675"/>
                  </a:lnTo>
                  <a:lnTo>
                    <a:pt y="12375" x="5373"/>
                  </a:lnTo>
                  <a:lnTo>
                    <a:pt y="13220" x="5131"/>
                  </a:lnTo>
                  <a:lnTo>
                    <a:pt y="14005" x="4950"/>
                  </a:lnTo>
                  <a:lnTo>
                    <a:pt y="14789" x="4769"/>
                  </a:lnTo>
                  <a:lnTo>
                    <a:pt y="15634" x="4648"/>
                  </a:lnTo>
                  <a:lnTo>
                    <a:pt y="16419" x="4588"/>
                  </a:lnTo>
                  <a:lnTo>
                    <a:pt y="17204" x="4588"/>
                  </a:lnTo>
                  <a:lnTo>
                    <a:pt y="18532" x="4648"/>
                  </a:lnTo>
                  <a:lnTo>
                    <a:pt y="19860" x="4830"/>
                  </a:lnTo>
                  <a:lnTo>
                    <a:pt y="21127" x="5131"/>
                  </a:lnTo>
                  <a:lnTo>
                    <a:pt y="22455" x="5554"/>
                  </a:lnTo>
                  <a:lnTo>
                    <a:pt y="23663" x="6097"/>
                  </a:lnTo>
                  <a:lnTo>
                    <a:pt y="24870" x="6821"/>
                  </a:lnTo>
                  <a:lnTo>
                    <a:pt y="25956" x="7606"/>
                  </a:lnTo>
                  <a:lnTo>
                    <a:pt y="26982" x="8512"/>
                  </a:lnTo>
                  <a:lnTo>
                    <a:pt y="27948" x="9538"/>
                  </a:lnTo>
                  <a:lnTo>
                    <a:pt y="28431" x="10081"/>
                  </a:lnTo>
                  <a:lnTo>
                    <a:pt y="28854" x="10624"/>
                  </a:lnTo>
                  <a:lnTo>
                    <a:pt y="29216" x="11228"/>
                  </a:lnTo>
                  <a:lnTo>
                    <a:pt y="29578" x="11892"/>
                  </a:lnTo>
                  <a:lnTo>
                    <a:pt y="29940" x="12556"/>
                  </a:lnTo>
                  <a:lnTo>
                    <a:pt y="30242" x="13220"/>
                  </a:lnTo>
                  <a:lnTo>
                    <a:pt y="30544" x="13944"/>
                  </a:lnTo>
                  <a:lnTo>
                    <a:pt y="30785" x="14668"/>
                  </a:lnTo>
                  <a:lnTo>
                    <a:pt y="30966" x="15453"/>
                  </a:lnTo>
                  <a:lnTo>
                    <a:pt y="31147" x="16238"/>
                  </a:lnTo>
                  <a:lnTo>
                    <a:pt y="31328" x="17083"/>
                  </a:lnTo>
                  <a:lnTo>
                    <a:pt y="31389" x="17928"/>
                  </a:lnTo>
                  <a:lnTo>
                    <a:pt y="31449" x="18773"/>
                  </a:lnTo>
                  <a:lnTo>
                    <a:pt y="31509" x="19678"/>
                  </a:lnTo>
                  <a:lnTo>
                    <a:pt y="31449" x="21067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2113" x="22214"/>
                  </a:lnTo>
                  <a:lnTo>
                    <a:pt y="32898" x="21972"/>
                  </a:lnTo>
                  <a:lnTo>
                    <a:pt y="33803" x="21731"/>
                  </a:lnTo>
                  <a:lnTo>
                    <a:pt y="34286" x="21670"/>
                  </a:lnTo>
                  <a:lnTo>
                    <a:pt y="34829" x="21670"/>
                  </a:lnTo>
                  <a:lnTo>
                    <a:pt y="35855" x="21731"/>
                  </a:lnTo>
                  <a:lnTo>
                    <a:pt y="36761" x="21912"/>
                  </a:lnTo>
                  <a:lnTo>
                    <a:pt y="37606" x="22214"/>
                  </a:lnTo>
                  <a:lnTo>
                    <a:pt y="38391" x="22576"/>
                  </a:lnTo>
                  <a:lnTo>
                    <a:pt y="39115" x="22998"/>
                  </a:lnTo>
                  <a:lnTo>
                    <a:pt y="39779" x="23421"/>
                  </a:lnTo>
                  <a:lnTo>
                    <a:pt y="41047" x="24387"/>
                  </a:lnTo>
                  <a:lnTo>
                    <a:pt y="41167" x="22696"/>
                  </a:lnTo>
                  <a:lnTo>
                    <a:pt y="41348" x="20765"/>
                  </a:lnTo>
                  <a:lnTo>
                    <a:pt y="41590" x="18592"/>
                  </a:lnTo>
                  <a:lnTo>
                    <a:pt y="41952" x="16298"/>
                  </a:lnTo>
                  <a:lnTo>
                    <a:pt y="42193" x="15091"/>
                  </a:lnTo>
                  <a:lnTo>
                    <a:pt y="42435" x="13944"/>
                  </a:lnTo>
                  <a:lnTo>
                    <a:pt y="42797" x="12737"/>
                  </a:lnTo>
                  <a:lnTo>
                    <a:pt y="43159" x="11530"/>
                  </a:lnTo>
                  <a:lnTo>
                    <a:pt y="43582" x="10383"/>
                  </a:lnTo>
                  <a:lnTo>
                    <a:pt y="44065" x="9236"/>
                  </a:lnTo>
                  <a:lnTo>
                    <a:pt y="44608" x="8089"/>
                  </a:lnTo>
                  <a:lnTo>
                    <a:pt y="45211" x="7003"/>
                  </a:lnTo>
                  <a:lnTo>
                    <a:pt y="45815" x="6037"/>
                  </a:lnTo>
                  <a:lnTo>
                    <a:pt y="46479" x="5192"/>
                  </a:lnTo>
                  <a:lnTo>
                    <a:pt y="47143" x="4407"/>
                  </a:lnTo>
                  <a:lnTo>
                    <a:pt y="47867" x="3683"/>
                  </a:lnTo>
                  <a:lnTo>
                    <a:pt y="48531" x="3019"/>
                  </a:lnTo>
                  <a:lnTo>
                    <a:pt y="49256" x="2415"/>
                  </a:lnTo>
                  <a:lnTo>
                    <a:pt y="49980" x="1932"/>
                  </a:lnTo>
                  <a:lnTo>
                    <a:pt y="50765" x="1510"/>
                  </a:lnTo>
                  <a:lnTo>
                    <a:pt y="51489" x="1148"/>
                  </a:lnTo>
                  <a:lnTo>
                    <a:pt y="52213" x="785"/>
                  </a:lnTo>
                  <a:lnTo>
                    <a:pt y="52938" x="544"/>
                  </a:lnTo>
                  <a:lnTo>
                    <a:pt y="53662" x="363"/>
                  </a:lnTo>
                  <a:lnTo>
                    <a:pt y="54326" x="182"/>
                  </a:lnTo>
                  <a:lnTo>
                    <a:pt y="55050" x="121"/>
                  </a:lnTo>
                  <a:lnTo>
                    <a:pt y="55714" x="61"/>
                  </a:lnTo>
                  <a:lnTo>
                    <a:pt y="56318" x="1"/>
                  </a:lnTo>
                  <a:lnTo>
                    <a:pt y="56982" x="61"/>
                  </a:lnTo>
                  <a:lnTo>
                    <a:pt y="57586" x="61"/>
                  </a:lnTo>
                  <a:lnTo>
                    <a:pt y="58189" x="182"/>
                  </a:lnTo>
                  <a:lnTo>
                    <a:pt y="58793" x="302"/>
                  </a:lnTo>
                  <a:lnTo>
                    <a:pt y="59396" x="484"/>
                  </a:lnTo>
                  <a:lnTo>
                    <a:pt y="60000" x="665"/>
                  </a:lnTo>
                  <a:lnTo>
                    <a:pt y="60604" x="906"/>
                  </a:lnTo>
                  <a:lnTo>
                    <a:pt y="61207" x="1208"/>
                  </a:lnTo>
                  <a:lnTo>
                    <a:pt y="61750" x="1510"/>
                  </a:lnTo>
                  <a:lnTo>
                    <a:pt y="62354" x="1872"/>
                  </a:lnTo>
                  <a:lnTo>
                    <a:pt y="62897" x="2294"/>
                  </a:lnTo>
                  <a:lnTo>
                    <a:pt y="63380" x="2717"/>
                  </a:lnTo>
                  <a:lnTo>
                    <a:pt y="63923" x="3200"/>
                  </a:lnTo>
                  <a:lnTo>
                    <a:pt y="64406" x="3683"/>
                  </a:lnTo>
                  <a:lnTo>
                    <a:pt y="64889" x="4286"/>
                  </a:lnTo>
                  <a:lnTo>
                    <a:pt y="65372" x="4830"/>
                  </a:lnTo>
                  <a:lnTo>
                    <a:pt y="65795" x="5494"/>
                  </a:lnTo>
                  <a:lnTo>
                    <a:pt y="66217" x="6158"/>
                  </a:lnTo>
                  <a:lnTo>
                    <a:pt y="66640" x="6821"/>
                  </a:lnTo>
                  <a:lnTo>
                    <a:pt y="67002" x="7606"/>
                  </a:lnTo>
                  <a:lnTo>
                    <a:pt y="67364" x="8391"/>
                  </a:lnTo>
                  <a:lnTo>
                    <a:pt y="67666" x="9176"/>
                  </a:lnTo>
                  <a:lnTo>
                    <a:pt y="67968" x="10021"/>
                  </a:lnTo>
                  <a:lnTo>
                    <a:pt y="68269" x="10926"/>
                  </a:lnTo>
                  <a:lnTo>
                    <a:pt y="68511" x="11892"/>
                  </a:lnTo>
                  <a:lnTo>
                    <a:pt y="68692" x="12858"/>
                  </a:lnTo>
                  <a:lnTo>
                    <a:pt y="68873" x="13884"/>
                  </a:lnTo>
                  <a:lnTo>
                    <a:pt y="69054" x="14970"/>
                  </a:lnTo>
                  <a:lnTo>
                    <a:pt y="69175" x="16057"/>
                  </a:lnTo>
                  <a:lnTo>
                    <a:pt y="69235" x="17204"/>
                  </a:lnTo>
                  <a:lnTo>
                    <a:pt y="69296" x="18350"/>
                  </a:lnTo>
                  <a:lnTo>
                    <a:pt y="69356" x="19558"/>
                  </a:lnTo>
                  <a:lnTo>
                    <a:pt y="69296" x="21006"/>
                  </a:lnTo>
                  <a:lnTo>
                    <a:pt y="69235" x="22395"/>
                  </a:lnTo>
                  <a:lnTo>
                    <a:pt y="69115" x="23783"/>
                  </a:lnTo>
                  <a:lnTo>
                    <a:pt y="68933" x="25111"/>
                  </a:lnTo>
                  <a:lnTo>
                    <a:pt y="68752" x="26379"/>
                  </a:lnTo>
                  <a:lnTo>
                    <a:pt y="68451" x="27586"/>
                  </a:lnTo>
                  <a:lnTo>
                    <a:pt y="68209" x="28793"/>
                  </a:lnTo>
                  <a:lnTo>
                    <a:pt y="67847" x="29940"/>
                  </a:lnTo>
                  <a:lnTo>
                    <a:pt y="67485" x="31026"/>
                  </a:lnTo>
                  <a:lnTo>
                    <a:pt y="67062" x="32052"/>
                  </a:lnTo>
                  <a:lnTo>
                    <a:pt y="66640" x="33079"/>
                  </a:lnTo>
                  <a:lnTo>
                    <a:pt y="66157" x="34044"/>
                  </a:lnTo>
                  <a:lnTo>
                    <a:pt y="65614" x="34950"/>
                  </a:lnTo>
                  <a:lnTo>
                    <a:pt y="65131" x="35795"/>
                  </a:lnTo>
                  <a:lnTo>
                    <a:pt y="64527" x="36640"/>
                  </a:lnTo>
                  <a:lnTo>
                    <a:pt y="63923" x="37425"/>
                  </a:lnTo>
                  <a:lnTo>
                    <a:pt y="63320" x="38149"/>
                  </a:lnTo>
                  <a:lnTo>
                    <a:pt y="62656" x="38813"/>
                  </a:lnTo>
                  <a:lnTo>
                    <a:pt y="62052" x="39477"/>
                  </a:lnTo>
                  <a:lnTo>
                    <a:pt y="61328" x="40081"/>
                  </a:lnTo>
                  <a:lnTo>
                    <a:pt y="60664" x="40624"/>
                  </a:lnTo>
                  <a:lnTo>
                    <a:pt y="59940" x="41107"/>
                  </a:lnTo>
                  <a:lnTo>
                    <a:pt y="59155" x="41529"/>
                  </a:lnTo>
                  <a:lnTo>
                    <a:pt y="58431" x="41952"/>
                  </a:lnTo>
                  <a:lnTo>
                    <a:pt y="57646" x="42314"/>
                  </a:lnTo>
                  <a:lnTo>
                    <a:pt y="56922" x="42616"/>
                  </a:lnTo>
                  <a:lnTo>
                    <a:pt y="56137" x="42917"/>
                  </a:lnTo>
                  <a:lnTo>
                    <a:pt y="55352" x="43099"/>
                  </a:lnTo>
                  <a:lnTo>
                    <a:pt y="54567" x="43280"/>
                  </a:lnTo>
                  <a:lnTo>
                    <a:pt y="53722" x="43400"/>
                  </a:lnTo>
                  <a:lnTo>
                    <a:pt y="52938" x="43461"/>
                  </a:lnTo>
                  <a:lnTo>
                    <a:pt y="52153" x="43521"/>
                  </a:lnTo>
                  <a:lnTo>
                    <a:pt y="51006" x="43461"/>
                  </a:lnTo>
                  <a:lnTo>
                    <a:pt y="49920" x="43340"/>
                  </a:lnTo>
                  <a:lnTo>
                    <a:pt y="48894" x="43159"/>
                  </a:lnTo>
                  <a:lnTo>
                    <a:pt y="47988" x="42857"/>
                  </a:lnTo>
                  <a:lnTo>
                    <a:pt y="47083" x="42555"/>
                  </a:lnTo>
                  <a:lnTo>
                    <a:pt y="46238" x="42133"/>
                  </a:lnTo>
                  <a:lnTo>
                    <a:pt y="45453" x="41710"/>
                  </a:lnTo>
                  <a:lnTo>
                    <a:pt y="44668" x="41167"/>
                  </a:lnTo>
                  <a:lnTo>
                    <a:pt y="43944" x="40624"/>
                  </a:lnTo>
                  <a:lnTo>
                    <a:pt y="43280" x="40020"/>
                  </a:lnTo>
                  <a:lnTo>
                    <a:pt y="42556" x="39417"/>
                  </a:lnTo>
                  <a:lnTo>
                    <a:pt y="41952" x="38753"/>
                  </a:lnTo>
                  <a:lnTo>
                    <a:pt y="40684" x="37364"/>
                  </a:lnTo>
                  <a:lnTo>
                    <a:pt y="39417" x="35855"/>
                  </a:lnTo>
                  <a:lnTo>
                    <a:pt y="36882" x="32596"/>
                  </a:lnTo>
                  <a:lnTo>
                    <a:pt y="36157" x="31811"/>
                  </a:lnTo>
                  <a:lnTo>
                    <a:pt y="35795" x="31388"/>
                  </a:lnTo>
                  <a:lnTo>
                    <a:pt y="35373" x="31026"/>
                  </a:lnTo>
                  <a:lnTo>
                    <a:pt y="34829" x="30725"/>
                  </a:lnTo>
                  <a:lnTo>
                    <a:pt y="34286" x="30423"/>
                  </a:lnTo>
                  <a:lnTo>
                    <a:pt y="33682" x="30302"/>
                  </a:lnTo>
                  <a:lnTo>
                    <a:pt y="32958" x="30242"/>
                  </a:lnTo>
                  <a:lnTo>
                    <a:pt y="32234" x="30302"/>
                  </a:lnTo>
                  <a:lnTo>
                    <a:pt y="31570" x="30423"/>
                  </a:lnTo>
                  <a:lnTo>
                    <a:pt y="30966" x="30725"/>
                  </a:lnTo>
                  <a:lnTo>
                    <a:pt y="30423" x="31026"/>
                  </a:lnTo>
                  <a:lnTo>
                    <a:pt y="29880" x="31449"/>
                  </a:lnTo>
                  <a:lnTo>
                    <a:pt y="29397" x="31871"/>
                  </a:lnTo>
                  <a:lnTo>
                    <a:pt y="28491" x="32777"/>
                  </a:lnTo>
                  <a:lnTo>
                    <a:pt y="27345" x="34165"/>
                  </a:lnTo>
                  <a:lnTo>
                    <a:pt y="26137" x="35553"/>
                  </a:lnTo>
                  <a:lnTo>
                    <a:pt y="25534" x="36217"/>
                  </a:lnTo>
                  <a:lnTo>
                    <a:pt y="24870" x="36881"/>
                  </a:lnTo>
                  <a:lnTo>
                    <a:pt y="24145" x="37485"/>
                  </a:lnTo>
                  <a:lnTo>
                    <a:pt y="23421" x="38028"/>
                  </a:lnTo>
                  <a:lnTo>
                    <a:pt y="22636" x="38511"/>
                  </a:lnTo>
                  <a:lnTo>
                    <a:pt y="21852" x="38994"/>
                  </a:lnTo>
                  <a:lnTo>
                    <a:pt y="20946" x="39417"/>
                  </a:lnTo>
                  <a:lnTo>
                    <a:pt y="19980" x="39718"/>
                  </a:lnTo>
                  <a:lnTo>
                    <a:pt y="19015" x="40020"/>
                  </a:lnTo>
                  <a:lnTo>
                    <a:pt y="17928" x="40262"/>
                  </a:lnTo>
                  <a:lnTo>
                    <a:pt y="16781" x="40382"/>
                  </a:lnTo>
                  <a:lnTo>
                    <a:pt y="15574" x="40382"/>
                  </a:lnTo>
                  <a:lnTo>
                    <a:pt y="14307" x="40382"/>
                  </a:lnTo>
                  <a:lnTo>
                    <a:pt y="13099" x="40201"/>
                  </a:lnTo>
                  <a:lnTo>
                    <a:pt y="12013" x="39960"/>
                  </a:lnTo>
                  <a:lnTo>
                    <a:pt y="10987" x="39718"/>
                  </a:lnTo>
                  <a:lnTo>
                    <a:pt y="10021" x="39356"/>
                  </a:lnTo>
                  <a:lnTo>
                    <a:pt y="9115" x="38934"/>
                  </a:lnTo>
                  <a:lnTo>
                    <a:pt y="8270" x="38451"/>
                  </a:lnTo>
                  <a:lnTo>
                    <a:pt y="7486" x="37968"/>
                  </a:lnTo>
                  <a:lnTo>
                    <a:pt y="6761" x="37425"/>
                  </a:lnTo>
                  <a:lnTo>
                    <a:pt y="6097" x="36881"/>
                  </a:lnTo>
                  <a:lnTo>
                    <a:pt y="5494" x="36398"/>
                  </a:lnTo>
                  <a:lnTo>
                    <a:pt y="4951" x="35855"/>
                  </a:lnTo>
                  <a:lnTo>
                    <a:pt y="4045" x="34829"/>
                  </a:lnTo>
                  <a:lnTo>
                    <a:pt y="3260" x="33924"/>
                  </a:lnTo>
                  <a:lnTo>
                    <a:pt y="3260" x="39598"/>
                  </a:lnTo>
                  <a:lnTo>
                    <a:pt y="1" x="45392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21" id="421"/>
            <p:cNvSpPr/>
            <p:nvPr/>
          </p:nvSpPr>
          <p:spPr>
            <a:xfrm>
              <a:off y="2360247" x="4736523"/>
              <a:ext cy="647400" cx="496500"/>
            </a:xfrm>
            <a:custGeom>
              <a:pathLst>
                <a:path extrusionOk="0" h="25896" w="19860" fill="none">
                  <a:moveTo>
                    <a:pt y="23361" x="17566"/>
                  </a:moveTo>
                  <a:lnTo>
                    <a:pt y="23361" x="17566"/>
                  </a:lnTo>
                  <a:lnTo>
                    <a:pt y="22999" x="17928"/>
                  </a:lnTo>
                  <a:lnTo>
                    <a:pt y="22576" x="18290"/>
                  </a:lnTo>
                  <a:lnTo>
                    <a:pt y="22154" x="18532"/>
                  </a:lnTo>
                  <a:lnTo>
                    <a:pt y="21671" x="18833"/>
                  </a:lnTo>
                  <a:lnTo>
                    <a:pt y="20765" x="19196"/>
                  </a:lnTo>
                  <a:lnTo>
                    <a:pt y="19860" x="19497"/>
                  </a:lnTo>
                  <a:lnTo>
                    <a:pt y="19015" x="19679"/>
                  </a:lnTo>
                  <a:lnTo>
                    <a:pt y="18170" x="19799"/>
                  </a:lnTo>
                  <a:lnTo>
                    <a:pt y="17385" x="19860"/>
                  </a:lnTo>
                  <a:lnTo>
                    <a:pt y="16721" x="19860"/>
                  </a:lnTo>
                  <a:lnTo>
                    <a:pt y="16721" x="19860"/>
                  </a:lnTo>
                  <a:lnTo>
                    <a:pt y="15453" x="19799"/>
                  </a:lnTo>
                  <a:lnTo>
                    <a:pt y="14126" x="19679"/>
                  </a:lnTo>
                  <a:lnTo>
                    <a:pt y="12737" x="19437"/>
                  </a:lnTo>
                  <a:lnTo>
                    <a:pt y="11349" x="19135"/>
                  </a:lnTo>
                  <a:lnTo>
                    <a:pt y="9961" x="18713"/>
                  </a:lnTo>
                  <a:lnTo>
                    <a:pt y="8572" x="18230"/>
                  </a:lnTo>
                  <a:lnTo>
                    <a:pt y="7184" x="17626"/>
                  </a:lnTo>
                  <a:lnTo>
                    <a:pt y="5916" x="16962"/>
                  </a:lnTo>
                  <a:lnTo>
                    <a:pt y="4709" x="16178"/>
                  </a:lnTo>
                  <a:lnTo>
                    <a:pt y="3562" x="15333"/>
                  </a:lnTo>
                  <a:lnTo>
                    <a:pt y="3019" x="14850"/>
                  </a:lnTo>
                  <a:lnTo>
                    <a:pt y="2536" x="14367"/>
                  </a:lnTo>
                  <a:lnTo>
                    <a:pt y="2114" x="13884"/>
                  </a:lnTo>
                  <a:lnTo>
                    <a:pt y="1691" x="13341"/>
                  </a:lnTo>
                  <a:lnTo>
                    <a:pt y="1329" x="12797"/>
                  </a:lnTo>
                  <a:lnTo>
                    <a:pt y="967" x="12254"/>
                  </a:lnTo>
                  <a:lnTo>
                    <a:pt y="665" x="11651"/>
                  </a:lnTo>
                  <a:lnTo>
                    <a:pt y="424" x="11047"/>
                  </a:lnTo>
                  <a:lnTo>
                    <a:pt y="242" x="10383"/>
                  </a:lnTo>
                  <a:lnTo>
                    <a:pt y="122" x="9779"/>
                  </a:lnTo>
                  <a:lnTo>
                    <a:pt y="1" x="9055"/>
                  </a:lnTo>
                  <a:lnTo>
                    <a:pt y="1" x="8391"/>
                  </a:lnTo>
                  <a:lnTo>
                    <a:pt y="1" x="8391"/>
                  </a:lnTo>
                  <a:lnTo>
                    <a:pt y="61" x="7486"/>
                  </a:lnTo>
                  <a:lnTo>
                    <a:pt y="182" x="6580"/>
                  </a:lnTo>
                  <a:lnTo>
                    <a:pt y="484" x="5735"/>
                  </a:lnTo>
                  <a:lnTo>
                    <a:pt y="786" x="4830"/>
                  </a:lnTo>
                  <a:lnTo>
                    <a:pt y="1269" x="4045"/>
                  </a:lnTo>
                  <a:lnTo>
                    <a:pt y="1751" x="3260"/>
                  </a:lnTo>
                  <a:lnTo>
                    <a:pt y="2355" x="2596"/>
                  </a:lnTo>
                  <a:lnTo>
                    <a:pt y="3019" x="1993"/>
                  </a:lnTo>
                  <a:lnTo>
                    <a:pt y="3019" x="1993"/>
                  </a:lnTo>
                  <a:lnTo>
                    <a:pt y="3743" x="1510"/>
                  </a:lnTo>
                  <a:lnTo>
                    <a:pt y="4528" x="1027"/>
                  </a:lnTo>
                  <a:lnTo>
                    <a:pt y="5373" x="725"/>
                  </a:lnTo>
                  <a:lnTo>
                    <a:pt y="6218" x="423"/>
                  </a:lnTo>
                  <a:lnTo>
                    <a:pt y="7063" x="242"/>
                  </a:lnTo>
                  <a:lnTo>
                    <a:pt y="7969" x="122"/>
                  </a:lnTo>
                  <a:lnTo>
                    <a:pt y="8814" x="61"/>
                  </a:lnTo>
                  <a:lnTo>
                    <a:pt y="9719" x="1"/>
                  </a:lnTo>
                  <a:lnTo>
                    <a:pt y="9719" x="1"/>
                  </a:lnTo>
                  <a:lnTo>
                    <a:pt y="10926" x="61"/>
                  </a:lnTo>
                  <a:lnTo>
                    <a:pt y="12194" x="182"/>
                  </a:lnTo>
                  <a:lnTo>
                    <a:pt y="13462" x="363"/>
                  </a:lnTo>
                  <a:lnTo>
                    <a:pt y="14850" x="665"/>
                  </a:lnTo>
                  <a:lnTo>
                    <a:pt y="16178" x="1087"/>
                  </a:lnTo>
                  <a:lnTo>
                    <a:pt y="17506" x="1570"/>
                  </a:lnTo>
                  <a:lnTo>
                    <a:pt y="18834" x="2113"/>
                  </a:lnTo>
                  <a:lnTo>
                    <a:pt y="20101" x="2777"/>
                  </a:lnTo>
                  <a:lnTo>
                    <a:pt y="21308" x="3502"/>
                  </a:lnTo>
                  <a:lnTo>
                    <a:pt y="22395" x="4347"/>
                  </a:lnTo>
                  <a:lnTo>
                    <a:pt y="22938" x="4830"/>
                  </a:lnTo>
                  <a:lnTo>
                    <a:pt y="23421" x="5252"/>
                  </a:lnTo>
                  <a:lnTo>
                    <a:pt y="23844" x="5795"/>
                  </a:lnTo>
                  <a:lnTo>
                    <a:pt y="24266" x="6278"/>
                  </a:lnTo>
                  <a:lnTo>
                    <a:pt y="24628" x="6882"/>
                  </a:lnTo>
                  <a:lnTo>
                    <a:pt y="24930" x="7425"/>
                  </a:lnTo>
                  <a:lnTo>
                    <a:pt y="25232" x="8029"/>
                  </a:lnTo>
                  <a:lnTo>
                    <a:pt y="25473" x="8632"/>
                  </a:lnTo>
                  <a:lnTo>
                    <a:pt y="25654" x="9296"/>
                  </a:lnTo>
                  <a:lnTo>
                    <a:pt y="25836" x="9960"/>
                  </a:lnTo>
                  <a:lnTo>
                    <a:pt y="25896" x="10685"/>
                  </a:lnTo>
                  <a:lnTo>
                    <a:pt y="25896" x="11409"/>
                  </a:lnTo>
                  <a:lnTo>
                    <a:pt y="25896" x="11409"/>
                  </a:lnTo>
                  <a:lnTo>
                    <a:pt y="25896" x="12254"/>
                  </a:lnTo>
                  <a:lnTo>
                    <a:pt y="25715" x="13099"/>
                  </a:lnTo>
                  <a:lnTo>
                    <a:pt y="25473" x="13944"/>
                  </a:lnTo>
                  <a:lnTo>
                    <a:pt y="25172" x="14789"/>
                  </a:lnTo>
                  <a:lnTo>
                    <a:pt y="24809" x="15574"/>
                  </a:lnTo>
                  <a:lnTo>
                    <a:pt y="24387" x="16298"/>
                  </a:lnTo>
                  <a:lnTo>
                    <a:pt y="23904" x="16962"/>
                  </a:lnTo>
                  <a:lnTo>
                    <a:pt y="23361" x="17566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22" id="422"/>
            <p:cNvSpPr/>
            <p:nvPr/>
          </p:nvSpPr>
          <p:spPr>
            <a:xfrm>
              <a:off y="3374326" x="4623348"/>
              <a:ext cy="547800" cx="734925"/>
            </a:xfrm>
            <a:custGeom>
              <a:pathLst>
                <a:path extrusionOk="0" h="21912" w="29397" fill="none">
                  <a:moveTo>
                    <a:pt y="121" x="19437"/>
                  </a:moveTo>
                  <a:lnTo>
                    <a:pt y="121" x="19437"/>
                  </a:lnTo>
                  <a:lnTo>
                    <a:pt y="1" x="18471"/>
                  </a:lnTo>
                  <a:lnTo>
                    <a:pt y="1" x="17385"/>
                  </a:lnTo>
                  <a:lnTo>
                    <a:pt y="1" x="17385"/>
                  </a:lnTo>
                  <a:lnTo>
                    <a:pt y="61" x="16057"/>
                  </a:lnTo>
                  <a:lnTo>
                    <a:pt y="121" x="14970"/>
                  </a:lnTo>
                  <a:lnTo>
                    <a:pt y="242" x="13703"/>
                  </a:lnTo>
                  <a:lnTo>
                    <a:pt y="423" x="12314"/>
                  </a:lnTo>
                  <a:lnTo>
                    <a:pt y="725" x="10805"/>
                  </a:lnTo>
                  <a:lnTo>
                    <a:pt y="1027" x="9296"/>
                  </a:lnTo>
                  <a:lnTo>
                    <a:pt y="1449" x="7787"/>
                  </a:lnTo>
                  <a:lnTo>
                    <a:pt y="1449" x="7787"/>
                  </a:lnTo>
                  <a:lnTo>
                    <a:pt y="1812" x="6882"/>
                  </a:lnTo>
                  <a:lnTo>
                    <a:pt y="2355" x="5735"/>
                  </a:lnTo>
                  <a:lnTo>
                    <a:pt y="2657" x="5131"/>
                  </a:lnTo>
                  <a:lnTo>
                    <a:pt y="3019" x="4467"/>
                  </a:lnTo>
                  <a:lnTo>
                    <a:pt y="3502" x="3803"/>
                  </a:lnTo>
                  <a:lnTo>
                    <a:pt y="3985" x="3139"/>
                  </a:lnTo>
                  <a:lnTo>
                    <a:pt y="4588" x="2536"/>
                  </a:lnTo>
                  <a:lnTo>
                    <a:pt y="5192" x="1932"/>
                  </a:lnTo>
                  <a:lnTo>
                    <a:pt y="5916" x="1389"/>
                  </a:lnTo>
                  <a:lnTo>
                    <a:pt y="6761" x="906"/>
                  </a:lnTo>
                  <a:lnTo>
                    <a:pt y="7606" x="544"/>
                  </a:lnTo>
                  <a:lnTo>
                    <a:pt y="8632" x="242"/>
                  </a:lnTo>
                  <a:lnTo>
                    <a:pt y="9659" x="61"/>
                  </a:lnTo>
                  <a:lnTo>
                    <a:pt y="10805" x="1"/>
                  </a:lnTo>
                  <a:lnTo>
                    <a:pt y="10805" x="1"/>
                  </a:lnTo>
                  <a:lnTo>
                    <a:pt y="11409" x="1"/>
                  </a:lnTo>
                  <a:lnTo>
                    <a:pt y="12013" x="61"/>
                  </a:lnTo>
                  <a:lnTo>
                    <a:pt y="12616" x="182"/>
                  </a:lnTo>
                  <a:lnTo>
                    <a:pt y="13159" x="303"/>
                  </a:lnTo>
                  <a:lnTo>
                    <a:pt y="13703" x="423"/>
                  </a:lnTo>
                  <a:lnTo>
                    <a:pt y="14246" x="665"/>
                  </a:lnTo>
                  <a:lnTo>
                    <a:pt y="15272" x="1148"/>
                  </a:lnTo>
                  <a:lnTo>
                    <a:pt y="16298" x="1751"/>
                  </a:lnTo>
                  <a:lnTo>
                    <a:pt y="17204" x="2476"/>
                  </a:lnTo>
                  <a:lnTo>
                    <a:pt y="18049" x="3381"/>
                  </a:lnTo>
                  <a:lnTo>
                    <a:pt y="18833" x="4347"/>
                  </a:lnTo>
                  <a:lnTo>
                    <a:pt y="19497" x="5433"/>
                  </a:lnTo>
                  <a:lnTo>
                    <a:pt y="20101" x="6640"/>
                  </a:lnTo>
                  <a:lnTo>
                    <a:pt y="20644" x="7968"/>
                  </a:lnTo>
                  <a:lnTo>
                    <a:pt y="21127" x="9417"/>
                  </a:lnTo>
                  <a:lnTo>
                    <a:pt y="21489" x="10926"/>
                  </a:lnTo>
                  <a:lnTo>
                    <a:pt y="21731" x="12495"/>
                  </a:lnTo>
                  <a:lnTo>
                    <a:pt y="21851" x="14246"/>
                  </a:lnTo>
                  <a:lnTo>
                    <a:pt y="21912" x="15996"/>
                  </a:lnTo>
                  <a:lnTo>
                    <a:pt y="21912" x="15996"/>
                  </a:lnTo>
                  <a:lnTo>
                    <a:pt y="21912" x="17566"/>
                  </a:lnTo>
                  <a:lnTo>
                    <a:pt y="21731" x="19075"/>
                  </a:lnTo>
                  <a:lnTo>
                    <a:pt y="21489" x="20463"/>
                  </a:lnTo>
                  <a:lnTo>
                    <a:pt y="21187" x="21791"/>
                  </a:lnTo>
                  <a:lnTo>
                    <a:pt y="20765" x="22998"/>
                  </a:lnTo>
                  <a:lnTo>
                    <a:pt y="20282" x="24085"/>
                  </a:lnTo>
                  <a:lnTo>
                    <a:pt y="19739" x="25051"/>
                  </a:lnTo>
                  <a:lnTo>
                    <a:pt y="19135" x="25956"/>
                  </a:lnTo>
                  <a:lnTo>
                    <a:pt y="18471" x="26741"/>
                  </a:lnTo>
                  <a:lnTo>
                    <a:pt y="17687" x="27465"/>
                  </a:lnTo>
                  <a:lnTo>
                    <a:pt y="16902" x="28008"/>
                  </a:lnTo>
                  <a:lnTo>
                    <a:pt y="15996" x="28491"/>
                  </a:lnTo>
                  <a:lnTo>
                    <a:pt y="15091" x="28914"/>
                  </a:lnTo>
                  <a:lnTo>
                    <a:pt y="14125" x="29155"/>
                  </a:lnTo>
                  <a:lnTo>
                    <a:pt y="13159" x="29336"/>
                  </a:lnTo>
                  <a:lnTo>
                    <a:pt y="12133" x="29397"/>
                  </a:lnTo>
                  <a:lnTo>
                    <a:pt y="12133" x="29397"/>
                  </a:lnTo>
                  <a:lnTo>
                    <a:pt y="11288" x="29336"/>
                  </a:lnTo>
                  <a:lnTo>
                    <a:pt y="10443" x="29216"/>
                  </a:lnTo>
                  <a:lnTo>
                    <a:pt y="9719" x="29034"/>
                  </a:lnTo>
                  <a:lnTo>
                    <a:pt y="8934" x="28793"/>
                  </a:lnTo>
                  <a:lnTo>
                    <a:pt y="8270" x="28491"/>
                  </a:lnTo>
                  <a:lnTo>
                    <a:pt y="7546" x="28069"/>
                  </a:lnTo>
                  <a:lnTo>
                    <a:pt y="6882" x="27586"/>
                  </a:lnTo>
                  <a:lnTo>
                    <a:pt y="6218" x="26982"/>
                  </a:lnTo>
                  <a:lnTo>
                    <a:pt y="5494" x="26379"/>
                  </a:lnTo>
                  <a:lnTo>
                    <a:pt y="4830" x="25654"/>
                  </a:lnTo>
                  <a:lnTo>
                    <a:pt y="4105" x="24809"/>
                  </a:lnTo>
                  <a:lnTo>
                    <a:pt y="3381" x="23904"/>
                  </a:lnTo>
                  <a:lnTo>
                    <a:pt y="1812" x="21851"/>
                  </a:lnTo>
                  <a:lnTo>
                    <a:pt y="121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23" id="423"/>
            <p:cNvSpPr/>
            <p:nvPr/>
          </p:nvSpPr>
          <p:spPr>
            <a:xfrm>
              <a:off y="2284800" x="4422648"/>
              <a:ext cy="1733900" cx="1134825"/>
            </a:xfrm>
            <a:custGeom>
              <a:pathLst>
                <a:path extrusionOk="0" h="69356" w="45393" fill="none">
                  <a:moveTo>
                    <a:pt y="3260" x="33924"/>
                  </a:moveTo>
                  <a:lnTo>
                    <a:pt y="3260" x="33924"/>
                  </a:lnTo>
                  <a:lnTo>
                    <a:pt y="4045" x="34829"/>
                  </a:lnTo>
                  <a:lnTo>
                    <a:pt y="4951" x="35855"/>
                  </a:lnTo>
                  <a:lnTo>
                    <a:pt y="5494" x="36398"/>
                  </a:lnTo>
                  <a:lnTo>
                    <a:pt y="6097" x="36881"/>
                  </a:lnTo>
                  <a:lnTo>
                    <a:pt y="6761" x="37425"/>
                  </a:lnTo>
                  <a:lnTo>
                    <a:pt y="7486" x="37968"/>
                  </a:lnTo>
                  <a:lnTo>
                    <a:pt y="8270" x="38451"/>
                  </a:lnTo>
                  <a:lnTo>
                    <a:pt y="9115" x="38934"/>
                  </a:lnTo>
                  <a:lnTo>
                    <a:pt y="10021" x="39356"/>
                  </a:lnTo>
                  <a:lnTo>
                    <a:pt y="10987" x="39718"/>
                  </a:lnTo>
                  <a:lnTo>
                    <a:pt y="12013" x="39960"/>
                  </a:lnTo>
                  <a:lnTo>
                    <a:pt y="13099" x="40201"/>
                  </a:lnTo>
                  <a:lnTo>
                    <a:pt y="14307" x="40382"/>
                  </a:lnTo>
                  <a:lnTo>
                    <a:pt y="15574" x="40382"/>
                  </a:lnTo>
                  <a:lnTo>
                    <a:pt y="15574" x="40382"/>
                  </a:lnTo>
                  <a:lnTo>
                    <a:pt y="16781" x="40382"/>
                  </a:lnTo>
                  <a:lnTo>
                    <a:pt y="17928" x="40262"/>
                  </a:lnTo>
                  <a:lnTo>
                    <a:pt y="19015" x="40020"/>
                  </a:lnTo>
                  <a:lnTo>
                    <a:pt y="19980" x="39718"/>
                  </a:lnTo>
                  <a:lnTo>
                    <a:pt y="20946" x="39417"/>
                  </a:lnTo>
                  <a:lnTo>
                    <a:pt y="21852" x="38994"/>
                  </a:lnTo>
                  <a:lnTo>
                    <a:pt y="22636" x="38511"/>
                  </a:lnTo>
                  <a:lnTo>
                    <a:pt y="23421" x="38028"/>
                  </a:lnTo>
                  <a:lnTo>
                    <a:pt y="24145" x="37485"/>
                  </a:lnTo>
                  <a:lnTo>
                    <a:pt y="24870" x="36881"/>
                  </a:lnTo>
                  <a:lnTo>
                    <a:pt y="25534" x="36217"/>
                  </a:lnTo>
                  <a:lnTo>
                    <a:pt y="26137" x="35553"/>
                  </a:lnTo>
                  <a:lnTo>
                    <a:pt y="27345" x="34165"/>
                  </a:lnTo>
                  <a:lnTo>
                    <a:pt y="28491" x="32777"/>
                  </a:lnTo>
                  <a:lnTo>
                    <a:pt y="28491" x="32777"/>
                  </a:lnTo>
                  <a:lnTo>
                    <a:pt y="29397" x="31871"/>
                  </a:lnTo>
                  <a:lnTo>
                    <a:pt y="29880" x="31449"/>
                  </a:lnTo>
                  <a:lnTo>
                    <a:pt y="30423" x="31026"/>
                  </a:lnTo>
                  <a:lnTo>
                    <a:pt y="30966" x="30725"/>
                  </a:lnTo>
                  <a:lnTo>
                    <a:pt y="31570" x="30423"/>
                  </a:lnTo>
                  <a:lnTo>
                    <a:pt y="32234" x="30302"/>
                  </a:lnTo>
                  <a:lnTo>
                    <a:pt y="32958" x="30242"/>
                  </a:lnTo>
                  <a:lnTo>
                    <a:pt y="32958" x="30242"/>
                  </a:lnTo>
                  <a:lnTo>
                    <a:pt y="33682" x="30302"/>
                  </a:lnTo>
                  <a:lnTo>
                    <a:pt y="34286" x="30423"/>
                  </a:lnTo>
                  <a:lnTo>
                    <a:pt y="34829" x="30725"/>
                  </a:lnTo>
                  <a:lnTo>
                    <a:pt y="35373" x="31026"/>
                  </a:lnTo>
                  <a:lnTo>
                    <a:pt y="35795" x="31388"/>
                  </a:lnTo>
                  <a:lnTo>
                    <a:pt y="36157" x="31811"/>
                  </a:lnTo>
                  <a:lnTo>
                    <a:pt y="36882" x="32596"/>
                  </a:lnTo>
                  <a:lnTo>
                    <a:pt y="39417" x="35855"/>
                  </a:lnTo>
                  <a:lnTo>
                    <a:pt y="39417" x="35855"/>
                  </a:lnTo>
                  <a:lnTo>
                    <a:pt y="40684" x="37364"/>
                  </a:lnTo>
                  <a:lnTo>
                    <a:pt y="41952" x="38753"/>
                  </a:lnTo>
                  <a:lnTo>
                    <a:pt y="42556" x="39417"/>
                  </a:lnTo>
                  <a:lnTo>
                    <a:pt y="43280" x="40020"/>
                  </a:lnTo>
                  <a:lnTo>
                    <a:pt y="43944" x="40624"/>
                  </a:lnTo>
                  <a:lnTo>
                    <a:pt y="44668" x="41167"/>
                  </a:lnTo>
                  <a:lnTo>
                    <a:pt y="45453" x="41710"/>
                  </a:lnTo>
                  <a:lnTo>
                    <a:pt y="46238" x="42133"/>
                  </a:lnTo>
                  <a:lnTo>
                    <a:pt y="47083" x="42555"/>
                  </a:lnTo>
                  <a:lnTo>
                    <a:pt y="47988" x="42857"/>
                  </a:lnTo>
                  <a:lnTo>
                    <a:pt y="48894" x="43159"/>
                  </a:lnTo>
                  <a:lnTo>
                    <a:pt y="49920" x="43340"/>
                  </a:lnTo>
                  <a:lnTo>
                    <a:pt y="51006" x="43461"/>
                  </a:lnTo>
                  <a:lnTo>
                    <a:pt y="52153" x="43521"/>
                  </a:lnTo>
                  <a:lnTo>
                    <a:pt y="52153" x="43521"/>
                  </a:lnTo>
                  <a:lnTo>
                    <a:pt y="52938" x="43461"/>
                  </a:lnTo>
                  <a:lnTo>
                    <a:pt y="53722" x="43400"/>
                  </a:lnTo>
                  <a:lnTo>
                    <a:pt y="54567" x="43280"/>
                  </a:lnTo>
                  <a:lnTo>
                    <a:pt y="55352" x="43099"/>
                  </a:lnTo>
                  <a:lnTo>
                    <a:pt y="56137" x="42917"/>
                  </a:lnTo>
                  <a:lnTo>
                    <a:pt y="56922" x="42616"/>
                  </a:lnTo>
                  <a:lnTo>
                    <a:pt y="57646" x="42314"/>
                  </a:lnTo>
                  <a:lnTo>
                    <a:pt y="58431" x="41952"/>
                  </a:lnTo>
                  <a:lnTo>
                    <a:pt y="59155" x="41529"/>
                  </a:lnTo>
                  <a:lnTo>
                    <a:pt y="59940" x="41107"/>
                  </a:lnTo>
                  <a:lnTo>
                    <a:pt y="60664" x="40624"/>
                  </a:lnTo>
                  <a:lnTo>
                    <a:pt y="61328" x="40081"/>
                  </a:lnTo>
                  <a:lnTo>
                    <a:pt y="62052" x="39477"/>
                  </a:lnTo>
                  <a:lnTo>
                    <a:pt y="62656" x="38813"/>
                  </a:lnTo>
                  <a:lnTo>
                    <a:pt y="63320" x="38149"/>
                  </a:lnTo>
                  <a:lnTo>
                    <a:pt y="63923" x="37425"/>
                  </a:lnTo>
                  <a:lnTo>
                    <a:pt y="64527" x="36640"/>
                  </a:lnTo>
                  <a:lnTo>
                    <a:pt y="65131" x="35795"/>
                  </a:lnTo>
                  <a:lnTo>
                    <a:pt y="65614" x="34950"/>
                  </a:lnTo>
                  <a:lnTo>
                    <a:pt y="66157" x="34044"/>
                  </a:lnTo>
                  <a:lnTo>
                    <a:pt y="66640" x="33079"/>
                  </a:lnTo>
                  <a:lnTo>
                    <a:pt y="67062" x="32052"/>
                  </a:lnTo>
                  <a:lnTo>
                    <a:pt y="67485" x="31026"/>
                  </a:lnTo>
                  <a:lnTo>
                    <a:pt y="67847" x="29940"/>
                  </a:lnTo>
                  <a:lnTo>
                    <a:pt y="68209" x="28793"/>
                  </a:lnTo>
                  <a:lnTo>
                    <a:pt y="68451" x="27586"/>
                  </a:lnTo>
                  <a:lnTo>
                    <a:pt y="68752" x="26379"/>
                  </a:lnTo>
                  <a:lnTo>
                    <a:pt y="68933" x="25111"/>
                  </a:lnTo>
                  <a:lnTo>
                    <a:pt y="69115" x="23783"/>
                  </a:lnTo>
                  <a:lnTo>
                    <a:pt y="69235" x="22395"/>
                  </a:lnTo>
                  <a:lnTo>
                    <a:pt y="69296" x="21006"/>
                  </a:lnTo>
                  <a:lnTo>
                    <a:pt y="69356" x="19558"/>
                  </a:lnTo>
                  <a:lnTo>
                    <a:pt y="69356" x="19558"/>
                  </a:lnTo>
                  <a:lnTo>
                    <a:pt y="69296" x="18350"/>
                  </a:lnTo>
                  <a:lnTo>
                    <a:pt y="69235" x="17204"/>
                  </a:lnTo>
                  <a:lnTo>
                    <a:pt y="69175" x="16057"/>
                  </a:lnTo>
                  <a:lnTo>
                    <a:pt y="69054" x="14970"/>
                  </a:lnTo>
                  <a:lnTo>
                    <a:pt y="68873" x="13884"/>
                  </a:lnTo>
                  <a:lnTo>
                    <a:pt y="68692" x="12858"/>
                  </a:lnTo>
                  <a:lnTo>
                    <a:pt y="68511" x="11892"/>
                  </a:lnTo>
                  <a:lnTo>
                    <a:pt y="68269" x="10926"/>
                  </a:lnTo>
                  <a:lnTo>
                    <a:pt y="67968" x="10021"/>
                  </a:lnTo>
                  <a:lnTo>
                    <a:pt y="67666" x="9176"/>
                  </a:lnTo>
                  <a:lnTo>
                    <a:pt y="67364" x="8391"/>
                  </a:lnTo>
                  <a:lnTo>
                    <a:pt y="67002" x="7606"/>
                  </a:lnTo>
                  <a:lnTo>
                    <a:pt y="66640" x="6821"/>
                  </a:lnTo>
                  <a:lnTo>
                    <a:pt y="66217" x="6158"/>
                  </a:lnTo>
                  <a:lnTo>
                    <a:pt y="65795" x="5494"/>
                  </a:lnTo>
                  <a:lnTo>
                    <a:pt y="65372" x="4830"/>
                  </a:lnTo>
                  <a:lnTo>
                    <a:pt y="64889" x="4286"/>
                  </a:lnTo>
                  <a:lnTo>
                    <a:pt y="64406" x="3683"/>
                  </a:lnTo>
                  <a:lnTo>
                    <a:pt y="63923" x="3200"/>
                  </a:lnTo>
                  <a:lnTo>
                    <a:pt y="63380" x="2717"/>
                  </a:lnTo>
                  <a:lnTo>
                    <a:pt y="62897" x="2294"/>
                  </a:lnTo>
                  <a:lnTo>
                    <a:pt y="62354" x="1872"/>
                  </a:lnTo>
                  <a:lnTo>
                    <a:pt y="61750" x="1510"/>
                  </a:lnTo>
                  <a:lnTo>
                    <a:pt y="61207" x="1208"/>
                  </a:lnTo>
                  <a:lnTo>
                    <a:pt y="60604" x="906"/>
                  </a:lnTo>
                  <a:lnTo>
                    <a:pt y="60000" x="665"/>
                  </a:lnTo>
                  <a:lnTo>
                    <a:pt y="59396" x="484"/>
                  </a:lnTo>
                  <a:lnTo>
                    <a:pt y="58793" x="302"/>
                  </a:lnTo>
                  <a:lnTo>
                    <a:pt y="58189" x="182"/>
                  </a:lnTo>
                  <a:lnTo>
                    <a:pt y="57586" x="61"/>
                  </a:lnTo>
                  <a:lnTo>
                    <a:pt y="56982" x="61"/>
                  </a:lnTo>
                  <a:lnTo>
                    <a:pt y="56318" x="1"/>
                  </a:lnTo>
                  <a:lnTo>
                    <a:pt y="56318" x="1"/>
                  </a:lnTo>
                  <a:lnTo>
                    <a:pt y="55714" x="61"/>
                  </a:lnTo>
                  <a:lnTo>
                    <a:pt y="55050" x="121"/>
                  </a:lnTo>
                  <a:lnTo>
                    <a:pt y="54326" x="182"/>
                  </a:lnTo>
                  <a:lnTo>
                    <a:pt y="53662" x="363"/>
                  </a:lnTo>
                  <a:lnTo>
                    <a:pt y="52938" x="544"/>
                  </a:lnTo>
                  <a:lnTo>
                    <a:pt y="52213" x="785"/>
                  </a:lnTo>
                  <a:lnTo>
                    <a:pt y="51489" x="1148"/>
                  </a:lnTo>
                  <a:lnTo>
                    <a:pt y="50765" x="1510"/>
                  </a:lnTo>
                  <a:lnTo>
                    <a:pt y="49980" x="1932"/>
                  </a:lnTo>
                  <a:lnTo>
                    <a:pt y="49256" x="2415"/>
                  </a:lnTo>
                  <a:lnTo>
                    <a:pt y="48531" x="3019"/>
                  </a:lnTo>
                  <a:lnTo>
                    <a:pt y="47867" x="3683"/>
                  </a:lnTo>
                  <a:lnTo>
                    <a:pt y="47143" x="4407"/>
                  </a:lnTo>
                  <a:lnTo>
                    <a:pt y="46479" x="5192"/>
                  </a:lnTo>
                  <a:lnTo>
                    <a:pt y="45815" x="6037"/>
                  </a:lnTo>
                  <a:lnTo>
                    <a:pt y="45211" x="7003"/>
                  </a:lnTo>
                  <a:lnTo>
                    <a:pt y="45211" x="7003"/>
                  </a:lnTo>
                  <a:lnTo>
                    <a:pt y="44608" x="8089"/>
                  </a:lnTo>
                  <a:lnTo>
                    <a:pt y="44065" x="9236"/>
                  </a:lnTo>
                  <a:lnTo>
                    <a:pt y="43582" x="10383"/>
                  </a:lnTo>
                  <a:lnTo>
                    <a:pt y="43159" x="11530"/>
                  </a:lnTo>
                  <a:lnTo>
                    <a:pt y="42797" x="12737"/>
                  </a:lnTo>
                  <a:lnTo>
                    <a:pt y="42435" x="13944"/>
                  </a:lnTo>
                  <a:lnTo>
                    <a:pt y="42193" x="15091"/>
                  </a:lnTo>
                  <a:lnTo>
                    <a:pt y="41952" x="16298"/>
                  </a:lnTo>
                  <a:lnTo>
                    <a:pt y="41590" x="18592"/>
                  </a:lnTo>
                  <a:lnTo>
                    <a:pt y="41348" x="20765"/>
                  </a:lnTo>
                  <a:lnTo>
                    <a:pt y="41167" x="22696"/>
                  </a:lnTo>
                  <a:lnTo>
                    <a:pt y="41047" x="24387"/>
                  </a:lnTo>
                  <a:lnTo>
                    <a:pt y="41047" x="24387"/>
                  </a:lnTo>
                  <a:lnTo>
                    <a:pt y="39779" x="23421"/>
                  </a:lnTo>
                  <a:lnTo>
                    <a:pt y="39115" x="22998"/>
                  </a:lnTo>
                  <a:lnTo>
                    <a:pt y="38391" x="22576"/>
                  </a:lnTo>
                  <a:lnTo>
                    <a:pt y="37606" x="22214"/>
                  </a:lnTo>
                  <a:lnTo>
                    <a:pt y="36761" x="21912"/>
                  </a:lnTo>
                  <a:lnTo>
                    <a:pt y="35855" x="21731"/>
                  </a:lnTo>
                  <a:lnTo>
                    <a:pt y="34829" x="21670"/>
                  </a:lnTo>
                  <a:lnTo>
                    <a:pt y="34829" x="21670"/>
                  </a:lnTo>
                  <a:lnTo>
                    <a:pt y="34286" x="21670"/>
                  </a:lnTo>
                  <a:lnTo>
                    <a:pt y="33803" x="21731"/>
                  </a:lnTo>
                  <a:lnTo>
                    <a:pt y="32898" x="21972"/>
                  </a:lnTo>
                  <a:lnTo>
                    <a:pt y="32113" x="22214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1449" x="21067"/>
                  </a:lnTo>
                  <a:lnTo>
                    <a:pt y="31509" x="19678"/>
                  </a:lnTo>
                  <a:lnTo>
                    <a:pt y="31509" x="19678"/>
                  </a:lnTo>
                  <a:lnTo>
                    <a:pt y="31449" x="18773"/>
                  </a:lnTo>
                  <a:lnTo>
                    <a:pt y="31389" x="17928"/>
                  </a:lnTo>
                  <a:lnTo>
                    <a:pt y="31328" x="17083"/>
                  </a:lnTo>
                  <a:lnTo>
                    <a:pt y="31147" x="16238"/>
                  </a:lnTo>
                  <a:lnTo>
                    <a:pt y="30966" x="15453"/>
                  </a:lnTo>
                  <a:lnTo>
                    <a:pt y="30785" x="14668"/>
                  </a:lnTo>
                  <a:lnTo>
                    <a:pt y="30544" x="13944"/>
                  </a:lnTo>
                  <a:lnTo>
                    <a:pt y="30242" x="13220"/>
                  </a:lnTo>
                  <a:lnTo>
                    <a:pt y="29940" x="12556"/>
                  </a:lnTo>
                  <a:lnTo>
                    <a:pt y="29578" x="11892"/>
                  </a:lnTo>
                  <a:lnTo>
                    <a:pt y="29216" x="11228"/>
                  </a:lnTo>
                  <a:lnTo>
                    <a:pt y="28854" x="10624"/>
                  </a:lnTo>
                  <a:lnTo>
                    <a:pt y="28431" x="10081"/>
                  </a:lnTo>
                  <a:lnTo>
                    <a:pt y="27948" x="9538"/>
                  </a:lnTo>
                  <a:lnTo>
                    <a:pt y="26982" x="8512"/>
                  </a:lnTo>
                  <a:lnTo>
                    <a:pt y="25956" x="7606"/>
                  </a:lnTo>
                  <a:lnTo>
                    <a:pt y="24870" x="6821"/>
                  </a:lnTo>
                  <a:lnTo>
                    <a:pt y="23663" x="6097"/>
                  </a:lnTo>
                  <a:lnTo>
                    <a:pt y="22455" x="5554"/>
                  </a:lnTo>
                  <a:lnTo>
                    <a:pt y="21127" x="5131"/>
                  </a:lnTo>
                  <a:lnTo>
                    <a:pt y="19860" x="4830"/>
                  </a:lnTo>
                  <a:lnTo>
                    <a:pt y="18532" x="4648"/>
                  </a:lnTo>
                  <a:lnTo>
                    <a:pt y="17204" x="4588"/>
                  </a:lnTo>
                  <a:lnTo>
                    <a:pt y="17204" x="4588"/>
                  </a:lnTo>
                  <a:lnTo>
                    <a:pt y="16419" x="4588"/>
                  </a:lnTo>
                  <a:lnTo>
                    <a:pt y="15634" x="4648"/>
                  </a:lnTo>
                  <a:lnTo>
                    <a:pt y="14789" x="4769"/>
                  </a:lnTo>
                  <a:lnTo>
                    <a:pt y="14005" x="4950"/>
                  </a:lnTo>
                  <a:lnTo>
                    <a:pt y="13220" x="5131"/>
                  </a:lnTo>
                  <a:lnTo>
                    <a:pt y="12375" x="5373"/>
                  </a:lnTo>
                  <a:lnTo>
                    <a:pt y="11590" x="5675"/>
                  </a:lnTo>
                  <a:lnTo>
                    <a:pt y="10806" x="5976"/>
                  </a:lnTo>
                  <a:lnTo>
                    <a:pt y="10021" x="6399"/>
                  </a:lnTo>
                  <a:lnTo>
                    <a:pt y="9236" x="6821"/>
                  </a:lnTo>
                  <a:lnTo>
                    <a:pt y="8512" x="7304"/>
                  </a:lnTo>
                  <a:lnTo>
                    <a:pt y="7727" x="7848"/>
                  </a:lnTo>
                  <a:lnTo>
                    <a:pt y="7003" x="8391"/>
                  </a:lnTo>
                  <a:lnTo>
                    <a:pt y="6339" x="8994"/>
                  </a:lnTo>
                  <a:lnTo>
                    <a:pt y="5675" x="9658"/>
                  </a:lnTo>
                  <a:lnTo>
                    <a:pt y="5011" x="10383"/>
                  </a:lnTo>
                  <a:lnTo>
                    <a:pt y="5011" x="10383"/>
                  </a:lnTo>
                  <a:lnTo>
                    <a:pt y="4226" x="11349"/>
                  </a:lnTo>
                  <a:lnTo>
                    <a:pt y="3562" x="12375"/>
                  </a:lnTo>
                  <a:lnTo>
                    <a:pt y="2959" x="13401"/>
                  </a:lnTo>
                  <a:lnTo>
                    <a:pt y="2415" x="14427"/>
                  </a:lnTo>
                  <a:lnTo>
                    <a:pt y="1932" x="15453"/>
                  </a:lnTo>
                  <a:lnTo>
                    <a:pt y="1570" x="16540"/>
                  </a:lnTo>
                  <a:lnTo>
                    <a:pt y="1208" x="17566"/>
                  </a:lnTo>
                  <a:lnTo>
                    <a:pt y="906" x="18652"/>
                  </a:lnTo>
                  <a:lnTo>
                    <a:pt y="665" x="19678"/>
                  </a:lnTo>
                  <a:lnTo>
                    <a:pt y="484" x="20705"/>
                  </a:lnTo>
                  <a:lnTo>
                    <a:pt y="303" x="21731"/>
                  </a:lnTo>
                  <a:lnTo>
                    <a:pt y="182" x="22757"/>
                  </a:lnTo>
                  <a:lnTo>
                    <a:pt y="61" x="24749"/>
                  </a:lnTo>
                  <a:lnTo>
                    <a:pt y="1" x="26680"/>
                  </a:lnTo>
                  <a:lnTo>
                    <a:pt y="1" x="45392"/>
                  </a:lnTo>
                  <a:lnTo>
                    <a:pt y="3260" x="39598"/>
                  </a:lnTo>
                  <a:lnTo>
                    <a:pt y="3260" x="33924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24" id="424"/>
            <p:cNvSpPr/>
            <p:nvPr/>
          </p:nvSpPr>
          <p:spPr>
            <a:xfrm>
              <a:off y="2253125" x="3281826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4"/>
                  </a:lnTo>
                  <a:lnTo>
                    <a:pt y="2958" x="2317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1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6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3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7"/>
                  </a:lnTo>
                  <a:lnTo>
                    <a:pt y="24447" x="36217"/>
                  </a:lnTo>
                  <a:lnTo>
                    <a:pt y="26076" x="36278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8"/>
                  </a:lnTo>
                  <a:lnTo>
                    <a:pt y="35010" x="34286"/>
                  </a:lnTo>
                  <a:lnTo>
                    <a:pt y="35553" x="33924"/>
                  </a:lnTo>
                  <a:lnTo>
                    <a:pt y="36157" x="33501"/>
                  </a:lnTo>
                  <a:lnTo>
                    <a:pt y="36640" x="33139"/>
                  </a:lnTo>
                  <a:lnTo>
                    <a:pt y="37183" x="3265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147"/>
                  </a:lnTo>
                  <a:lnTo>
                    <a:pt y="38873" x="30604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6"/>
                  </a:lnTo>
                  <a:lnTo>
                    <a:pt y="40442" x="26922"/>
                  </a:lnTo>
                  <a:lnTo>
                    <a:pt y="40563" x="26258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40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4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8"/>
                  </a:lnTo>
                  <a:lnTo>
                    <a:pt y="34829" x="1394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1952"/>
                  </a:lnTo>
                  <a:lnTo>
                    <a:pt y="30362" x="11530"/>
                  </a:lnTo>
                  <a:lnTo>
                    <a:pt y="28430" x="10805"/>
                  </a:lnTo>
                  <a:lnTo>
                    <a:pt y="26499" x="10202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4"/>
                  </a:lnTo>
                  <a:lnTo>
                    <a:pt y="16962" x="8813"/>
                  </a:lnTo>
                  <a:lnTo>
                    <a:pt y="15513" x="8874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35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6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5"/>
                  </a:lnTo>
                  <a:lnTo>
                    <a:pt y="5916" x="13039"/>
                  </a:lnTo>
                  <a:lnTo>
                    <a:pt y="5191" x="13884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8"/>
                  </a:lnTo>
                  <a:lnTo>
                    <a:pt y="3018" x="18954"/>
                  </a:lnTo>
                  <a:lnTo>
                    <a:pt y="2837" x="20041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5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1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6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4"/>
                  </a:lnTo>
                  <a:lnTo>
                    <a:pt y="13582" x="1751"/>
                  </a:lnTo>
                  <a:lnTo>
                    <a:pt y="14608" x="1329"/>
                  </a:lnTo>
                  <a:lnTo>
                    <a:pt y="15574" x="1027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24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1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6"/>
                  </a:lnTo>
                  <a:lnTo>
                    <a:pt y="28732" x="108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200"/>
                  </a:lnTo>
                  <a:lnTo>
                    <a:pt y="34165" x="3743"/>
                  </a:lnTo>
                  <a:lnTo>
                    <a:pt y="35010" x="4347"/>
                  </a:lnTo>
                  <a:lnTo>
                    <a:pt y="35795" x="5011"/>
                  </a:lnTo>
                  <a:lnTo>
                    <a:pt y="36579" x="5675"/>
                  </a:lnTo>
                  <a:lnTo>
                    <a:pt y="37364" x="6399"/>
                  </a:lnTo>
                  <a:lnTo>
                    <a:pt y="38088" x="7184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3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8"/>
                  </a:lnTo>
                  <a:lnTo>
                    <a:pt y="43460" x="20825"/>
                  </a:lnTo>
                  <a:lnTo>
                    <a:pt y="43521" x="2215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5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9"/>
                  </a:lnTo>
                  <a:lnTo>
                    <a:pt y="40503" x="34105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60"/>
                  </a:lnTo>
                  <a:lnTo>
                    <a:pt y="34829" x="40624"/>
                  </a:lnTo>
                  <a:lnTo>
                    <a:pt y="33984" x="41288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0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5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3"/>
                  </a:lnTo>
                  <a:lnTo>
                    <a:pt y="3863" x="36278"/>
                  </a:lnTo>
                  <a:lnTo>
                    <a:pt y="3260" x="35433"/>
                  </a:lnTo>
                  <a:lnTo>
                    <a:pt y="2717" x="34467"/>
                  </a:lnTo>
                  <a:lnTo>
                    <a:pt y="2234" x="33561"/>
                  </a:lnTo>
                  <a:lnTo>
                    <a:pt y="1811" x="32596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396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FDB515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25" id="425"/>
            <p:cNvSpPr/>
            <p:nvPr/>
          </p:nvSpPr>
          <p:spPr>
            <a:xfrm>
              <a:off y="2322525" x="3502146"/>
              <a:ext cy="949225" cx="686625"/>
            </a:xfrm>
            <a:custGeom>
              <a:pathLst>
                <a:path extrusionOk="0" h="37969" w="27465" fill="none">
                  <a:moveTo>
                    <a:pt y="33381" x="24688"/>
                  </a:moveTo>
                  <a:lnTo>
                    <a:pt y="33381" x="24688"/>
                  </a:lnTo>
                  <a:lnTo>
                    <a:pt y="32777" x="25111"/>
                  </a:lnTo>
                  <a:lnTo>
                    <a:pt y="32234" x="25473"/>
                  </a:lnTo>
                  <a:lnTo>
                    <a:pt y="31630" x="25775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5"/>
                  </a:lnTo>
                  <a:lnTo>
                    <a:pt y="23300" x="27465"/>
                  </a:lnTo>
                  <a:lnTo>
                    <a:pt y="21671" x="27404"/>
                  </a:lnTo>
                  <a:lnTo>
                    <a:pt y="19981" x="27284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30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3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8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366"/>
                  </a:lnTo>
                  <a:lnTo>
                    <a:pt y="61" x="13401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8"/>
                  </a:lnTo>
                  <a:lnTo>
                    <a:pt y="242" x="10141"/>
                  </a:lnTo>
                  <a:lnTo>
                    <a:pt y="484" x="9055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1"/>
                  </a:lnTo>
                  <a:lnTo>
                    <a:pt y="3140" x="4226"/>
                  </a:lnTo>
                  <a:lnTo>
                    <a:pt y="3140" x="4226"/>
                  </a:lnTo>
                  <a:lnTo>
                    <a:pt y="3743" x="3562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3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54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1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1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9"/>
                  </a:lnTo>
                  <a:lnTo>
                    <a:pt y="25654" x="1992"/>
                  </a:lnTo>
                  <a:lnTo>
                    <a:pt y="27586" x="2717"/>
                  </a:lnTo>
                  <a:lnTo>
                    <a:pt y="28552" x="313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31"/>
                  </a:lnTo>
                  <a:lnTo>
                    <a:pt y="32837" x="5735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1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7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5"/>
                  </a:lnTo>
                  <a:lnTo>
                    <a:pt y="37666" x="18109"/>
                  </a:lnTo>
                  <a:lnTo>
                    <a:pt y="37485" x="18773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1"/>
                  </a:lnTo>
                  <a:lnTo>
                    <a:pt y="35735" x="2233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843"/>
                  </a:lnTo>
                  <a:lnTo>
                    <a:pt y="33864" x="24326"/>
                  </a:lnTo>
                  <a:lnTo>
                    <a:pt y="33381" x="2468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26" id="426"/>
            <p:cNvSpPr/>
            <p:nvPr/>
          </p:nvSpPr>
          <p:spPr>
            <a:xfrm>
              <a:off y="2253125" x="3281826"/>
              <a:ext cy="1088025" cx="1131800"/>
            </a:xfrm>
            <a:custGeom>
              <a:pathLst>
                <a:path extrusionOk="0" h="43521" w="45272" fill="none">
                  <a:moveTo>
                    <a:pt y="43521" x="22153"/>
                  </a:moveTo>
                  <a:lnTo>
                    <a:pt y="43521" x="22153"/>
                  </a:lnTo>
                  <a:lnTo>
                    <a:pt y="43460" x="20825"/>
                  </a:lnTo>
                  <a:lnTo>
                    <a:pt y="43340" x="19558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3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4"/>
                  </a:lnTo>
                  <a:lnTo>
                    <a:pt y="37364" x="6399"/>
                  </a:lnTo>
                  <a:lnTo>
                    <a:pt y="36579" x="5675"/>
                  </a:lnTo>
                  <a:lnTo>
                    <a:pt y="35795" x="5011"/>
                  </a:lnTo>
                  <a:lnTo>
                    <a:pt y="35010" x="4347"/>
                  </a:lnTo>
                  <a:lnTo>
                    <a:pt y="34165" x="3743"/>
                  </a:lnTo>
                  <a:lnTo>
                    <a:pt y="33320" x="3200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087"/>
                  </a:lnTo>
                  <a:lnTo>
                    <a:pt y="27827" x="846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1"/>
                  </a:lnTo>
                  <a:lnTo>
                    <a:pt y="22032" x="1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24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7"/>
                  </a:lnTo>
                  <a:lnTo>
                    <a:pt y="14608" x="1329"/>
                  </a:lnTo>
                  <a:lnTo>
                    <a:pt y="13582" x="1751"/>
                  </a:lnTo>
                  <a:lnTo>
                    <a:pt y="12616" x="2174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6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1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5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396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6"/>
                  </a:lnTo>
                  <a:lnTo>
                    <a:pt y="2234" x="33561"/>
                  </a:lnTo>
                  <a:lnTo>
                    <a:pt y="2717" x="34467"/>
                  </a:lnTo>
                  <a:lnTo>
                    <a:pt y="3260" x="35433"/>
                  </a:lnTo>
                  <a:lnTo>
                    <a:pt y="3863" x="36278"/>
                  </a:lnTo>
                  <a:lnTo>
                    <a:pt y="4467" x="37123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5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0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8"/>
                  </a:lnTo>
                  <a:lnTo>
                    <a:pt y="34829" x="40624"/>
                  </a:lnTo>
                  <a:lnTo>
                    <a:pt y="35674" x="39960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5"/>
                  </a:lnTo>
                  <a:lnTo>
                    <a:pt y="41046" x="33079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5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15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27" id="427"/>
            <p:cNvSpPr/>
            <p:nvPr/>
          </p:nvSpPr>
          <p:spPr>
            <a:xfrm>
              <a:off y="2253125" x="2006699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3"/>
                  </a:lnTo>
                  <a:lnTo>
                    <a:pt y="2958" x="2323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0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5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2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6"/>
                  </a:lnTo>
                  <a:lnTo>
                    <a:pt y="24447" x="36217"/>
                  </a:lnTo>
                  <a:lnTo>
                    <a:pt y="26076" x="36277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7"/>
                  </a:lnTo>
                  <a:lnTo>
                    <a:pt y="35010" x="34286"/>
                  </a:lnTo>
                  <a:lnTo>
                    <a:pt y="35553" x="33923"/>
                  </a:lnTo>
                  <a:lnTo>
                    <a:pt y="36157" x="33561"/>
                  </a:lnTo>
                  <a:lnTo>
                    <a:pt y="36640" x="33139"/>
                  </a:lnTo>
                  <a:lnTo>
                    <a:pt y="37183" x="3271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207"/>
                  </a:lnTo>
                  <a:lnTo>
                    <a:pt y="38873" x="30603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5"/>
                  </a:lnTo>
                  <a:lnTo>
                    <a:pt y="40442" x="26921"/>
                  </a:lnTo>
                  <a:lnTo>
                    <a:pt y="40563" x="26257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39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3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7"/>
                  </a:lnTo>
                  <a:lnTo>
                    <a:pt y="34829" x="1400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2012"/>
                  </a:lnTo>
                  <a:lnTo>
                    <a:pt y="30362" x="11590"/>
                  </a:lnTo>
                  <a:lnTo>
                    <a:pt y="28430" x="10805"/>
                  </a:lnTo>
                  <a:lnTo>
                    <a:pt y="26499" x="10201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3"/>
                  </a:lnTo>
                  <a:lnTo>
                    <a:pt y="16962" x="8813"/>
                  </a:lnTo>
                  <a:lnTo>
                    <a:pt y="15513" x="8873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41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5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4"/>
                  </a:lnTo>
                  <a:lnTo>
                    <a:pt y="5916" x="13038"/>
                  </a:lnTo>
                  <a:lnTo>
                    <a:pt y="5191" x="13883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7"/>
                  </a:lnTo>
                  <a:lnTo>
                    <a:pt y="3018" x="18954"/>
                  </a:lnTo>
                  <a:lnTo>
                    <a:pt y="2837" x="20040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4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0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5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3"/>
                  </a:lnTo>
                  <a:lnTo>
                    <a:pt y="13582" x="1751"/>
                  </a:lnTo>
                  <a:lnTo>
                    <a:pt y="14608" x="1328"/>
                  </a:lnTo>
                  <a:lnTo>
                    <a:pt y="15574" x="1026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30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0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5"/>
                  </a:lnTo>
                  <a:lnTo>
                    <a:pt y="28732" x="114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199"/>
                  </a:lnTo>
                  <a:lnTo>
                    <a:pt y="34165" x="3803"/>
                  </a:lnTo>
                  <a:lnTo>
                    <a:pt y="35010" x="4346"/>
                  </a:lnTo>
                  <a:lnTo>
                    <a:pt y="35795" x="5010"/>
                  </a:lnTo>
                  <a:lnTo>
                    <a:pt y="36579" x="5674"/>
                  </a:lnTo>
                  <a:lnTo>
                    <a:pt y="37364" x="6399"/>
                  </a:lnTo>
                  <a:lnTo>
                    <a:pt y="38088" x="7183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2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7"/>
                  </a:lnTo>
                  <a:lnTo>
                    <a:pt y="43460" x="20825"/>
                  </a:lnTo>
                  <a:lnTo>
                    <a:pt y="43521" x="2221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4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8"/>
                  </a:lnTo>
                  <a:lnTo>
                    <a:pt y="40503" x="34104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59"/>
                  </a:lnTo>
                  <a:lnTo>
                    <a:pt y="34829" x="40623"/>
                  </a:lnTo>
                  <a:lnTo>
                    <a:pt y="33984" x="41287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6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4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2"/>
                  </a:lnTo>
                  <a:lnTo>
                    <a:pt y="3863" x="36277"/>
                  </a:lnTo>
                  <a:lnTo>
                    <a:pt y="3260" x="35432"/>
                  </a:lnTo>
                  <a:lnTo>
                    <a:pt y="2717" x="34527"/>
                  </a:lnTo>
                  <a:lnTo>
                    <a:pt y="2234" x="33561"/>
                  </a:lnTo>
                  <a:lnTo>
                    <a:pt y="1811" x="32595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457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28" id="428"/>
            <p:cNvSpPr/>
            <p:nvPr/>
          </p:nvSpPr>
          <p:spPr>
            <a:xfrm>
              <a:off y="2322525" x="2227025"/>
              <a:ext cy="949225" cx="686625"/>
            </a:xfrm>
            <a:custGeom>
              <a:pathLst>
                <a:path extrusionOk="0" h="37969" w="27465" fill="none">
                  <a:moveTo>
                    <a:pt y="33381" x="24748"/>
                  </a:moveTo>
                  <a:lnTo>
                    <a:pt y="33381" x="24748"/>
                  </a:lnTo>
                  <a:lnTo>
                    <a:pt y="32777" x="25110"/>
                  </a:lnTo>
                  <a:lnTo>
                    <a:pt y="32234" x="25473"/>
                  </a:lnTo>
                  <a:lnTo>
                    <a:pt y="31630" x="25774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4"/>
                  </a:lnTo>
                  <a:lnTo>
                    <a:pt y="23300" x="27464"/>
                  </a:lnTo>
                  <a:lnTo>
                    <a:pt y="21671" x="27404"/>
                  </a:lnTo>
                  <a:lnTo>
                    <a:pt y="19981" x="27283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29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2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7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426"/>
                  </a:lnTo>
                  <a:lnTo>
                    <a:pt y="61" x="13400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7"/>
                  </a:lnTo>
                  <a:lnTo>
                    <a:pt y="242" x="10141"/>
                  </a:lnTo>
                  <a:lnTo>
                    <a:pt y="484" x="9054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0"/>
                  </a:lnTo>
                  <a:lnTo>
                    <a:pt y="3140" x="4225"/>
                  </a:lnTo>
                  <a:lnTo>
                    <a:pt y="3140" x="4225"/>
                  </a:lnTo>
                  <a:lnTo>
                    <a:pt y="3743" x="3561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2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60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0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0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8"/>
                  </a:lnTo>
                  <a:lnTo>
                    <a:pt y="25654" x="1992"/>
                  </a:lnTo>
                  <a:lnTo>
                    <a:pt y="27586" x="2777"/>
                  </a:lnTo>
                  <a:lnTo>
                    <a:pt y="28552" x="319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91"/>
                  </a:lnTo>
                  <a:lnTo>
                    <a:pt y="32837" x="5734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0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6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4"/>
                  </a:lnTo>
                  <a:lnTo>
                    <a:pt y="37666" x="18108"/>
                  </a:lnTo>
                  <a:lnTo>
                    <a:pt y="37485" x="18772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0"/>
                  </a:lnTo>
                  <a:lnTo>
                    <a:pt y="35735" x="2239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903"/>
                  </a:lnTo>
                  <a:lnTo>
                    <a:pt y="33864" x="24326"/>
                  </a:lnTo>
                  <a:lnTo>
                    <a:pt y="33381" x="2474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29" id="429"/>
            <p:cNvSpPr/>
            <p:nvPr/>
          </p:nvSpPr>
          <p:spPr>
            <a:xfrm>
              <a:off y="2253125" x="2006699"/>
              <a:ext cy="1088025" cx="1131800"/>
            </a:xfrm>
            <a:custGeom>
              <a:pathLst>
                <a:path extrusionOk="0" h="43521" w="45272" fill="none">
                  <a:moveTo>
                    <a:pt y="43521" x="22213"/>
                  </a:moveTo>
                  <a:lnTo>
                    <a:pt y="43521" x="22213"/>
                  </a:lnTo>
                  <a:lnTo>
                    <a:pt y="43460" x="20825"/>
                  </a:lnTo>
                  <a:lnTo>
                    <a:pt y="43340" x="19557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2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3"/>
                  </a:lnTo>
                  <a:lnTo>
                    <a:pt y="37364" x="6399"/>
                  </a:lnTo>
                  <a:lnTo>
                    <a:pt y="36579" x="5674"/>
                  </a:lnTo>
                  <a:lnTo>
                    <a:pt y="35795" x="5010"/>
                  </a:lnTo>
                  <a:lnTo>
                    <a:pt y="35010" x="4346"/>
                  </a:lnTo>
                  <a:lnTo>
                    <a:pt y="34165" x="3803"/>
                  </a:lnTo>
                  <a:lnTo>
                    <a:pt y="33320" x="3199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147"/>
                  </a:lnTo>
                  <a:lnTo>
                    <a:pt y="27827" x="845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0"/>
                  </a:lnTo>
                  <a:lnTo>
                    <a:pt y="22032" x="0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30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6"/>
                  </a:lnTo>
                  <a:lnTo>
                    <a:pt y="14608" x="1328"/>
                  </a:lnTo>
                  <a:lnTo>
                    <a:pt y="13582" x="1751"/>
                  </a:lnTo>
                  <a:lnTo>
                    <a:pt y="12616" x="2173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5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0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4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457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5"/>
                  </a:lnTo>
                  <a:lnTo>
                    <a:pt y="2234" x="33561"/>
                  </a:lnTo>
                  <a:lnTo>
                    <a:pt y="2717" x="34527"/>
                  </a:lnTo>
                  <a:lnTo>
                    <a:pt y="3260" x="35432"/>
                  </a:lnTo>
                  <a:lnTo>
                    <a:pt y="3863" x="36277"/>
                  </a:lnTo>
                  <a:lnTo>
                    <a:pt y="4467" x="37122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4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6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7"/>
                  </a:lnTo>
                  <a:lnTo>
                    <a:pt y="34829" x="40623"/>
                  </a:lnTo>
                  <a:lnTo>
                    <a:pt y="35674" x="39959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4"/>
                  </a:lnTo>
                  <a:lnTo>
                    <a:pt y="41046" x="33078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4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21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30" id="430"/>
            <p:cNvSpPr/>
            <p:nvPr/>
          </p:nvSpPr>
          <p:spPr>
            <a:xfrm>
              <a:off y="1738550" x="247172"/>
              <a:ext cy="1681075" cx="1659950"/>
            </a:xfrm>
            <a:custGeom>
              <a:pathLst>
                <a:path extrusionOk="0" h="67243" w="66398">
                  <a:moveTo>
                    <a:pt y="0" x="36881"/>
                  </a:moveTo>
                  <a:lnTo>
                    <a:pt y="61" x="34708"/>
                  </a:lnTo>
                  <a:lnTo>
                    <a:pt y="181" x="32656"/>
                  </a:lnTo>
                  <a:lnTo>
                    <a:pt y="423" x="30603"/>
                  </a:lnTo>
                  <a:lnTo>
                    <a:pt y="725" x="28611"/>
                  </a:lnTo>
                  <a:lnTo>
                    <a:pt y="1147" x="26680"/>
                  </a:lnTo>
                  <a:lnTo>
                    <a:pt y="1630" x="24809"/>
                  </a:lnTo>
                  <a:lnTo>
                    <a:pt y="2234" x="23058"/>
                  </a:lnTo>
                  <a:lnTo>
                    <a:pt y="2837" x="21308"/>
                  </a:lnTo>
                  <a:lnTo>
                    <a:pt y="3561" x="19618"/>
                  </a:lnTo>
                  <a:lnTo>
                    <a:pt y="4346" x="17988"/>
                  </a:lnTo>
                  <a:lnTo>
                    <a:pt y="5191" x="16479"/>
                  </a:lnTo>
                  <a:lnTo>
                    <a:pt y="6157" x="14970"/>
                  </a:lnTo>
                  <a:lnTo>
                    <a:pt y="7123" x="13581"/>
                  </a:lnTo>
                  <a:lnTo>
                    <a:pt y="8149" x="12193"/>
                  </a:lnTo>
                  <a:lnTo>
                    <a:pt y="9296" x="10926"/>
                  </a:lnTo>
                  <a:lnTo>
                    <a:pt y="10443" x="9718"/>
                  </a:lnTo>
                  <a:lnTo>
                    <a:pt y="11650" x="8571"/>
                  </a:lnTo>
                  <a:lnTo>
                    <a:pt y="12917" x="7485"/>
                  </a:lnTo>
                  <a:lnTo>
                    <a:pt y="14245" x="6459"/>
                  </a:lnTo>
                  <a:lnTo>
                    <a:pt y="15573" x="5493"/>
                  </a:lnTo>
                  <a:lnTo>
                    <a:pt y="16962" x="4648"/>
                  </a:lnTo>
                  <a:lnTo>
                    <a:pt y="18410" x="3863"/>
                  </a:lnTo>
                  <a:lnTo>
                    <a:pt y="19859" x="3139"/>
                  </a:lnTo>
                  <a:lnTo>
                    <a:pt y="21368" x="2475"/>
                  </a:lnTo>
                  <a:lnTo>
                    <a:pt y="22877" x="1871"/>
                  </a:lnTo>
                  <a:lnTo>
                    <a:pt y="24446" x="1388"/>
                  </a:lnTo>
                  <a:lnTo>
                    <a:pt y="26016" x="966"/>
                  </a:lnTo>
                  <a:lnTo>
                    <a:pt y="27585" x="604"/>
                  </a:lnTo>
                  <a:lnTo>
                    <a:pt y="29215" x="362"/>
                  </a:lnTo>
                  <a:lnTo>
                    <a:pt y="30845" x="121"/>
                  </a:lnTo>
                  <a:lnTo>
                    <a:pt y="32474" x="0"/>
                  </a:lnTo>
                  <a:lnTo>
                    <a:pt y="34165" x="0"/>
                  </a:lnTo>
                  <a:lnTo>
                    <a:pt y="35553" x="0"/>
                  </a:lnTo>
                  <a:lnTo>
                    <a:pt y="36941" x="121"/>
                  </a:lnTo>
                  <a:lnTo>
                    <a:pt y="38330" x="242"/>
                  </a:lnTo>
                  <a:lnTo>
                    <a:pt y="39718" x="423"/>
                  </a:lnTo>
                  <a:lnTo>
                    <a:pt y="41167" x="725"/>
                  </a:lnTo>
                  <a:lnTo>
                    <a:pt y="42615" x="1026"/>
                  </a:lnTo>
                  <a:lnTo>
                    <a:pt y="44003" x="1449"/>
                  </a:lnTo>
                  <a:lnTo>
                    <a:pt y="45452" x="1871"/>
                  </a:lnTo>
                  <a:lnTo>
                    <a:pt y="46840" x="2415"/>
                  </a:lnTo>
                  <a:lnTo>
                    <a:pt y="48229" x="2958"/>
                  </a:lnTo>
                  <a:lnTo>
                    <a:pt y="49617" x="3622"/>
                  </a:lnTo>
                  <a:lnTo>
                    <a:pt y="51005" x="4346"/>
                  </a:lnTo>
                  <a:lnTo>
                    <a:pt y="52333" x="5131"/>
                  </a:lnTo>
                  <a:lnTo>
                    <a:pt y="53661" x="5976"/>
                  </a:lnTo>
                  <a:lnTo>
                    <a:pt y="54929" x="6942"/>
                  </a:lnTo>
                  <a:lnTo>
                    <a:pt y="56136" x="7907"/>
                  </a:lnTo>
                  <a:lnTo>
                    <a:pt y="57343" x="8994"/>
                  </a:lnTo>
                  <a:lnTo>
                    <a:pt y="58430" x="10141"/>
                  </a:lnTo>
                  <a:lnTo>
                    <a:pt y="59577" x="11408"/>
                  </a:lnTo>
                  <a:lnTo>
                    <a:pt y="60603" x="12676"/>
                  </a:lnTo>
                  <a:lnTo>
                    <a:pt y="61569" x="14064"/>
                  </a:lnTo>
                  <a:lnTo>
                    <a:pt y="62474" x="15513"/>
                  </a:lnTo>
                  <a:lnTo>
                    <a:pt y="63319" x="17082"/>
                  </a:lnTo>
                  <a:lnTo>
                    <a:pt y="64104" x="18712"/>
                  </a:lnTo>
                  <a:lnTo>
                    <a:pt y="64768" x="20402"/>
                  </a:lnTo>
                  <a:lnTo>
                    <a:pt y="65432" x="22213"/>
                  </a:lnTo>
                  <a:lnTo>
                    <a:pt y="65915" x="24084"/>
                  </a:lnTo>
                  <a:lnTo>
                    <a:pt y="66397" x="26076"/>
                  </a:lnTo>
                  <a:lnTo>
                    <a:pt y="66760" x="28068"/>
                  </a:lnTo>
                  <a:lnTo>
                    <a:pt y="67001" x="30241"/>
                  </a:lnTo>
                  <a:lnTo>
                    <a:pt y="67182" x="32475"/>
                  </a:lnTo>
                  <a:lnTo>
                    <a:pt y="67243" x="34768"/>
                  </a:lnTo>
                  <a:lnTo>
                    <a:pt y="67182" x="36639"/>
                  </a:lnTo>
                  <a:lnTo>
                    <a:pt y="67061" x="38511"/>
                  </a:lnTo>
                  <a:lnTo>
                    <a:pt y="66941" x="40382"/>
                  </a:lnTo>
                  <a:lnTo>
                    <a:pt y="66760" x="42193"/>
                  </a:lnTo>
                  <a:lnTo>
                    <a:pt y="66277" x="45935"/>
                  </a:lnTo>
                  <a:lnTo>
                    <a:pt y="65673" x="49859"/>
                  </a:lnTo>
                  <a:lnTo>
                    <a:pt y="62655" x="62897"/>
                  </a:lnTo>
                  <a:lnTo>
                    <a:pt y="51488" x="62897"/>
                  </a:lnTo>
                  <a:lnTo>
                    <a:pt y="49255" x="62957"/>
                  </a:lnTo>
                  <a:lnTo>
                    <a:pt y="47142" x="63078"/>
                  </a:lnTo>
                  <a:lnTo>
                    <a:pt y="46659" x="63198"/>
                  </a:lnTo>
                  <a:lnTo>
                    <a:pt y="46297" x="63379"/>
                  </a:lnTo>
                  <a:lnTo>
                    <a:pt y="45995" x="63621"/>
                  </a:lnTo>
                  <a:lnTo>
                    <a:pt y="45633" x="63983"/>
                  </a:lnTo>
                  <a:lnTo>
                    <a:pt y="43400" x="66398"/>
                  </a:lnTo>
                  <a:lnTo>
                    <a:pt y="43400" x="47022"/>
                  </a:lnTo>
                  <a:lnTo>
                    <a:pt y="47323" x="39718"/>
                  </a:lnTo>
                  <a:lnTo>
                    <a:pt y="46599" x="53480"/>
                  </a:lnTo>
                  <a:lnTo>
                    <a:pt y="61267" x="53480"/>
                  </a:lnTo>
                  <a:lnTo>
                    <a:pt y="62112" x="51368"/>
                  </a:lnTo>
                  <a:lnTo>
                    <a:pt y="62474" x="50160"/>
                  </a:lnTo>
                  <a:lnTo>
                    <a:pt y="62836" x="48893"/>
                  </a:lnTo>
                  <a:lnTo>
                    <a:pt y="63138" x="47444"/>
                  </a:lnTo>
                  <a:lnTo>
                    <a:pt y="63379" x="45814"/>
                  </a:lnTo>
                  <a:lnTo>
                    <a:pt y="63500" x="43943"/>
                  </a:lnTo>
                  <a:lnTo>
                    <a:pt y="63561" x="41891"/>
                  </a:lnTo>
                  <a:lnTo>
                    <a:pt y="63500" x="40080"/>
                  </a:lnTo>
                  <a:lnTo>
                    <a:pt y="63379" x="38269"/>
                  </a:lnTo>
                  <a:lnTo>
                    <a:pt y="63138" x="36519"/>
                  </a:lnTo>
                  <a:lnTo>
                    <a:pt y="62836" x="34768"/>
                  </a:lnTo>
                  <a:lnTo>
                    <a:pt y="62414" x="33138"/>
                  </a:lnTo>
                  <a:lnTo>
                    <a:pt y="61931" x="31509"/>
                  </a:lnTo>
                  <a:lnTo>
                    <a:pt y="61388" x="29939"/>
                  </a:lnTo>
                  <a:lnTo>
                    <a:pt y="60784" x="28430"/>
                  </a:lnTo>
                  <a:lnTo>
                    <a:pt y="60060" x="26982"/>
                  </a:lnTo>
                  <a:lnTo>
                    <a:pt y="59275" x="25593"/>
                  </a:lnTo>
                  <a:lnTo>
                    <a:pt y="58430" x="24205"/>
                  </a:lnTo>
                  <a:lnTo>
                    <a:pt y="57524" x="22937"/>
                  </a:lnTo>
                  <a:lnTo>
                    <a:pt y="56559" x="21670"/>
                  </a:lnTo>
                  <a:lnTo>
                    <a:pt y="55532" x="20463"/>
                  </a:lnTo>
                  <a:lnTo>
                    <a:pt y="54446" x="19376"/>
                  </a:lnTo>
                  <a:lnTo>
                    <a:pt y="53359" x="18290"/>
                  </a:lnTo>
                  <a:lnTo>
                    <a:pt y="52152" x="17263"/>
                  </a:lnTo>
                  <a:lnTo>
                    <a:pt y="50945" x="16298"/>
                  </a:lnTo>
                  <a:lnTo>
                    <a:pt y="49617" x="15392"/>
                  </a:lnTo>
                  <a:lnTo>
                    <a:pt y="48349" x="14547"/>
                  </a:lnTo>
                  <a:lnTo>
                    <a:pt y="46961" x="13763"/>
                  </a:lnTo>
                  <a:lnTo>
                    <a:pt y="45573" x="13038"/>
                  </a:lnTo>
                  <a:lnTo>
                    <a:pt y="44124" x="12435"/>
                  </a:lnTo>
                  <a:lnTo>
                    <a:pt y="42676" x="11831"/>
                  </a:lnTo>
                  <a:lnTo>
                    <a:pt y="41167" x="11288"/>
                  </a:lnTo>
                  <a:lnTo>
                    <a:pt y="39657" x="10865"/>
                  </a:lnTo>
                  <a:lnTo>
                    <a:pt y="38148" x="10443"/>
                  </a:lnTo>
                  <a:lnTo>
                    <a:pt y="36579" x="10141"/>
                  </a:lnTo>
                  <a:lnTo>
                    <a:pt y="35010" x="9899"/>
                  </a:lnTo>
                  <a:lnTo>
                    <a:pt y="33440" x="9718"/>
                  </a:lnTo>
                  <a:lnTo>
                    <a:pt y="31811" x="9598"/>
                  </a:lnTo>
                  <a:lnTo>
                    <a:pt y="30241" x="9598"/>
                  </a:lnTo>
                  <a:lnTo>
                    <a:pt y="28732" x="9598"/>
                  </a:lnTo>
                  <a:lnTo>
                    <a:pt y="27283" x="9718"/>
                  </a:lnTo>
                  <a:lnTo>
                    <a:pt y="25895" x="9839"/>
                  </a:lnTo>
                  <a:lnTo>
                    <a:pt y="24507" x="10080"/>
                  </a:lnTo>
                  <a:lnTo>
                    <a:pt y="23119" x="10322"/>
                  </a:lnTo>
                  <a:lnTo>
                    <a:pt y="21791" x="10684"/>
                  </a:lnTo>
                  <a:lnTo>
                    <a:pt y="20523" x="11046"/>
                  </a:lnTo>
                  <a:lnTo>
                    <a:pt y="19255" x="11469"/>
                  </a:lnTo>
                  <a:lnTo>
                    <a:pt y="18048" x="12012"/>
                  </a:lnTo>
                  <a:lnTo>
                    <a:pt y="16901" x="12555"/>
                  </a:lnTo>
                  <a:lnTo>
                    <a:pt y="15754" x="13159"/>
                  </a:lnTo>
                  <a:lnTo>
                    <a:pt y="14668" x="13763"/>
                  </a:lnTo>
                  <a:lnTo>
                    <a:pt y="13642" x="14487"/>
                  </a:lnTo>
                  <a:lnTo>
                    <a:pt y="12616" x="15211"/>
                  </a:lnTo>
                  <a:lnTo>
                    <a:pt y="11710" x="15996"/>
                  </a:lnTo>
                  <a:lnTo>
                    <a:pt y="10744" x="16841"/>
                  </a:lnTo>
                  <a:lnTo>
                    <a:pt y="9899" x="17686"/>
                  </a:lnTo>
                  <a:lnTo>
                    <a:pt y="9115" x="18591"/>
                  </a:lnTo>
                  <a:lnTo>
                    <a:pt y="8330" x="19557"/>
                  </a:lnTo>
                  <a:lnTo>
                    <a:pt y="7606" x="20523"/>
                  </a:lnTo>
                  <a:lnTo>
                    <a:pt y="6942" x="21549"/>
                  </a:lnTo>
                  <a:lnTo>
                    <a:pt y="6338" x="22636"/>
                  </a:lnTo>
                  <a:lnTo>
                    <a:pt y="5734" x="23722"/>
                  </a:lnTo>
                  <a:lnTo>
                    <a:pt y="5252" x="24809"/>
                  </a:lnTo>
                  <a:lnTo>
                    <a:pt y="4829" x="26016"/>
                  </a:lnTo>
                  <a:lnTo>
                    <a:pt y="4407" x="27163"/>
                  </a:lnTo>
                  <a:lnTo>
                    <a:pt y="4044" x="28370"/>
                  </a:lnTo>
                  <a:lnTo>
                    <a:pt y="3803" x="29638"/>
                  </a:lnTo>
                  <a:lnTo>
                    <a:pt y="3561" x="30905"/>
                  </a:lnTo>
                  <a:lnTo>
                    <a:pt y="3441" x="32233"/>
                  </a:lnTo>
                  <a:lnTo>
                    <a:pt y="3320" x="33501"/>
                  </a:lnTo>
                  <a:lnTo>
                    <a:pt y="3320" x="34889"/>
                  </a:lnTo>
                  <a:lnTo>
                    <a:pt y="3380" x="36821"/>
                  </a:lnTo>
                  <a:lnTo>
                    <a:pt y="3561" x="38692"/>
                  </a:lnTo>
                  <a:lnTo>
                    <a:pt y="3803" x="40382"/>
                  </a:lnTo>
                  <a:lnTo>
                    <a:pt y="4225" x="42012"/>
                  </a:lnTo>
                  <a:lnTo>
                    <a:pt y="4648" x="43521"/>
                  </a:lnTo>
                  <a:lnTo>
                    <a:pt y="5191" x="44969"/>
                  </a:lnTo>
                  <a:lnTo>
                    <a:pt y="5795" x="46297"/>
                  </a:lnTo>
                  <a:lnTo>
                    <a:pt y="6459" x="47504"/>
                  </a:lnTo>
                  <a:lnTo>
                    <a:pt y="7123" x="48651"/>
                  </a:lnTo>
                  <a:lnTo>
                    <a:pt y="7847" x="49677"/>
                  </a:lnTo>
                  <a:lnTo>
                    <a:pt y="8571" x="50643"/>
                  </a:lnTo>
                  <a:lnTo>
                    <a:pt y="9235" x="51549"/>
                  </a:lnTo>
                  <a:lnTo>
                    <a:pt y="10624" x="53118"/>
                  </a:lnTo>
                  <a:lnTo>
                    <a:pt y="11891" x="54386"/>
                  </a:lnTo>
                  <a:lnTo>
                    <a:pt y="15513" x="52152"/>
                  </a:lnTo>
                  <a:lnTo>
                    <a:pt y="15513" x="52152"/>
                  </a:lnTo>
                  <a:lnTo>
                    <a:pt y="14789" x="55351"/>
                  </a:lnTo>
                  <a:lnTo>
                    <a:pt y="7606" x="62897"/>
                  </a:lnTo>
                  <a:lnTo>
                    <a:pt y="6398" x="61146"/>
                  </a:lnTo>
                  <a:lnTo>
                    <a:pt y="5674" x="59999"/>
                  </a:lnTo>
                  <a:lnTo>
                    <a:pt y="4950" x="58671"/>
                  </a:lnTo>
                  <a:lnTo>
                    <a:pt y="4225" x="57162"/>
                  </a:lnTo>
                  <a:lnTo>
                    <a:pt y="3441" x="55351"/>
                  </a:lnTo>
                  <a:lnTo>
                    <a:pt y="2656" x="53239"/>
                  </a:lnTo>
                  <a:lnTo>
                    <a:pt y="1932" x="50824"/>
                  </a:lnTo>
                  <a:lnTo>
                    <a:pt y="1509" x="49195"/>
                  </a:lnTo>
                  <a:lnTo>
                    <a:pt y="1147" x="47565"/>
                  </a:lnTo>
                  <a:lnTo>
                    <a:pt y="785" x="45814"/>
                  </a:lnTo>
                  <a:lnTo>
                    <a:pt y="543" x="44124"/>
                  </a:lnTo>
                  <a:lnTo>
                    <a:pt y="302" x="42313"/>
                  </a:lnTo>
                  <a:lnTo>
                    <a:pt y="121" x="40563"/>
                  </a:lnTo>
                  <a:lnTo>
                    <a:pt y="61" x="38692"/>
                  </a:lnTo>
                  <a:lnTo>
                    <a:pt y="0" x="36881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31" id="431"/>
            <p:cNvSpPr/>
            <p:nvPr/>
          </p:nvSpPr>
          <p:spPr>
            <a:xfrm>
              <a:off y="1738550" x="247172"/>
              <a:ext cy="1681075" cx="1659950"/>
            </a:xfrm>
            <a:custGeom>
              <a:pathLst>
                <a:path extrusionOk="0" h="67243" w="66398" fill="none">
                  <a:moveTo>
                    <a:pt y="62655" x="62897"/>
                  </a:moveTo>
                  <a:lnTo>
                    <a:pt y="65673" x="49859"/>
                  </a:lnTo>
                  <a:lnTo>
                    <a:pt y="65673" x="49859"/>
                  </a:lnTo>
                  <a:lnTo>
                    <a:pt y="66277" x="45935"/>
                  </a:lnTo>
                  <a:lnTo>
                    <a:pt y="66760" x="42193"/>
                  </a:lnTo>
                  <a:lnTo>
                    <a:pt y="66941" x="40382"/>
                  </a:lnTo>
                  <a:lnTo>
                    <a:pt y="67061" x="38511"/>
                  </a:lnTo>
                  <a:lnTo>
                    <a:pt y="67182" x="36639"/>
                  </a:lnTo>
                  <a:lnTo>
                    <a:pt y="67243" x="34768"/>
                  </a:lnTo>
                  <a:lnTo>
                    <a:pt y="67243" x="34768"/>
                  </a:lnTo>
                  <a:lnTo>
                    <a:pt y="67182" x="32475"/>
                  </a:lnTo>
                  <a:lnTo>
                    <a:pt y="67001" x="30241"/>
                  </a:lnTo>
                  <a:lnTo>
                    <a:pt y="66760" x="28068"/>
                  </a:lnTo>
                  <a:lnTo>
                    <a:pt y="66397" x="26076"/>
                  </a:lnTo>
                  <a:lnTo>
                    <a:pt y="65915" x="24084"/>
                  </a:lnTo>
                  <a:lnTo>
                    <a:pt y="65432" x="22213"/>
                  </a:lnTo>
                  <a:lnTo>
                    <a:pt y="64768" x="20402"/>
                  </a:lnTo>
                  <a:lnTo>
                    <a:pt y="64104" x="18712"/>
                  </a:lnTo>
                  <a:lnTo>
                    <a:pt y="63319" x="17082"/>
                  </a:lnTo>
                  <a:lnTo>
                    <a:pt y="62474" x="15513"/>
                  </a:lnTo>
                  <a:lnTo>
                    <a:pt y="61569" x="14064"/>
                  </a:lnTo>
                  <a:lnTo>
                    <a:pt y="60603" x="12676"/>
                  </a:lnTo>
                  <a:lnTo>
                    <a:pt y="59577" x="11408"/>
                  </a:lnTo>
                  <a:lnTo>
                    <a:pt y="58430" x="10141"/>
                  </a:lnTo>
                  <a:lnTo>
                    <a:pt y="57343" x="8994"/>
                  </a:lnTo>
                  <a:lnTo>
                    <a:pt y="56136" x="7907"/>
                  </a:lnTo>
                  <a:lnTo>
                    <a:pt y="54929" x="6942"/>
                  </a:lnTo>
                  <a:lnTo>
                    <a:pt y="53661" x="5976"/>
                  </a:lnTo>
                  <a:lnTo>
                    <a:pt y="52333" x="5131"/>
                  </a:lnTo>
                  <a:lnTo>
                    <a:pt y="51005" x="4346"/>
                  </a:lnTo>
                  <a:lnTo>
                    <a:pt y="49617" x="3622"/>
                  </a:lnTo>
                  <a:lnTo>
                    <a:pt y="48229" x="2958"/>
                  </a:lnTo>
                  <a:lnTo>
                    <a:pt y="46840" x="2415"/>
                  </a:lnTo>
                  <a:lnTo>
                    <a:pt y="45452" x="1871"/>
                  </a:lnTo>
                  <a:lnTo>
                    <a:pt y="44003" x="1449"/>
                  </a:lnTo>
                  <a:lnTo>
                    <a:pt y="42615" x="1026"/>
                  </a:lnTo>
                  <a:lnTo>
                    <a:pt y="41167" x="725"/>
                  </a:lnTo>
                  <a:lnTo>
                    <a:pt y="39718" x="423"/>
                  </a:lnTo>
                  <a:lnTo>
                    <a:pt y="38330" x="242"/>
                  </a:lnTo>
                  <a:lnTo>
                    <a:pt y="36941" x="121"/>
                  </a:lnTo>
                  <a:lnTo>
                    <a:pt y="35553" x="0"/>
                  </a:lnTo>
                  <a:lnTo>
                    <a:pt y="34165" x="0"/>
                  </a:lnTo>
                  <a:lnTo>
                    <a:pt y="34165" x="0"/>
                  </a:lnTo>
                  <a:lnTo>
                    <a:pt y="32474" x="0"/>
                  </a:lnTo>
                  <a:lnTo>
                    <a:pt y="30845" x="121"/>
                  </a:lnTo>
                  <a:lnTo>
                    <a:pt y="29215" x="362"/>
                  </a:lnTo>
                  <a:lnTo>
                    <a:pt y="27585" x="604"/>
                  </a:lnTo>
                  <a:lnTo>
                    <a:pt y="26016" x="966"/>
                  </a:lnTo>
                  <a:lnTo>
                    <a:pt y="24446" x="1388"/>
                  </a:lnTo>
                  <a:lnTo>
                    <a:pt y="22877" x="1871"/>
                  </a:lnTo>
                  <a:lnTo>
                    <a:pt y="21368" x="2475"/>
                  </a:lnTo>
                  <a:lnTo>
                    <a:pt y="19859" x="3139"/>
                  </a:lnTo>
                  <a:lnTo>
                    <a:pt y="18410" x="3863"/>
                  </a:lnTo>
                  <a:lnTo>
                    <a:pt y="16962" x="4648"/>
                  </a:lnTo>
                  <a:lnTo>
                    <a:pt y="15573" x="5493"/>
                  </a:lnTo>
                  <a:lnTo>
                    <a:pt y="14245" x="6459"/>
                  </a:lnTo>
                  <a:lnTo>
                    <a:pt y="12917" x="7485"/>
                  </a:lnTo>
                  <a:lnTo>
                    <a:pt y="11650" x="8571"/>
                  </a:lnTo>
                  <a:lnTo>
                    <a:pt y="10443" x="9718"/>
                  </a:lnTo>
                  <a:lnTo>
                    <a:pt y="9296" x="10926"/>
                  </a:lnTo>
                  <a:lnTo>
                    <a:pt y="8149" x="12193"/>
                  </a:lnTo>
                  <a:lnTo>
                    <a:pt y="7123" x="13581"/>
                  </a:lnTo>
                  <a:lnTo>
                    <a:pt y="6157" x="14970"/>
                  </a:lnTo>
                  <a:lnTo>
                    <a:pt y="5191" x="16479"/>
                  </a:lnTo>
                  <a:lnTo>
                    <a:pt y="4346" x="17988"/>
                  </a:lnTo>
                  <a:lnTo>
                    <a:pt y="3561" x="19618"/>
                  </a:lnTo>
                  <a:lnTo>
                    <a:pt y="2837" x="21308"/>
                  </a:lnTo>
                  <a:lnTo>
                    <a:pt y="2234" x="23058"/>
                  </a:lnTo>
                  <a:lnTo>
                    <a:pt y="1630" x="24809"/>
                  </a:lnTo>
                  <a:lnTo>
                    <a:pt y="1147" x="26680"/>
                  </a:lnTo>
                  <a:lnTo>
                    <a:pt y="725" x="28611"/>
                  </a:lnTo>
                  <a:lnTo>
                    <a:pt y="423" x="30603"/>
                  </a:lnTo>
                  <a:lnTo>
                    <a:pt y="181" x="32656"/>
                  </a:lnTo>
                  <a:lnTo>
                    <a:pt y="61" x="34708"/>
                  </a:lnTo>
                  <a:lnTo>
                    <a:pt y="0" x="36881"/>
                  </a:lnTo>
                  <a:lnTo>
                    <a:pt y="0" x="36881"/>
                  </a:lnTo>
                  <a:lnTo>
                    <a:pt y="61" x="38692"/>
                  </a:lnTo>
                  <a:lnTo>
                    <a:pt y="121" x="40563"/>
                  </a:lnTo>
                  <a:lnTo>
                    <a:pt y="302" x="42313"/>
                  </a:lnTo>
                  <a:lnTo>
                    <a:pt y="543" x="44124"/>
                  </a:lnTo>
                  <a:lnTo>
                    <a:pt y="785" x="45814"/>
                  </a:lnTo>
                  <a:lnTo>
                    <a:pt y="1147" x="47565"/>
                  </a:lnTo>
                  <a:lnTo>
                    <a:pt y="1509" x="49195"/>
                  </a:lnTo>
                  <a:lnTo>
                    <a:pt y="1932" x="50824"/>
                  </a:lnTo>
                  <a:lnTo>
                    <a:pt y="1932" x="50824"/>
                  </a:lnTo>
                  <a:lnTo>
                    <a:pt y="2656" x="53239"/>
                  </a:lnTo>
                  <a:lnTo>
                    <a:pt y="3441" x="55351"/>
                  </a:lnTo>
                  <a:lnTo>
                    <a:pt y="4225" x="57162"/>
                  </a:lnTo>
                  <a:lnTo>
                    <a:pt y="4950" x="58671"/>
                  </a:lnTo>
                  <a:lnTo>
                    <a:pt y="5674" x="59999"/>
                  </a:lnTo>
                  <a:lnTo>
                    <a:pt y="6398" x="61146"/>
                  </a:lnTo>
                  <a:lnTo>
                    <a:pt y="7606" x="62897"/>
                  </a:lnTo>
                  <a:lnTo>
                    <a:pt y="14789" x="55351"/>
                  </a:lnTo>
                  <a:lnTo>
                    <a:pt y="15513" x="52152"/>
                  </a:lnTo>
                  <a:lnTo>
                    <a:pt y="11891" x="54386"/>
                  </a:lnTo>
                  <a:lnTo>
                    <a:pt y="11891" x="54386"/>
                  </a:lnTo>
                  <a:lnTo>
                    <a:pt y="10624" x="53118"/>
                  </a:lnTo>
                  <a:lnTo>
                    <a:pt y="9235" x="51549"/>
                  </a:lnTo>
                  <a:lnTo>
                    <a:pt y="8571" x="50643"/>
                  </a:lnTo>
                  <a:lnTo>
                    <a:pt y="7847" x="49677"/>
                  </a:lnTo>
                  <a:lnTo>
                    <a:pt y="7123" x="48651"/>
                  </a:lnTo>
                  <a:lnTo>
                    <a:pt y="6459" x="47504"/>
                  </a:lnTo>
                  <a:lnTo>
                    <a:pt y="5795" x="46297"/>
                  </a:lnTo>
                  <a:lnTo>
                    <a:pt y="5191" x="44969"/>
                  </a:lnTo>
                  <a:lnTo>
                    <a:pt y="4648" x="43521"/>
                  </a:lnTo>
                  <a:lnTo>
                    <a:pt y="4225" x="42012"/>
                  </a:lnTo>
                  <a:lnTo>
                    <a:pt y="3803" x="40382"/>
                  </a:lnTo>
                  <a:lnTo>
                    <a:pt y="3561" x="38692"/>
                  </a:lnTo>
                  <a:lnTo>
                    <a:pt y="3380" x="36821"/>
                  </a:lnTo>
                  <a:lnTo>
                    <a:pt y="3320" x="34889"/>
                  </a:lnTo>
                  <a:lnTo>
                    <a:pt y="3320" x="34889"/>
                  </a:lnTo>
                  <a:lnTo>
                    <a:pt y="3320" x="33501"/>
                  </a:lnTo>
                  <a:lnTo>
                    <a:pt y="3441" x="32233"/>
                  </a:lnTo>
                  <a:lnTo>
                    <a:pt y="3561" x="30905"/>
                  </a:lnTo>
                  <a:lnTo>
                    <a:pt y="3803" x="29638"/>
                  </a:lnTo>
                  <a:lnTo>
                    <a:pt y="4044" x="28370"/>
                  </a:lnTo>
                  <a:lnTo>
                    <a:pt y="4407" x="27163"/>
                  </a:lnTo>
                  <a:lnTo>
                    <a:pt y="4829" x="26016"/>
                  </a:lnTo>
                  <a:lnTo>
                    <a:pt y="5252" x="24809"/>
                  </a:lnTo>
                  <a:lnTo>
                    <a:pt y="5734" x="23722"/>
                  </a:lnTo>
                  <a:lnTo>
                    <a:pt y="6338" x="22636"/>
                  </a:lnTo>
                  <a:lnTo>
                    <a:pt y="6942" x="21549"/>
                  </a:lnTo>
                  <a:lnTo>
                    <a:pt y="7606" x="20523"/>
                  </a:lnTo>
                  <a:lnTo>
                    <a:pt y="8330" x="19557"/>
                  </a:lnTo>
                  <a:lnTo>
                    <a:pt y="9115" x="18591"/>
                  </a:lnTo>
                  <a:lnTo>
                    <a:pt y="9899" x="17686"/>
                  </a:lnTo>
                  <a:lnTo>
                    <a:pt y="10744" x="16841"/>
                  </a:lnTo>
                  <a:lnTo>
                    <a:pt y="11710" x="15996"/>
                  </a:lnTo>
                  <a:lnTo>
                    <a:pt y="12616" x="15211"/>
                  </a:lnTo>
                  <a:lnTo>
                    <a:pt y="13642" x="14487"/>
                  </a:lnTo>
                  <a:lnTo>
                    <a:pt y="14668" x="13763"/>
                  </a:lnTo>
                  <a:lnTo>
                    <a:pt y="15754" x="13159"/>
                  </a:lnTo>
                  <a:lnTo>
                    <a:pt y="16901" x="12555"/>
                  </a:lnTo>
                  <a:lnTo>
                    <a:pt y="18048" x="12012"/>
                  </a:lnTo>
                  <a:lnTo>
                    <a:pt y="19255" x="11469"/>
                  </a:lnTo>
                  <a:lnTo>
                    <a:pt y="20523" x="11046"/>
                  </a:lnTo>
                  <a:lnTo>
                    <a:pt y="21791" x="10684"/>
                  </a:lnTo>
                  <a:lnTo>
                    <a:pt y="23119" x="10322"/>
                  </a:lnTo>
                  <a:lnTo>
                    <a:pt y="24507" x="10080"/>
                  </a:lnTo>
                  <a:lnTo>
                    <a:pt y="25895" x="9839"/>
                  </a:lnTo>
                  <a:lnTo>
                    <a:pt y="27283" x="9718"/>
                  </a:lnTo>
                  <a:lnTo>
                    <a:pt y="28732" x="9598"/>
                  </a:lnTo>
                  <a:lnTo>
                    <a:pt y="30241" x="9598"/>
                  </a:lnTo>
                  <a:lnTo>
                    <a:pt y="30241" x="9598"/>
                  </a:lnTo>
                  <a:lnTo>
                    <a:pt y="31811" x="9598"/>
                  </a:lnTo>
                  <a:lnTo>
                    <a:pt y="33440" x="9718"/>
                  </a:lnTo>
                  <a:lnTo>
                    <a:pt y="35010" x="9899"/>
                  </a:lnTo>
                  <a:lnTo>
                    <a:pt y="36579" x="10141"/>
                  </a:lnTo>
                  <a:lnTo>
                    <a:pt y="38148" x="10443"/>
                  </a:lnTo>
                  <a:lnTo>
                    <a:pt y="39657" x="10865"/>
                  </a:lnTo>
                  <a:lnTo>
                    <a:pt y="41167" x="11288"/>
                  </a:lnTo>
                  <a:lnTo>
                    <a:pt y="42676" x="11831"/>
                  </a:lnTo>
                  <a:lnTo>
                    <a:pt y="44124" x="12435"/>
                  </a:lnTo>
                  <a:lnTo>
                    <a:pt y="45573" x="13038"/>
                  </a:lnTo>
                  <a:lnTo>
                    <a:pt y="46961" x="13763"/>
                  </a:lnTo>
                  <a:lnTo>
                    <a:pt y="48349" x="14547"/>
                  </a:lnTo>
                  <a:lnTo>
                    <a:pt y="49617" x="15392"/>
                  </a:lnTo>
                  <a:lnTo>
                    <a:pt y="50945" x="16298"/>
                  </a:lnTo>
                  <a:lnTo>
                    <a:pt y="52152" x="17263"/>
                  </a:lnTo>
                  <a:lnTo>
                    <a:pt y="53359" x="18290"/>
                  </a:lnTo>
                  <a:lnTo>
                    <a:pt y="54446" x="19376"/>
                  </a:lnTo>
                  <a:lnTo>
                    <a:pt y="55532" x="20463"/>
                  </a:lnTo>
                  <a:lnTo>
                    <a:pt y="56559" x="21670"/>
                  </a:lnTo>
                  <a:lnTo>
                    <a:pt y="57524" x="22937"/>
                  </a:lnTo>
                  <a:lnTo>
                    <a:pt y="58430" x="24205"/>
                  </a:lnTo>
                  <a:lnTo>
                    <a:pt y="59275" x="25593"/>
                  </a:lnTo>
                  <a:lnTo>
                    <a:pt y="60060" x="26982"/>
                  </a:lnTo>
                  <a:lnTo>
                    <a:pt y="60784" x="28430"/>
                  </a:lnTo>
                  <a:lnTo>
                    <a:pt y="61388" x="29939"/>
                  </a:lnTo>
                  <a:lnTo>
                    <a:pt y="61931" x="31509"/>
                  </a:lnTo>
                  <a:lnTo>
                    <a:pt y="62414" x="33138"/>
                  </a:lnTo>
                  <a:lnTo>
                    <a:pt y="62836" x="34768"/>
                  </a:lnTo>
                  <a:lnTo>
                    <a:pt y="63138" x="36519"/>
                  </a:lnTo>
                  <a:lnTo>
                    <a:pt y="63379" x="38269"/>
                  </a:lnTo>
                  <a:lnTo>
                    <a:pt y="63500" x="40080"/>
                  </a:lnTo>
                  <a:lnTo>
                    <a:pt y="63561" x="41891"/>
                  </a:lnTo>
                  <a:lnTo>
                    <a:pt y="63561" x="41891"/>
                  </a:lnTo>
                  <a:lnTo>
                    <a:pt y="63500" x="43943"/>
                  </a:lnTo>
                  <a:lnTo>
                    <a:pt y="63379" x="45814"/>
                  </a:lnTo>
                  <a:lnTo>
                    <a:pt y="63138" x="47444"/>
                  </a:lnTo>
                  <a:lnTo>
                    <a:pt y="62836" x="48893"/>
                  </a:lnTo>
                  <a:lnTo>
                    <a:pt y="62474" x="50160"/>
                  </a:lnTo>
                  <a:lnTo>
                    <a:pt y="62112" x="51368"/>
                  </a:lnTo>
                  <a:lnTo>
                    <a:pt y="61267" x="53480"/>
                  </a:lnTo>
                  <a:lnTo>
                    <a:pt y="46599" x="53480"/>
                  </a:lnTo>
                  <a:lnTo>
                    <a:pt y="47323" x="39718"/>
                  </a:lnTo>
                  <a:lnTo>
                    <a:pt y="43400" x="47022"/>
                  </a:lnTo>
                  <a:lnTo>
                    <a:pt y="43400" x="66398"/>
                  </a:lnTo>
                  <a:lnTo>
                    <a:pt y="45633" x="63983"/>
                  </a:lnTo>
                  <a:lnTo>
                    <a:pt y="45633" x="63983"/>
                  </a:lnTo>
                  <a:lnTo>
                    <a:pt y="45995" x="63621"/>
                  </a:lnTo>
                  <a:lnTo>
                    <a:pt y="46297" x="63379"/>
                  </a:lnTo>
                  <a:lnTo>
                    <a:pt y="46659" x="63198"/>
                  </a:lnTo>
                  <a:lnTo>
                    <a:pt y="47142" x="63078"/>
                  </a:lnTo>
                  <a:lnTo>
                    <a:pt y="47142" x="63078"/>
                  </a:lnTo>
                  <a:lnTo>
                    <a:pt y="49255" x="62957"/>
                  </a:lnTo>
                  <a:lnTo>
                    <a:pt y="51488" x="62897"/>
                  </a:lnTo>
                  <a:lnTo>
                    <a:pt y="62655" x="6289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32" id="432"/>
            <p:cNvSpPr/>
            <p:nvPr/>
          </p:nvSpPr>
          <p:spPr>
            <a:xfrm>
              <a:off y="1685724" x="5530275"/>
              <a:ext cy="1614700" cx="602125"/>
            </a:xfrm>
            <a:custGeom>
              <a:pathLst>
                <a:path extrusionOk="0" h="64588" w="24085">
                  <a:moveTo>
                    <a:pt y="1" x="6882"/>
                  </a:moveTo>
                  <a:lnTo>
                    <a:pt y="3320" x="1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close/>
                </a:path>
              </a:pathLst>
            </a:custGeom>
            <a:solidFill>
              <a:srgbClr val="49A94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33" id="433"/>
            <p:cNvSpPr/>
            <p:nvPr/>
          </p:nvSpPr>
          <p:spPr>
            <a:xfrm>
              <a:off y="1685724" x="5530275"/>
              <a:ext cy="1614700" cx="602125"/>
            </a:xfrm>
            <a:custGeom>
              <a:pathLst>
                <a:path extrusionOk="0" h="64588" w="24085" fill="none">
                  <a:moveTo>
                    <a:pt y="62112" x="19437"/>
                  </a:move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lnTo>
                    <a:pt y="1" x="6882"/>
                  </a:lnTo>
                  <a:lnTo>
                    <a:pt y="3320" x="1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34" id="434"/>
            <p:cNvSpPr/>
            <p:nvPr/>
          </p:nvSpPr>
          <p:spPr>
            <a:xfrm>
              <a:off y="2253125" x="6148976"/>
              <a:ext cy="1091050" cx="947700"/>
            </a:xfrm>
            <a:custGeom>
              <a:pathLst>
                <a:path extrusionOk="0" h="43642" w="37908">
                  <a:moveTo>
                    <a:pt y="3018" x="18230"/>
                  </a:moveTo>
                  <a:lnTo>
                    <a:pt y="3079" x="19135"/>
                  </a:lnTo>
                  <a:lnTo>
                    <a:pt y="3199" x="19980"/>
                  </a:lnTo>
                  <a:lnTo>
                    <a:pt y="3441" x="20886"/>
                  </a:lnTo>
                  <a:lnTo>
                    <a:pt y="3682" x="21671"/>
                  </a:lnTo>
                  <a:lnTo>
                    <a:pt y="4105" x="22455"/>
                  </a:lnTo>
                  <a:lnTo>
                    <a:pt y="4527" x="23180"/>
                  </a:lnTo>
                  <a:lnTo>
                    <a:pt y="5010" x="23904"/>
                  </a:lnTo>
                  <a:lnTo>
                    <a:pt y="5554" x="24568"/>
                  </a:lnTo>
                  <a:lnTo>
                    <a:pt y="6097" x="25111"/>
                  </a:lnTo>
                  <a:lnTo>
                    <a:pt y="6761" x="25654"/>
                  </a:lnTo>
                  <a:lnTo>
                    <a:pt y="7364" x="26077"/>
                  </a:lnTo>
                  <a:lnTo>
                    <a:pt y="8028" x="26499"/>
                  </a:lnTo>
                  <a:lnTo>
                    <a:pt y="8753" x="26801"/>
                  </a:lnTo>
                  <a:lnTo>
                    <a:pt y="9417" x="26982"/>
                  </a:lnTo>
                  <a:lnTo>
                    <a:pt y="10141" x="27163"/>
                  </a:lnTo>
                  <a:lnTo>
                    <a:pt y="10805" x="27224"/>
                  </a:lnTo>
                  <a:lnTo>
                    <a:pt y="11228" x="27163"/>
                  </a:lnTo>
                  <a:lnTo>
                    <a:pt y="11650" x="27043"/>
                  </a:lnTo>
                  <a:lnTo>
                    <a:pt y="11952" x="26801"/>
                  </a:lnTo>
                  <a:lnTo>
                    <a:pt y="12254" x="26499"/>
                  </a:lnTo>
                  <a:lnTo>
                    <a:pt y="12555" x="26137"/>
                  </a:lnTo>
                  <a:lnTo>
                    <a:pt y="12797" x="25715"/>
                  </a:lnTo>
                  <a:lnTo>
                    <a:pt y="13280" x="24568"/>
                  </a:lnTo>
                  <a:lnTo>
                    <a:pt y="20402" x="8089"/>
                  </a:lnTo>
                  <a:lnTo>
                    <a:pt y="17988" x="7908"/>
                  </a:lnTo>
                  <a:lnTo>
                    <a:pt y="16781" x="7787"/>
                  </a:lnTo>
                  <a:lnTo>
                    <a:pt y="15634" x="7787"/>
                  </a:lnTo>
                  <a:lnTo>
                    <a:pt y="14728" x="7787"/>
                  </a:lnTo>
                  <a:lnTo>
                    <a:pt y="13883" x="7848"/>
                  </a:lnTo>
                  <a:lnTo>
                    <a:pt y="13038" x="7969"/>
                  </a:lnTo>
                  <a:lnTo>
                    <a:pt y="12254" x="8089"/>
                  </a:lnTo>
                  <a:lnTo>
                    <a:pt y="11529" x="8270"/>
                  </a:lnTo>
                  <a:lnTo>
                    <a:pt y="10805" x="8451"/>
                  </a:lnTo>
                  <a:lnTo>
                    <a:pt y="10141" x="8633"/>
                  </a:lnTo>
                  <a:lnTo>
                    <a:pt y="9537" x="8934"/>
                  </a:lnTo>
                  <a:lnTo>
                    <a:pt y="8934" x="9176"/>
                  </a:lnTo>
                  <a:lnTo>
                    <a:pt y="8330" x="9478"/>
                  </a:lnTo>
                  <a:lnTo>
                    <a:pt y="7304" x="10142"/>
                  </a:lnTo>
                  <a:lnTo>
                    <a:pt y="6399" x="10866"/>
                  </a:lnTo>
                  <a:lnTo>
                    <a:pt y="5614" x="11651"/>
                  </a:lnTo>
                  <a:lnTo>
                    <a:pt y="4950" x="12435"/>
                  </a:lnTo>
                  <a:lnTo>
                    <a:pt y="4407" x="13341"/>
                  </a:lnTo>
                  <a:lnTo>
                    <a:pt y="3984" x="14186"/>
                  </a:lnTo>
                  <a:lnTo>
                    <a:pt y="3622" x="15031"/>
                  </a:lnTo>
                  <a:lnTo>
                    <a:pt y="3320" x="15876"/>
                  </a:lnTo>
                  <a:lnTo>
                    <a:pt y="3139" x="16721"/>
                  </a:lnTo>
                  <a:lnTo>
                    <a:pt y="3018" x="17506"/>
                  </a:lnTo>
                  <a:close/>
                  <a:moveTo>
                    <a:pt y="0" x="20765"/>
                  </a:moveTo>
                  <a:lnTo>
                    <a:pt y="61" x="19860"/>
                  </a:lnTo>
                  <a:lnTo>
                    <a:pt y="121" x="18954"/>
                  </a:lnTo>
                  <a:lnTo>
                    <a:pt y="181" x="18109"/>
                  </a:lnTo>
                  <a:lnTo>
                    <a:pt y="363" x="17204"/>
                  </a:lnTo>
                  <a:lnTo>
                    <a:pt y="544" x="16298"/>
                  </a:lnTo>
                  <a:lnTo>
                    <a:pt y="725" x="15393"/>
                  </a:lnTo>
                  <a:lnTo>
                    <a:pt y="1026" x="14488"/>
                  </a:lnTo>
                  <a:lnTo>
                    <a:pt y="1328" x="13582"/>
                  </a:lnTo>
                  <a:lnTo>
                    <a:pt y="1630" x="12677"/>
                  </a:lnTo>
                  <a:lnTo>
                    <a:pt y="2053" x="11771"/>
                  </a:lnTo>
                  <a:lnTo>
                    <a:pt y="2475" x="10926"/>
                  </a:lnTo>
                  <a:lnTo>
                    <a:pt y="2958" x="10081"/>
                  </a:lnTo>
                  <a:lnTo>
                    <a:pt y="3441" x="9236"/>
                  </a:lnTo>
                  <a:lnTo>
                    <a:pt y="3984" x="8451"/>
                  </a:lnTo>
                  <a:lnTo>
                    <a:pt y="4588" x="7667"/>
                  </a:lnTo>
                  <a:lnTo>
                    <a:pt y="5191" x="6882"/>
                  </a:lnTo>
                  <a:lnTo>
                    <a:pt y="5916" x="6158"/>
                  </a:lnTo>
                  <a:lnTo>
                    <a:pt y="6580" x="5433"/>
                  </a:lnTo>
                  <a:lnTo>
                    <a:pt y="7364" x="4769"/>
                  </a:lnTo>
                  <a:lnTo>
                    <a:pt y="8149" x="4105"/>
                  </a:lnTo>
                  <a:lnTo>
                    <a:pt y="8994" x="3502"/>
                  </a:lnTo>
                  <a:lnTo>
                    <a:pt y="9900" x="2898"/>
                  </a:lnTo>
                  <a:lnTo>
                    <a:pt y="10805" x="2415"/>
                  </a:lnTo>
                  <a:lnTo>
                    <a:pt y="11771" x="1932"/>
                  </a:lnTo>
                  <a:lnTo>
                    <a:pt y="12737" x="1510"/>
                  </a:lnTo>
                  <a:lnTo>
                    <a:pt y="13823" x="1087"/>
                  </a:lnTo>
                  <a:lnTo>
                    <a:pt y="14910" x="786"/>
                  </a:lnTo>
                  <a:lnTo>
                    <a:pt y="15996" x="484"/>
                  </a:lnTo>
                  <a:lnTo>
                    <a:pt y="17203" x="303"/>
                  </a:lnTo>
                  <a:lnTo>
                    <a:pt y="18411" x="122"/>
                  </a:lnTo>
                  <a:lnTo>
                    <a:pt y="19678" x="1"/>
                  </a:lnTo>
                  <a:lnTo>
                    <a:pt y="20946" x="1"/>
                  </a:lnTo>
                  <a:lnTo>
                    <a:pt y="22274" x="1"/>
                  </a:lnTo>
                  <a:lnTo>
                    <a:pt y="23541" x="122"/>
                  </a:lnTo>
                  <a:lnTo>
                    <a:pt y="24869" x="303"/>
                  </a:lnTo>
                  <a:lnTo>
                    <a:pt y="26197" x="544"/>
                  </a:lnTo>
                  <a:lnTo>
                    <a:pt y="27525" x="846"/>
                  </a:lnTo>
                  <a:lnTo>
                    <a:pt y="28793" x="1208"/>
                  </a:lnTo>
                  <a:lnTo>
                    <a:pt y="30121" x="1691"/>
                  </a:lnTo>
                  <a:lnTo>
                    <a:pt y="31388" x="2174"/>
                  </a:lnTo>
                  <a:lnTo>
                    <a:pt y="32656" x="2778"/>
                  </a:lnTo>
                  <a:lnTo>
                    <a:pt y="33863" x="3502"/>
                  </a:lnTo>
                  <a:lnTo>
                    <a:pt y="35010" x="4226"/>
                  </a:lnTo>
                  <a:lnTo>
                    <a:pt y="36157" x="5071"/>
                  </a:lnTo>
                  <a:lnTo>
                    <a:pt y="37243" x="5977"/>
                  </a:lnTo>
                  <a:lnTo>
                    <a:pt y="38269" x="7003"/>
                  </a:lnTo>
                  <a:lnTo>
                    <a:pt y="39235" x="8089"/>
                  </a:lnTo>
                  <a:lnTo>
                    <a:pt y="40080" x="9236"/>
                  </a:lnTo>
                  <a:lnTo>
                    <a:pt y="40684" x="10081"/>
                  </a:lnTo>
                  <a:lnTo>
                    <a:pt y="41227" x="10987"/>
                  </a:lnTo>
                  <a:lnTo>
                    <a:pt y="41650" x="11832"/>
                  </a:lnTo>
                  <a:lnTo>
                    <a:pt y="42072" x="12677"/>
                  </a:lnTo>
                  <a:lnTo>
                    <a:pt y="42374" x="13522"/>
                  </a:lnTo>
                  <a:lnTo>
                    <a:pt y="42676" x="14307"/>
                  </a:lnTo>
                  <a:lnTo>
                    <a:pt y="42917" x="15152"/>
                  </a:lnTo>
                  <a:lnTo>
                    <a:pt y="43098" x="15936"/>
                  </a:lnTo>
                  <a:lnTo>
                    <a:pt y="43400" x="17445"/>
                  </a:lnTo>
                  <a:lnTo>
                    <a:pt y="43581" x="18834"/>
                  </a:lnTo>
                  <a:lnTo>
                    <a:pt y="43641" x="20162"/>
                  </a:lnTo>
                  <a:lnTo>
                    <a:pt y="43641" x="22335"/>
                  </a:lnTo>
                  <a:lnTo>
                    <a:pt y="43581" x="23421"/>
                  </a:lnTo>
                  <a:lnTo>
                    <a:pt y="43460" x="24508"/>
                  </a:lnTo>
                  <a:lnTo>
                    <a:pt y="43279" x="25594"/>
                  </a:lnTo>
                  <a:lnTo>
                    <a:pt y="43038" x="26741"/>
                  </a:lnTo>
                  <a:lnTo>
                    <a:pt y="42736" x="27827"/>
                  </a:lnTo>
                  <a:lnTo>
                    <a:pt y="42374" x="28974"/>
                  </a:lnTo>
                  <a:lnTo>
                    <a:pt y="41891" x="30121"/>
                  </a:lnTo>
                  <a:lnTo>
                    <a:pt y="41529" x="30845"/>
                  </a:lnTo>
                  <a:lnTo>
                    <a:pt y="41106" x="31570"/>
                  </a:lnTo>
                  <a:lnTo>
                    <a:pt y="40261" x="33079"/>
                  </a:lnTo>
                  <a:lnTo>
                    <a:pt y="35734" x="37908"/>
                  </a:lnTo>
                  <a:lnTo>
                    <a:pt y="36881" x="35493"/>
                  </a:lnTo>
                  <a:lnTo>
                    <a:pt y="37424" x="34286"/>
                  </a:lnTo>
                  <a:lnTo>
                    <a:pt y="37907" x="32958"/>
                  </a:lnTo>
                  <a:lnTo>
                    <a:pt y="38330" x="31570"/>
                  </a:lnTo>
                  <a:lnTo>
                    <a:pt y="38632" x="30061"/>
                  </a:lnTo>
                  <a:lnTo>
                    <a:pt y="38813" x="28491"/>
                  </a:lnTo>
                  <a:lnTo>
                    <a:pt y="38873" x="27707"/>
                  </a:lnTo>
                  <a:lnTo>
                    <a:pt y="38933" x="26801"/>
                  </a:lnTo>
                  <a:lnTo>
                    <a:pt y="38873" x="26017"/>
                  </a:lnTo>
                  <a:lnTo>
                    <a:pt y="38813" x="25232"/>
                  </a:lnTo>
                  <a:lnTo>
                    <a:pt y="38752" x="24447"/>
                  </a:lnTo>
                  <a:lnTo>
                    <a:pt y="38632" x="23662"/>
                  </a:lnTo>
                  <a:lnTo>
                    <a:pt y="38450" x="22878"/>
                  </a:lnTo>
                  <a:lnTo>
                    <a:pt y="38209" x="22093"/>
                  </a:lnTo>
                  <a:lnTo>
                    <a:pt y="37968" x="21369"/>
                  </a:lnTo>
                  <a:lnTo>
                    <a:pt y="37666" x="20584"/>
                  </a:lnTo>
                  <a:lnTo>
                    <a:pt y="37364" x="19860"/>
                  </a:lnTo>
                  <a:lnTo>
                    <a:pt y="37002" x="19135"/>
                  </a:lnTo>
                  <a:lnTo>
                    <a:pt y="36640" x="18411"/>
                  </a:lnTo>
                  <a:lnTo>
                    <a:pt y="36157" x="17747"/>
                  </a:lnTo>
                  <a:lnTo>
                    <a:pt y="35734" x="17023"/>
                  </a:lnTo>
                  <a:lnTo>
                    <a:pt y="35251" x="16359"/>
                  </a:lnTo>
                  <a:lnTo>
                    <a:pt y="34708" x="15755"/>
                  </a:lnTo>
                  <a:lnTo>
                    <a:pt y="34104" x="15091"/>
                  </a:lnTo>
                  <a:lnTo>
                    <a:pt y="33501" x="14488"/>
                  </a:lnTo>
                  <a:lnTo>
                    <a:pt y="32897" x="13884"/>
                  </a:lnTo>
                  <a:lnTo>
                    <a:pt y="32233" x="13341"/>
                  </a:lnTo>
                  <a:lnTo>
                    <a:pt y="31509" x="12797"/>
                  </a:lnTo>
                  <a:lnTo>
                    <a:pt y="30785" x="12254"/>
                  </a:lnTo>
                  <a:lnTo>
                    <a:pt y="30000" x="11771"/>
                  </a:lnTo>
                  <a:lnTo>
                    <a:pt y="29215" x="11288"/>
                  </a:lnTo>
                  <a:lnTo>
                    <a:pt y="28370" x="10806"/>
                  </a:lnTo>
                  <a:lnTo>
                    <a:pt y="27525" x="10383"/>
                  </a:lnTo>
                  <a:lnTo>
                    <a:pt y="26620" x="9960"/>
                  </a:lnTo>
                  <a:lnTo>
                    <a:pt y="25714" x="9598"/>
                  </a:lnTo>
                  <a:lnTo>
                    <a:pt y="24748" x="9236"/>
                  </a:lnTo>
                  <a:lnTo>
                    <a:pt y="23783" x="8934"/>
                  </a:lnTo>
                  <a:lnTo>
                    <a:pt y="22817" x="8633"/>
                  </a:lnTo>
                  <a:lnTo>
                    <a:pt y="21730" x="8391"/>
                  </a:lnTo>
                  <a:lnTo>
                    <a:pt y="20704" x="8150"/>
                  </a:lnTo>
                  <a:lnTo>
                    <a:pt y="20161" x="15152"/>
                  </a:lnTo>
                  <a:lnTo>
                    <a:pt y="11529" x="36459"/>
                  </a:lnTo>
                  <a:lnTo>
                    <a:pt y="10684" x="36157"/>
                  </a:lnTo>
                  <a:lnTo>
                    <a:pt y="9658" x="35795"/>
                  </a:lnTo>
                  <a:lnTo>
                    <a:pt y="8572" x="35373"/>
                  </a:lnTo>
                  <a:lnTo>
                    <a:pt y="7364" x="34709"/>
                  </a:lnTo>
                  <a:lnTo>
                    <a:pt y="6761" x="34346"/>
                  </a:lnTo>
                  <a:lnTo>
                    <a:pt y="6157" x="33924"/>
                  </a:lnTo>
                  <a:lnTo>
                    <a:pt y="5554" x="33441"/>
                  </a:lnTo>
                  <a:lnTo>
                    <a:pt y="4950" x="32898"/>
                  </a:lnTo>
                  <a:lnTo>
                    <a:pt y="4286" x="32294"/>
                  </a:lnTo>
                  <a:lnTo>
                    <a:pt y="3682" x="31630"/>
                  </a:lnTo>
                  <a:lnTo>
                    <a:pt y="3139" x="30906"/>
                  </a:lnTo>
                  <a:lnTo>
                    <a:pt y="2536" x="30121"/>
                  </a:lnTo>
                  <a:lnTo>
                    <a:pt y="1932" x="29035"/>
                  </a:lnTo>
                  <a:lnTo>
                    <a:pt y="1449" x="27948"/>
                  </a:lnTo>
                  <a:lnTo>
                    <a:pt y="966" x="26801"/>
                  </a:lnTo>
                  <a:lnTo>
                    <a:pt y="664" x="25654"/>
                  </a:lnTo>
                  <a:lnTo>
                    <a:pt y="363" x="24447"/>
                  </a:lnTo>
                  <a:lnTo>
                    <a:pt y="181" x="23240"/>
                  </a:lnTo>
                  <a:lnTo>
                    <a:pt y="61" x="21972"/>
                  </a:lnTo>
                  <a:lnTo>
                    <a:pt y="0" x="20765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35" id="435"/>
            <p:cNvSpPr/>
            <p:nvPr/>
          </p:nvSpPr>
          <p:spPr>
            <a:xfrm>
              <a:off y="2328573" x="6343648"/>
              <a:ext cy="434625" cx="485925"/>
            </a:xfrm>
            <a:custGeom>
              <a:pathLst>
                <a:path extrusionOk="0" h="17385" w="19437" fill="none">
                  <a:moveTo>
                    <a:pt y="10262" x="16781"/>
                  </a:moveTo>
                  <a:lnTo>
                    <a:pt y="10262" x="16781"/>
                  </a:lnTo>
                  <a:lnTo>
                    <a:pt y="9779" x="17928"/>
                  </a:lnTo>
                  <a:lnTo>
                    <a:pt y="9537" x="18350"/>
                  </a:lnTo>
                  <a:lnTo>
                    <a:pt y="9236" x="18712"/>
                  </a:lnTo>
                  <a:lnTo>
                    <a:pt y="8934" x="19014"/>
                  </a:lnTo>
                  <a:lnTo>
                    <a:pt y="8632" x="19256"/>
                  </a:lnTo>
                  <a:lnTo>
                    <a:pt y="8210" x="19376"/>
                  </a:lnTo>
                  <a:lnTo>
                    <a:pt y="7787" x="19437"/>
                  </a:lnTo>
                  <a:lnTo>
                    <a:pt y="7787" x="19437"/>
                  </a:lnTo>
                  <a:lnTo>
                    <a:pt y="7123" x="19376"/>
                  </a:lnTo>
                  <a:lnTo>
                    <a:pt y="6399" x="19195"/>
                  </a:lnTo>
                  <a:lnTo>
                    <a:pt y="5735" x="19014"/>
                  </a:lnTo>
                  <a:lnTo>
                    <a:pt y="5010" x="18712"/>
                  </a:lnTo>
                  <a:lnTo>
                    <a:pt y="4346" x="18290"/>
                  </a:lnTo>
                  <a:lnTo>
                    <a:pt y="3743" x="17867"/>
                  </a:lnTo>
                  <a:lnTo>
                    <a:pt y="3079" x="17324"/>
                  </a:lnTo>
                  <a:lnTo>
                    <a:pt y="2536" x="16781"/>
                  </a:lnTo>
                  <a:lnTo>
                    <a:pt y="1992" x="16117"/>
                  </a:lnTo>
                  <a:lnTo>
                    <a:pt y="1509" x="15393"/>
                  </a:lnTo>
                  <a:lnTo>
                    <a:pt y="1087" x="14668"/>
                  </a:lnTo>
                  <a:lnTo>
                    <a:pt y="664" x="13884"/>
                  </a:lnTo>
                  <a:lnTo>
                    <a:pt y="423" x="13099"/>
                  </a:lnTo>
                  <a:lnTo>
                    <a:pt y="181" x="12193"/>
                  </a:lnTo>
                  <a:lnTo>
                    <a:pt y="61" x="11348"/>
                  </a:lnTo>
                  <a:lnTo>
                    <a:pt y="0" x="10443"/>
                  </a:lnTo>
                  <a:lnTo>
                    <a:pt y="0" x="10443"/>
                  </a:lnTo>
                  <a:lnTo>
                    <a:pt y="0" x="9719"/>
                  </a:lnTo>
                  <a:lnTo>
                    <a:pt y="121" x="8934"/>
                  </a:lnTo>
                  <a:lnTo>
                    <a:pt y="302" x="8089"/>
                  </a:lnTo>
                  <a:lnTo>
                    <a:pt y="604" x="7244"/>
                  </a:lnTo>
                  <a:lnTo>
                    <a:pt y="966" x="6399"/>
                  </a:lnTo>
                  <a:lnTo>
                    <a:pt y="1389" x="5554"/>
                  </a:lnTo>
                  <a:lnTo>
                    <a:pt y="1932" x="4648"/>
                  </a:lnTo>
                  <a:lnTo>
                    <a:pt y="2596" x="3864"/>
                  </a:lnTo>
                  <a:lnTo>
                    <a:pt y="3381" x="3079"/>
                  </a:lnTo>
                  <a:lnTo>
                    <a:pt y="4286" x="2355"/>
                  </a:lnTo>
                  <a:lnTo>
                    <a:pt y="5312" x="1691"/>
                  </a:lnTo>
                  <a:lnTo>
                    <a:pt y="5916" x="1389"/>
                  </a:lnTo>
                  <a:lnTo>
                    <a:pt y="6519" x="1147"/>
                  </a:lnTo>
                  <a:lnTo>
                    <a:pt y="7123" x="846"/>
                  </a:lnTo>
                  <a:lnTo>
                    <a:pt y="7787" x="664"/>
                  </a:lnTo>
                  <a:lnTo>
                    <a:pt y="8511" x="483"/>
                  </a:lnTo>
                  <a:lnTo>
                    <a:pt y="9236" x="302"/>
                  </a:lnTo>
                  <a:lnTo>
                    <a:pt y="10020" x="182"/>
                  </a:lnTo>
                  <a:lnTo>
                    <a:pt y="10865" x="61"/>
                  </a:lnTo>
                  <a:lnTo>
                    <a:pt y="11710" x="0"/>
                  </a:lnTo>
                  <a:lnTo>
                    <a:pt y="12616" x="0"/>
                  </a:lnTo>
                  <a:lnTo>
                    <a:pt y="12616" x="0"/>
                  </a:lnTo>
                  <a:lnTo>
                    <a:pt y="13763" x="0"/>
                  </a:lnTo>
                  <a:lnTo>
                    <a:pt y="14970" x="121"/>
                  </a:lnTo>
                  <a:lnTo>
                    <a:pt y="17384" x="302"/>
                  </a:lnTo>
                  <a:lnTo>
                    <a:pt y="10262" x="16781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36" id="436"/>
            <p:cNvSpPr/>
            <p:nvPr/>
          </p:nvSpPr>
          <p:spPr>
            <a:xfrm>
              <a:off y="2253125" x="6148976"/>
              <a:ext cy="1091050" cx="947700"/>
            </a:xfrm>
            <a:custGeom>
              <a:pathLst>
                <a:path extrusionOk="0" h="43642" w="37908" fill="none">
                  <a:moveTo>
                    <a:pt y="40261" x="33079"/>
                  </a:moveTo>
                  <a:lnTo>
                    <a:pt y="40261" x="33079"/>
                  </a:lnTo>
                  <a:lnTo>
                    <a:pt y="41106" x="31570"/>
                  </a:lnTo>
                  <a:lnTo>
                    <a:pt y="41529" x="30845"/>
                  </a:lnTo>
                  <a:lnTo>
                    <a:pt y="41891" x="30121"/>
                  </a:lnTo>
                  <a:lnTo>
                    <a:pt y="41891" x="30121"/>
                  </a:lnTo>
                  <a:lnTo>
                    <a:pt y="42374" x="28974"/>
                  </a:lnTo>
                  <a:lnTo>
                    <a:pt y="42736" x="27827"/>
                  </a:lnTo>
                  <a:lnTo>
                    <a:pt y="43038" x="26741"/>
                  </a:lnTo>
                  <a:lnTo>
                    <a:pt y="43279" x="25594"/>
                  </a:lnTo>
                  <a:lnTo>
                    <a:pt y="43460" x="24508"/>
                  </a:lnTo>
                  <a:lnTo>
                    <a:pt y="43581" x="23421"/>
                  </a:lnTo>
                  <a:lnTo>
                    <a:pt y="43641" x="22335"/>
                  </a:lnTo>
                  <a:lnTo>
                    <a:pt y="43641" x="21308"/>
                  </a:lnTo>
                  <a:lnTo>
                    <a:pt y="43641" x="21308"/>
                  </a:lnTo>
                  <a:lnTo>
                    <a:pt y="43641" x="20162"/>
                  </a:lnTo>
                  <a:lnTo>
                    <a:pt y="43581" x="18834"/>
                  </a:lnTo>
                  <a:lnTo>
                    <a:pt y="43400" x="17445"/>
                  </a:lnTo>
                  <a:lnTo>
                    <a:pt y="43098" x="15936"/>
                  </a:lnTo>
                  <a:lnTo>
                    <a:pt y="42917" x="15152"/>
                  </a:lnTo>
                  <a:lnTo>
                    <a:pt y="42676" x="14307"/>
                  </a:lnTo>
                  <a:lnTo>
                    <a:pt y="42374" x="13522"/>
                  </a:lnTo>
                  <a:lnTo>
                    <a:pt y="42072" x="12677"/>
                  </a:lnTo>
                  <a:lnTo>
                    <a:pt y="41650" x="11832"/>
                  </a:lnTo>
                  <a:lnTo>
                    <a:pt y="41227" x="10987"/>
                  </a:lnTo>
                  <a:lnTo>
                    <a:pt y="40684" x="10081"/>
                  </a:lnTo>
                  <a:lnTo>
                    <a:pt y="40080" x="9236"/>
                  </a:lnTo>
                  <a:lnTo>
                    <a:pt y="40080" x="9236"/>
                  </a:lnTo>
                  <a:lnTo>
                    <a:pt y="39235" x="8089"/>
                  </a:lnTo>
                  <a:lnTo>
                    <a:pt y="38269" x="7003"/>
                  </a:lnTo>
                  <a:lnTo>
                    <a:pt y="37243" x="5977"/>
                  </a:lnTo>
                  <a:lnTo>
                    <a:pt y="36157" x="5071"/>
                  </a:lnTo>
                  <a:lnTo>
                    <a:pt y="35010" x="4226"/>
                  </a:lnTo>
                  <a:lnTo>
                    <a:pt y="33863" x="3502"/>
                  </a:lnTo>
                  <a:lnTo>
                    <a:pt y="32656" x="2778"/>
                  </a:lnTo>
                  <a:lnTo>
                    <a:pt y="31388" x="2174"/>
                  </a:lnTo>
                  <a:lnTo>
                    <a:pt y="30121" x="1691"/>
                  </a:lnTo>
                  <a:lnTo>
                    <a:pt y="28793" x="1208"/>
                  </a:lnTo>
                  <a:lnTo>
                    <a:pt y="27525" x="846"/>
                  </a:lnTo>
                  <a:lnTo>
                    <a:pt y="26197" x="544"/>
                  </a:lnTo>
                  <a:lnTo>
                    <a:pt y="24869" x="303"/>
                  </a:lnTo>
                  <a:lnTo>
                    <a:pt y="23541" x="122"/>
                  </a:lnTo>
                  <a:lnTo>
                    <a:pt y="22274" x="1"/>
                  </a:lnTo>
                  <a:lnTo>
                    <a:pt y="20946" x="1"/>
                  </a:lnTo>
                  <a:lnTo>
                    <a:pt y="20946" x="1"/>
                  </a:lnTo>
                  <a:lnTo>
                    <a:pt y="19678" x="1"/>
                  </a:lnTo>
                  <a:lnTo>
                    <a:pt y="18411" x="122"/>
                  </a:lnTo>
                  <a:lnTo>
                    <a:pt y="17203" x="303"/>
                  </a:lnTo>
                  <a:lnTo>
                    <a:pt y="15996" x="484"/>
                  </a:lnTo>
                  <a:lnTo>
                    <a:pt y="14910" x="786"/>
                  </a:lnTo>
                  <a:lnTo>
                    <a:pt y="13823" x="1087"/>
                  </a:lnTo>
                  <a:lnTo>
                    <a:pt y="12737" x="1510"/>
                  </a:lnTo>
                  <a:lnTo>
                    <a:pt y="11771" x="1932"/>
                  </a:lnTo>
                  <a:lnTo>
                    <a:pt y="10805" x="2415"/>
                  </a:lnTo>
                  <a:lnTo>
                    <a:pt y="9900" x="2898"/>
                  </a:lnTo>
                  <a:lnTo>
                    <a:pt y="8994" x="3502"/>
                  </a:lnTo>
                  <a:lnTo>
                    <a:pt y="8149" x="4105"/>
                  </a:lnTo>
                  <a:lnTo>
                    <a:pt y="7364" x="4769"/>
                  </a:lnTo>
                  <a:lnTo>
                    <a:pt y="6580" x="5433"/>
                  </a:lnTo>
                  <a:lnTo>
                    <a:pt y="5916" x="6158"/>
                  </a:lnTo>
                  <a:lnTo>
                    <a:pt y="5191" x="6882"/>
                  </a:lnTo>
                  <a:lnTo>
                    <a:pt y="4588" x="7667"/>
                  </a:lnTo>
                  <a:lnTo>
                    <a:pt y="3984" x="8451"/>
                  </a:lnTo>
                  <a:lnTo>
                    <a:pt y="3441" x="9236"/>
                  </a:lnTo>
                  <a:lnTo>
                    <a:pt y="2958" x="10081"/>
                  </a:lnTo>
                  <a:lnTo>
                    <a:pt y="2475" x="10926"/>
                  </a:lnTo>
                  <a:lnTo>
                    <a:pt y="2053" x="11771"/>
                  </a:lnTo>
                  <a:lnTo>
                    <a:pt y="1630" x="12677"/>
                  </a:lnTo>
                  <a:lnTo>
                    <a:pt y="1328" x="13582"/>
                  </a:lnTo>
                  <a:lnTo>
                    <a:pt y="1026" x="14488"/>
                  </a:lnTo>
                  <a:lnTo>
                    <a:pt y="725" x="15393"/>
                  </a:lnTo>
                  <a:lnTo>
                    <a:pt y="544" x="16298"/>
                  </a:lnTo>
                  <a:lnTo>
                    <a:pt y="363" x="17204"/>
                  </a:lnTo>
                  <a:lnTo>
                    <a:pt y="181" x="18109"/>
                  </a:lnTo>
                  <a:lnTo>
                    <a:pt y="121" x="18954"/>
                  </a:lnTo>
                  <a:lnTo>
                    <a:pt y="61" x="19860"/>
                  </a:lnTo>
                  <a:lnTo>
                    <a:pt y="0" x="20765"/>
                  </a:lnTo>
                  <a:lnTo>
                    <a:pt y="0" x="20765"/>
                  </a:lnTo>
                  <a:lnTo>
                    <a:pt y="61" x="21972"/>
                  </a:lnTo>
                  <a:lnTo>
                    <a:pt y="181" x="23240"/>
                  </a:lnTo>
                  <a:lnTo>
                    <a:pt y="363" x="24447"/>
                  </a:lnTo>
                  <a:lnTo>
                    <a:pt y="664" x="25654"/>
                  </a:lnTo>
                  <a:lnTo>
                    <a:pt y="966" x="26801"/>
                  </a:lnTo>
                  <a:lnTo>
                    <a:pt y="1449" x="27948"/>
                  </a:lnTo>
                  <a:lnTo>
                    <a:pt y="1932" x="29035"/>
                  </a:lnTo>
                  <a:lnTo>
                    <a:pt y="2536" x="30121"/>
                  </a:lnTo>
                  <a:lnTo>
                    <a:pt y="2536" x="30121"/>
                  </a:lnTo>
                  <a:lnTo>
                    <a:pt y="3139" x="30906"/>
                  </a:lnTo>
                  <a:lnTo>
                    <a:pt y="3682" x="31630"/>
                  </a:lnTo>
                  <a:lnTo>
                    <a:pt y="4286" x="32294"/>
                  </a:lnTo>
                  <a:lnTo>
                    <a:pt y="4950" x="32898"/>
                  </a:lnTo>
                  <a:lnTo>
                    <a:pt y="5554" x="33441"/>
                  </a:lnTo>
                  <a:lnTo>
                    <a:pt y="6157" x="33924"/>
                  </a:lnTo>
                  <a:lnTo>
                    <a:pt y="6761" x="34346"/>
                  </a:lnTo>
                  <a:lnTo>
                    <a:pt y="7364" x="34709"/>
                  </a:lnTo>
                  <a:lnTo>
                    <a:pt y="8572" x="35373"/>
                  </a:lnTo>
                  <a:lnTo>
                    <a:pt y="9658" x="35795"/>
                  </a:lnTo>
                  <a:lnTo>
                    <a:pt y="10684" x="36157"/>
                  </a:lnTo>
                  <a:lnTo>
                    <a:pt y="11529" x="36459"/>
                  </a:lnTo>
                  <a:lnTo>
                    <a:pt y="20161" x="15152"/>
                  </a:lnTo>
                  <a:lnTo>
                    <a:pt y="20704" x="8150"/>
                  </a:lnTo>
                  <a:lnTo>
                    <a:pt y="20704" x="8150"/>
                  </a:lnTo>
                  <a:lnTo>
                    <a:pt y="21730" x="8391"/>
                  </a:lnTo>
                  <a:lnTo>
                    <a:pt y="22817" x="8633"/>
                  </a:lnTo>
                  <a:lnTo>
                    <a:pt y="23783" x="8934"/>
                  </a:lnTo>
                  <a:lnTo>
                    <a:pt y="24748" x="9236"/>
                  </a:lnTo>
                  <a:lnTo>
                    <a:pt y="25714" x="9598"/>
                  </a:lnTo>
                  <a:lnTo>
                    <a:pt y="26620" x="9960"/>
                  </a:lnTo>
                  <a:lnTo>
                    <a:pt y="27525" x="10383"/>
                  </a:lnTo>
                  <a:lnTo>
                    <a:pt y="28370" x="10806"/>
                  </a:lnTo>
                  <a:lnTo>
                    <a:pt y="29215" x="11288"/>
                  </a:lnTo>
                  <a:lnTo>
                    <a:pt y="30000" x="11771"/>
                  </a:lnTo>
                  <a:lnTo>
                    <a:pt y="30785" x="12254"/>
                  </a:lnTo>
                  <a:lnTo>
                    <a:pt y="31509" x="12797"/>
                  </a:lnTo>
                  <a:lnTo>
                    <a:pt y="32233" x="13341"/>
                  </a:lnTo>
                  <a:lnTo>
                    <a:pt y="32897" x="13884"/>
                  </a:lnTo>
                  <a:lnTo>
                    <a:pt y="33501" x="14488"/>
                  </a:lnTo>
                  <a:lnTo>
                    <a:pt y="34104" x="15091"/>
                  </a:lnTo>
                  <a:lnTo>
                    <a:pt y="34708" x="15755"/>
                  </a:lnTo>
                  <a:lnTo>
                    <a:pt y="35251" x="16359"/>
                  </a:lnTo>
                  <a:lnTo>
                    <a:pt y="35734" x="17023"/>
                  </a:lnTo>
                  <a:lnTo>
                    <a:pt y="36157" x="17747"/>
                  </a:lnTo>
                  <a:lnTo>
                    <a:pt y="36640" x="18411"/>
                  </a:lnTo>
                  <a:lnTo>
                    <a:pt y="37002" x="19135"/>
                  </a:lnTo>
                  <a:lnTo>
                    <a:pt y="37364" x="19860"/>
                  </a:lnTo>
                  <a:lnTo>
                    <a:pt y="37666" x="20584"/>
                  </a:lnTo>
                  <a:lnTo>
                    <a:pt y="37968" x="21369"/>
                  </a:lnTo>
                  <a:lnTo>
                    <a:pt y="38209" x="22093"/>
                  </a:lnTo>
                  <a:lnTo>
                    <a:pt y="38450" x="22878"/>
                  </a:lnTo>
                  <a:lnTo>
                    <a:pt y="38632" x="23662"/>
                  </a:lnTo>
                  <a:lnTo>
                    <a:pt y="38752" x="24447"/>
                  </a:lnTo>
                  <a:lnTo>
                    <a:pt y="38813" x="25232"/>
                  </a:lnTo>
                  <a:lnTo>
                    <a:pt y="38873" x="26017"/>
                  </a:lnTo>
                  <a:lnTo>
                    <a:pt y="38933" x="26801"/>
                  </a:lnTo>
                  <a:lnTo>
                    <a:pt y="38933" x="26801"/>
                  </a:lnTo>
                  <a:lnTo>
                    <a:pt y="38873" x="27707"/>
                  </a:lnTo>
                  <a:lnTo>
                    <a:pt y="38813" x="28491"/>
                  </a:lnTo>
                  <a:lnTo>
                    <a:pt y="38632" x="30061"/>
                  </a:lnTo>
                  <a:lnTo>
                    <a:pt y="38330" x="31570"/>
                  </a:lnTo>
                  <a:lnTo>
                    <a:pt y="37907" x="32958"/>
                  </a:lnTo>
                  <a:lnTo>
                    <a:pt y="37424" x="34286"/>
                  </a:lnTo>
                  <a:lnTo>
                    <a:pt y="36881" x="35493"/>
                  </a:lnTo>
                  <a:lnTo>
                    <a:pt y="35734" x="37908"/>
                  </a:lnTo>
                  <a:lnTo>
                    <a:pt y="40261" x="33079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cxnSp>
        <p:nvCxnSpPr>
          <p:cNvPr name="Shape 437" id="437"/>
          <p:cNvCxnSpPr/>
          <p:nvPr/>
        </p:nvCxnSpPr>
        <p:spPr>
          <a:xfrm>
            <a:off y="1175787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438" id="438"/>
          <p:cNvCxnSpPr/>
          <p:nvPr/>
        </p:nvCxnSpPr>
        <p:spPr>
          <a:xfrm>
            <a:off y="6324600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439" id="439"/>
          <p:cNvSpPr/>
          <p:nvPr>
            <p:ph type="body" idx="1"/>
          </p:nvPr>
        </p:nvSpPr>
        <p:spPr>
          <a:xfrm>
            <a:off y="5486400" x="457200"/>
            <a:ext cy="6125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90500" algn="l" marL="3429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1pPr>
            <a:lvl2pPr rtl="0">
              <a:defRPr sz="2400">
                <a:solidFill>
                  <a:schemeClr val="dk1"/>
                </a:solidFill>
              </a:defRPr>
            </a:lvl2pPr>
            <a:lvl3pPr rtl="0">
              <a:defRPr sz="2400">
                <a:solidFill>
                  <a:schemeClr val="dk1"/>
                </a:solidFill>
              </a:defRPr>
            </a:lvl3pPr>
            <a:lvl4pPr rtl="0">
              <a:defRPr sz="2400">
                <a:solidFill>
                  <a:schemeClr val="dk1"/>
                </a:solidFill>
              </a:defRPr>
            </a:lvl4pPr>
            <a:lvl5pPr rtl="0">
              <a:defRPr sz="2400">
                <a:solidFill>
                  <a:schemeClr val="dk1"/>
                </a:solidFill>
              </a:defRPr>
            </a:lvl5pPr>
            <a:lvl6pPr rtl="0">
              <a:defRPr sz="2400">
                <a:solidFill>
                  <a:schemeClr val="dk1"/>
                </a:solidFill>
              </a:defRPr>
            </a:lvl6pPr>
            <a:lvl7pPr rtl="0">
              <a:defRPr sz="2400">
                <a:solidFill>
                  <a:schemeClr val="dk1"/>
                </a:solidFill>
              </a:defRPr>
            </a:lvl7pPr>
            <a:lvl8pPr rtl="0">
              <a:defRPr sz="2400">
                <a:solidFill>
                  <a:schemeClr val="dk1"/>
                </a:solidFill>
              </a:defRPr>
            </a:lvl8pPr>
            <a:lvl9pPr rtl="0">
              <a:defRPr sz="24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440" id="4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441" id="441"/>
          <p:cNvGrpSpPr/>
          <p:nvPr/>
        </p:nvGrpSpPr>
        <p:grpSpPr>
          <a:xfrm>
            <a:off y="668721" x="7231463"/>
            <a:ext cy="451429" cx="1379137"/>
            <a:chOff y="1685725" x="247175"/>
            <a:chExt cy="2332975" cx="7134700"/>
          </a:xfrm>
        </p:grpSpPr>
        <p:sp>
          <p:nvSpPr>
            <p:cNvPr name="Shape 442" id="442"/>
            <p:cNvSpPr/>
            <p:nvPr/>
          </p:nvSpPr>
          <p:spPr>
            <a:xfrm>
              <a:off y="2271225" x="7066475"/>
              <a:ext cy="166025" cx="315400"/>
            </a:xfrm>
            <a:custGeom>
              <a:pathLst>
                <a:path extrusionOk="0" h="6641" w="12616">
                  <a:moveTo>
                    <a:pt y="1" x="1"/>
                  </a:move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  <a:lnTo>
                    <a:pt y="665" x="5011"/>
                  </a:lnTo>
                  <a:lnTo>
                    <a:pt y="1" x="5011"/>
                  </a:lnTo>
                  <a:close/>
                  <a:moveTo>
                    <a:pt y="1" x="5976"/>
                  </a:moveTo>
                  <a:lnTo>
                    <a:pt y="6640" x="5976"/>
                  </a:lnTo>
                  <a:lnTo>
                    <a:pt y="6640" x="6701"/>
                  </a:lnTo>
                  <a:lnTo>
                    <a:pt y="2415" x="6701"/>
                  </a:lnTo>
                  <a:lnTo>
                    <a:pt y="1510" x="6701"/>
                  </a:lnTo>
                  <a:lnTo>
                    <a:pt y="725" x="6640"/>
                  </a:lnTo>
                  <a:lnTo>
                    <a:pt y="725" x="6701"/>
                  </a:lnTo>
                  <a:lnTo>
                    <a:pt y="6640" x="8934"/>
                  </a:lnTo>
                  <a:lnTo>
                    <a:pt y="6640" x="9538"/>
                  </a:lnTo>
                  <a:lnTo>
                    <a:pt y="725" x="11831"/>
                  </a:lnTo>
                  <a:lnTo>
                    <a:pt y="725" x="11892"/>
                  </a:lnTo>
                  <a:lnTo>
                    <a:pt y="2355" x="11831"/>
                  </a:lnTo>
                  <a:lnTo>
                    <a:pt y="6640" x="11831"/>
                  </a:lnTo>
                  <a:lnTo>
                    <a:pt y="6640" x="12616"/>
                  </a:lnTo>
                  <a:lnTo>
                    <a:pt y="1" x="12616"/>
                  </a:lnTo>
                  <a:lnTo>
                    <a:pt y="1" x="11409"/>
                  </a:lnTo>
                  <a:lnTo>
                    <a:pt y="5494" x="9296"/>
                  </a:lnTo>
                  <a:lnTo>
                    <a:pt y="1" x="7184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43" id="443"/>
            <p:cNvSpPr/>
            <p:nvPr/>
          </p:nvSpPr>
          <p:spPr>
            <a:xfrm>
              <a:off y="2271225" x="7215875"/>
              <a:ext cy="166025" cx="166000"/>
            </a:xfrm>
            <a:custGeom>
              <a:pathLst>
                <a:path extrusionOk="0" h="6641" w="6640" fill="none">
                  <a:moveTo>
                    <a:pt y="6640" x="3562"/>
                  </a:moveTo>
                  <a:lnTo>
                    <a:pt y="725" x="5855"/>
                  </a:lnTo>
                  <a:lnTo>
                    <a:pt y="725" x="5916"/>
                  </a:lnTo>
                  <a:lnTo>
                    <a:pt y="725" x="5916"/>
                  </a:lnTo>
                  <a:lnTo>
                    <a:pt y="2355" x="5855"/>
                  </a:lnTo>
                  <a:lnTo>
                    <a:pt y="6640" x="5855"/>
                  </a:lnTo>
                  <a:lnTo>
                    <a:pt y="6640" x="6640"/>
                  </a:lnTo>
                  <a:lnTo>
                    <a:pt y="1" x="6640"/>
                  </a:lnTo>
                  <a:lnTo>
                    <a:pt y="1" x="5433"/>
                  </a:lnTo>
                  <a:lnTo>
                    <a:pt y="5494" x="3320"/>
                  </a:lnTo>
                  <a:lnTo>
                    <a:pt y="5494" x="3320"/>
                  </a:lnTo>
                  <a:lnTo>
                    <a:pt y="1" x="1208"/>
                  </a:lnTo>
                  <a:lnTo>
                    <a:pt y="1" x="0"/>
                  </a:lnTo>
                  <a:lnTo>
                    <a:pt y="6640" x="0"/>
                  </a:lnTo>
                  <a:lnTo>
                    <a:pt y="6640" x="725"/>
                  </a:lnTo>
                  <a:lnTo>
                    <a:pt y="2415" x="725"/>
                  </a:lnTo>
                  <a:lnTo>
                    <a:pt y="2415" x="725"/>
                  </a:lnTo>
                  <a:lnTo>
                    <a:pt y="1510" x="725"/>
                  </a:lnTo>
                  <a:lnTo>
                    <a:pt y="725" x="664"/>
                  </a:lnTo>
                  <a:lnTo>
                    <a:pt y="725" x="725"/>
                  </a:lnTo>
                  <a:lnTo>
                    <a:pt y="6640" x="2958"/>
                  </a:lnTo>
                  <a:lnTo>
                    <a:pt y="6640" x="3562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44" id="444"/>
            <p:cNvSpPr/>
            <p:nvPr/>
          </p:nvSpPr>
          <p:spPr>
            <a:xfrm>
              <a:off y="2271225" x="7066475"/>
              <a:ext cy="166025" cx="125275"/>
            </a:xfrm>
            <a:custGeom>
              <a:pathLst>
                <a:path extrusionOk="0" h="6641" w="5011" fill="none">
                  <a:moveTo>
                    <a:pt y="665" x="2898"/>
                  </a:moveTo>
                  <a:lnTo>
                    <a:pt y="665" x="5011"/>
                  </a:lnTo>
                  <a:lnTo>
                    <a:pt y="1" x="5011"/>
                  </a:lnTo>
                  <a:lnTo>
                    <a:pt y="1" x="1"/>
                  </a:ln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45" id="445"/>
            <p:cNvSpPr/>
            <p:nvPr/>
          </p:nvSpPr>
          <p:spPr>
            <a:xfrm>
              <a:off y="2284800" x="4422650"/>
              <a:ext cy="1733900" cx="1134825"/>
            </a:xfrm>
            <a:custGeom>
              <a:pathLst>
                <a:path extrusionOk="0" h="69356" w="45393">
                  <a:moveTo>
                    <a:pt y="3019" x="21610"/>
                  </a:moveTo>
                  <a:lnTo>
                    <a:pt y="3140" x="22334"/>
                  </a:lnTo>
                  <a:lnTo>
                    <a:pt y="3260" x="22938"/>
                  </a:lnTo>
                  <a:lnTo>
                    <a:pt y="3442" x="23602"/>
                  </a:lnTo>
                  <a:lnTo>
                    <a:pt y="3683" x="24206"/>
                  </a:lnTo>
                  <a:lnTo>
                    <a:pt y="3985" x="24809"/>
                  </a:lnTo>
                  <a:lnTo>
                    <a:pt y="4347" x="25352"/>
                  </a:lnTo>
                  <a:lnTo>
                    <a:pt y="4709" x="25896"/>
                  </a:lnTo>
                  <a:lnTo>
                    <a:pt y="5132" x="26439"/>
                  </a:lnTo>
                  <a:lnTo>
                    <a:pt y="5554" x="26922"/>
                  </a:lnTo>
                  <a:lnTo>
                    <a:pt y="6037" x="27405"/>
                  </a:lnTo>
                  <a:lnTo>
                    <a:pt y="6580" x="27888"/>
                  </a:lnTo>
                  <a:lnTo>
                    <a:pt y="7727" x="28733"/>
                  </a:lnTo>
                  <a:lnTo>
                    <a:pt y="8934" x="29517"/>
                  </a:lnTo>
                  <a:lnTo>
                    <a:pt y="10202" x="30181"/>
                  </a:lnTo>
                  <a:lnTo>
                    <a:pt y="11590" x="30785"/>
                  </a:lnTo>
                  <a:lnTo>
                    <a:pt y="12979" x="31268"/>
                  </a:lnTo>
                  <a:lnTo>
                    <a:pt y="14367" x="31690"/>
                  </a:lnTo>
                  <a:lnTo>
                    <a:pt y="15755" x="31992"/>
                  </a:lnTo>
                  <a:lnTo>
                    <a:pt y="17144" x="32234"/>
                  </a:lnTo>
                  <a:lnTo>
                    <a:pt y="18471" x="32354"/>
                  </a:lnTo>
                  <a:lnTo>
                    <a:pt y="19739" x="32415"/>
                  </a:lnTo>
                  <a:lnTo>
                    <a:pt y="20403" x="32415"/>
                  </a:lnTo>
                  <a:lnTo>
                    <a:pt y="21188" x="32354"/>
                  </a:lnTo>
                  <a:lnTo>
                    <a:pt y="22033" x="32234"/>
                  </a:lnTo>
                  <a:lnTo>
                    <a:pt y="22878" x="32052"/>
                  </a:lnTo>
                  <a:lnTo>
                    <a:pt y="23783" x="31751"/>
                  </a:lnTo>
                  <a:lnTo>
                    <a:pt y="24689" x="31388"/>
                  </a:lnTo>
                  <a:lnTo>
                    <a:pt y="25172" x="31087"/>
                  </a:lnTo>
                  <a:lnTo>
                    <a:pt y="25594" x="30845"/>
                  </a:lnTo>
                  <a:lnTo>
                    <a:pt y="26017" x="30483"/>
                  </a:lnTo>
                  <a:lnTo>
                    <a:pt y="26379" x="30121"/>
                  </a:lnTo>
                  <a:lnTo>
                    <a:pt y="26922" x="29517"/>
                  </a:lnTo>
                  <a:lnTo>
                    <a:pt y="27405" x="28853"/>
                  </a:lnTo>
                  <a:lnTo>
                    <a:pt y="27827" x="28129"/>
                  </a:lnTo>
                  <a:lnTo>
                    <a:pt y="28190" x="27344"/>
                  </a:lnTo>
                  <a:lnTo>
                    <a:pt y="28491" x="26499"/>
                  </a:lnTo>
                  <a:lnTo>
                    <a:pt y="28733" x="25654"/>
                  </a:lnTo>
                  <a:lnTo>
                    <a:pt y="28914" x="24809"/>
                  </a:lnTo>
                  <a:lnTo>
                    <a:pt y="28914" x="23240"/>
                  </a:lnTo>
                  <a:lnTo>
                    <a:pt y="28854" x="22515"/>
                  </a:lnTo>
                  <a:lnTo>
                    <a:pt y="28672" x="21851"/>
                  </a:lnTo>
                  <a:lnTo>
                    <a:pt y="28491" x="21187"/>
                  </a:lnTo>
                  <a:lnTo>
                    <a:pt y="28250" x="20584"/>
                  </a:lnTo>
                  <a:lnTo>
                    <a:pt y="27948" x="19980"/>
                  </a:lnTo>
                  <a:lnTo>
                    <a:pt y="27646" x="19437"/>
                  </a:lnTo>
                  <a:lnTo>
                    <a:pt y="27284" x="18833"/>
                  </a:lnTo>
                  <a:lnTo>
                    <a:pt y="26862" x="18350"/>
                  </a:lnTo>
                  <a:lnTo>
                    <a:pt y="26439" x="17807"/>
                  </a:lnTo>
                  <a:lnTo>
                    <a:pt y="25956" x="17385"/>
                  </a:lnTo>
                  <a:lnTo>
                    <a:pt y="25413" x="16902"/>
                  </a:lnTo>
                  <a:lnTo>
                    <a:pt y="24326" x="16057"/>
                  </a:lnTo>
                  <a:lnTo>
                    <a:pt y="23119" x="15332"/>
                  </a:lnTo>
                  <a:lnTo>
                    <a:pt y="21852" x="14668"/>
                  </a:lnTo>
                  <a:lnTo>
                    <a:pt y="20524" x="14125"/>
                  </a:lnTo>
                  <a:lnTo>
                    <a:pt y="19196" x="13642"/>
                  </a:lnTo>
                  <a:lnTo>
                    <a:pt y="17868" x="13220"/>
                  </a:lnTo>
                  <a:lnTo>
                    <a:pt y="16480" x="12918"/>
                  </a:lnTo>
                  <a:lnTo>
                    <a:pt y="15212" x="12737"/>
                  </a:lnTo>
                  <a:lnTo>
                    <a:pt y="13944" x="12616"/>
                  </a:lnTo>
                  <a:lnTo>
                    <a:pt y="12737" x="12556"/>
                  </a:lnTo>
                  <a:lnTo>
                    <a:pt y="11832" x="12616"/>
                  </a:lnTo>
                  <a:lnTo>
                    <a:pt y="10987" x="12677"/>
                  </a:lnTo>
                  <a:lnTo>
                    <a:pt y="10081" x="12797"/>
                  </a:lnTo>
                  <a:lnTo>
                    <a:pt y="9236" x="12978"/>
                  </a:lnTo>
                  <a:lnTo>
                    <a:pt y="8391" x="13280"/>
                  </a:lnTo>
                  <a:lnTo>
                    <a:pt y="7546" x="13582"/>
                  </a:lnTo>
                  <a:lnTo>
                    <a:pt y="6761" x="14065"/>
                  </a:lnTo>
                  <a:lnTo>
                    <a:pt y="6037" x="14548"/>
                  </a:lnTo>
                  <a:lnTo>
                    <a:pt y="5373" x="15151"/>
                  </a:lnTo>
                  <a:lnTo>
                    <a:pt y="4769" x="15815"/>
                  </a:lnTo>
                  <a:lnTo>
                    <a:pt y="4287" x="16600"/>
                  </a:lnTo>
                  <a:lnTo>
                    <a:pt y="3804" x="17385"/>
                  </a:lnTo>
                  <a:lnTo>
                    <a:pt y="3502" x="18290"/>
                  </a:lnTo>
                  <a:lnTo>
                    <a:pt y="3200" x="19135"/>
                  </a:lnTo>
                  <a:lnTo>
                    <a:pt y="3079" x="20041"/>
                  </a:lnTo>
                  <a:lnTo>
                    <a:pt y="3019" x="20946"/>
                  </a:lnTo>
                  <a:close/>
                  <a:moveTo>
                    <a:pt y="43582" x="26499"/>
                  </a:moveTo>
                  <a:lnTo>
                    <a:pt y="43702" x="27465"/>
                  </a:lnTo>
                  <a:lnTo>
                    <a:pt y="45393" x="29879"/>
                  </a:lnTo>
                  <a:lnTo>
                    <a:pt y="46962" x="31932"/>
                  </a:lnTo>
                  <a:lnTo>
                    <a:pt y="47686" x="32837"/>
                  </a:lnTo>
                  <a:lnTo>
                    <a:pt y="48411" x="33682"/>
                  </a:lnTo>
                  <a:lnTo>
                    <a:pt y="49075" x="34407"/>
                  </a:lnTo>
                  <a:lnTo>
                    <a:pt y="49799" x="35010"/>
                  </a:lnTo>
                  <a:lnTo>
                    <a:pt y="50463" x="35614"/>
                  </a:lnTo>
                  <a:lnTo>
                    <a:pt y="51127" x="36097"/>
                  </a:lnTo>
                  <a:lnTo>
                    <a:pt y="51851" x="36519"/>
                  </a:lnTo>
                  <a:lnTo>
                    <a:pt y="52515" x="36821"/>
                  </a:lnTo>
                  <a:lnTo>
                    <a:pt y="53300" x="37062"/>
                  </a:lnTo>
                  <a:lnTo>
                    <a:pt y="54024" x="37244"/>
                  </a:lnTo>
                  <a:lnTo>
                    <a:pt y="54869" x="37364"/>
                  </a:lnTo>
                  <a:lnTo>
                    <a:pt y="55714" x="37425"/>
                  </a:lnTo>
                  <a:lnTo>
                    <a:pt y="56740" x="37364"/>
                  </a:lnTo>
                  <a:lnTo>
                    <a:pt y="57706" x="37183"/>
                  </a:lnTo>
                  <a:lnTo>
                    <a:pt y="58672" x="36942"/>
                  </a:lnTo>
                  <a:lnTo>
                    <a:pt y="59577" x="36519"/>
                  </a:lnTo>
                  <a:lnTo>
                    <a:pt y="60483" x="36036"/>
                  </a:lnTo>
                  <a:lnTo>
                    <a:pt y="61268" x="35493"/>
                  </a:lnTo>
                  <a:lnTo>
                    <a:pt y="62052" x="34769"/>
                  </a:lnTo>
                  <a:lnTo>
                    <a:pt y="62716" x="33984"/>
                  </a:lnTo>
                  <a:lnTo>
                    <a:pt y="63320" x="33079"/>
                  </a:lnTo>
                  <a:lnTo>
                    <a:pt y="63863" x="32113"/>
                  </a:lnTo>
                  <a:lnTo>
                    <a:pt y="64346" x="31026"/>
                  </a:lnTo>
                  <a:lnTo>
                    <a:pt y="64768" x="29819"/>
                  </a:lnTo>
                  <a:lnTo>
                    <a:pt y="65070" x="28491"/>
                  </a:lnTo>
                  <a:lnTo>
                    <a:pt y="65312" x="27103"/>
                  </a:lnTo>
                  <a:lnTo>
                    <a:pt y="65493" x="25594"/>
                  </a:lnTo>
                  <a:lnTo>
                    <a:pt y="65493" x="24024"/>
                  </a:lnTo>
                  <a:lnTo>
                    <a:pt y="65432" x="22274"/>
                  </a:lnTo>
                  <a:lnTo>
                    <a:pt y="65312" x="20523"/>
                  </a:lnTo>
                  <a:lnTo>
                    <a:pt y="65070" x="18954"/>
                  </a:lnTo>
                  <a:lnTo>
                    <a:pt y="64708" x="17445"/>
                  </a:lnTo>
                  <a:lnTo>
                    <a:pt y="64225" x="15996"/>
                  </a:lnTo>
                  <a:lnTo>
                    <a:pt y="63682" x="14668"/>
                  </a:lnTo>
                  <a:lnTo>
                    <a:pt y="63078" x="13461"/>
                  </a:lnTo>
                  <a:lnTo>
                    <a:pt y="62414" x="12375"/>
                  </a:lnTo>
                  <a:lnTo>
                    <a:pt y="61630" x="11409"/>
                  </a:lnTo>
                  <a:lnTo>
                    <a:pt y="60785" x="10504"/>
                  </a:lnTo>
                  <a:lnTo>
                    <a:pt y="59879" x="9779"/>
                  </a:lnTo>
                  <a:lnTo>
                    <a:pt y="58853" x="9176"/>
                  </a:lnTo>
                  <a:lnTo>
                    <a:pt y="57827" x="8693"/>
                  </a:lnTo>
                  <a:lnTo>
                    <a:pt y="57284" x="8451"/>
                  </a:lnTo>
                  <a:lnTo>
                    <a:pt y="56740" x="8331"/>
                  </a:lnTo>
                  <a:lnTo>
                    <a:pt y="56197" x="8210"/>
                  </a:lnTo>
                  <a:lnTo>
                    <a:pt y="55594" x="8089"/>
                  </a:lnTo>
                  <a:lnTo>
                    <a:pt y="54990" x="8029"/>
                  </a:lnTo>
                  <a:lnTo>
                    <a:pt y="54386" x="8029"/>
                  </a:lnTo>
                  <a:lnTo>
                    <a:pt y="53240" x="8089"/>
                  </a:lnTo>
                  <a:lnTo>
                    <a:pt y="52213" x="8270"/>
                  </a:lnTo>
                  <a:lnTo>
                    <a:pt y="51187" x="8572"/>
                  </a:lnTo>
                  <a:lnTo>
                    <a:pt y="50342" x="8934"/>
                  </a:lnTo>
                  <a:lnTo>
                    <a:pt y="49497" x="9417"/>
                  </a:lnTo>
                  <a:lnTo>
                    <a:pt y="48773" x="9960"/>
                  </a:lnTo>
                  <a:lnTo>
                    <a:pt y="48169" x="10564"/>
                  </a:lnTo>
                  <a:lnTo>
                    <a:pt y="47566" x="11167"/>
                  </a:lnTo>
                  <a:lnTo>
                    <a:pt y="47083" x="11831"/>
                  </a:lnTo>
                  <a:lnTo>
                    <a:pt y="46600" x="12495"/>
                  </a:lnTo>
                  <a:lnTo>
                    <a:pt y="46238" x="13159"/>
                  </a:lnTo>
                  <a:lnTo>
                    <a:pt y="45936" x="13763"/>
                  </a:lnTo>
                  <a:lnTo>
                    <a:pt y="45393" x="14910"/>
                  </a:lnTo>
                  <a:lnTo>
                    <a:pt y="45030" x="15815"/>
                  </a:lnTo>
                  <a:lnTo>
                    <a:pt y="44608" x="17324"/>
                  </a:lnTo>
                  <a:lnTo>
                    <a:pt y="44306" x="18833"/>
                  </a:lnTo>
                  <a:lnTo>
                    <a:pt y="44004" x="20342"/>
                  </a:lnTo>
                  <a:lnTo>
                    <a:pt y="43823" x="21731"/>
                  </a:lnTo>
                  <a:lnTo>
                    <a:pt y="43702" x="22998"/>
                  </a:lnTo>
                  <a:lnTo>
                    <a:pt y="43642" x="24085"/>
                  </a:lnTo>
                  <a:lnTo>
                    <a:pt y="43582" x="25413"/>
                  </a:lnTo>
                  <a:close/>
                  <a:moveTo>
                    <a:pt y="1" x="26680"/>
                  </a:moveTo>
                  <a:lnTo>
                    <a:pt y="61" x="24749"/>
                  </a:lnTo>
                  <a:lnTo>
                    <a:pt y="182" x="22757"/>
                  </a:lnTo>
                  <a:lnTo>
                    <a:pt y="303" x="21731"/>
                  </a:lnTo>
                  <a:lnTo>
                    <a:pt y="484" x="20705"/>
                  </a:lnTo>
                  <a:lnTo>
                    <a:pt y="665" x="19678"/>
                  </a:lnTo>
                  <a:lnTo>
                    <a:pt y="906" x="18652"/>
                  </a:lnTo>
                  <a:lnTo>
                    <a:pt y="1208" x="17566"/>
                  </a:lnTo>
                  <a:lnTo>
                    <a:pt y="1570" x="16540"/>
                  </a:lnTo>
                  <a:lnTo>
                    <a:pt y="1932" x="15453"/>
                  </a:lnTo>
                  <a:lnTo>
                    <a:pt y="2415" x="14427"/>
                  </a:lnTo>
                  <a:lnTo>
                    <a:pt y="2959" x="13401"/>
                  </a:lnTo>
                  <a:lnTo>
                    <a:pt y="3562" x="12375"/>
                  </a:lnTo>
                  <a:lnTo>
                    <a:pt y="4226" x="11349"/>
                  </a:lnTo>
                  <a:lnTo>
                    <a:pt y="5011" x="10383"/>
                  </a:lnTo>
                  <a:lnTo>
                    <a:pt y="5675" x="9658"/>
                  </a:lnTo>
                  <a:lnTo>
                    <a:pt y="6339" x="8994"/>
                  </a:lnTo>
                  <a:lnTo>
                    <a:pt y="7003" x="8391"/>
                  </a:lnTo>
                  <a:lnTo>
                    <a:pt y="7727" x="7848"/>
                  </a:lnTo>
                  <a:lnTo>
                    <a:pt y="8512" x="7304"/>
                  </a:lnTo>
                  <a:lnTo>
                    <a:pt y="9236" x="6821"/>
                  </a:lnTo>
                  <a:lnTo>
                    <a:pt y="10021" x="6399"/>
                  </a:lnTo>
                  <a:lnTo>
                    <a:pt y="10806" x="5976"/>
                  </a:lnTo>
                  <a:lnTo>
                    <a:pt y="11590" x="5675"/>
                  </a:lnTo>
                  <a:lnTo>
                    <a:pt y="12375" x="5373"/>
                  </a:lnTo>
                  <a:lnTo>
                    <a:pt y="13220" x="5131"/>
                  </a:lnTo>
                  <a:lnTo>
                    <a:pt y="14005" x="4950"/>
                  </a:lnTo>
                  <a:lnTo>
                    <a:pt y="14789" x="4769"/>
                  </a:lnTo>
                  <a:lnTo>
                    <a:pt y="15634" x="4648"/>
                  </a:lnTo>
                  <a:lnTo>
                    <a:pt y="16419" x="4588"/>
                  </a:lnTo>
                  <a:lnTo>
                    <a:pt y="17204" x="4588"/>
                  </a:lnTo>
                  <a:lnTo>
                    <a:pt y="18532" x="4648"/>
                  </a:lnTo>
                  <a:lnTo>
                    <a:pt y="19860" x="4830"/>
                  </a:lnTo>
                  <a:lnTo>
                    <a:pt y="21127" x="5131"/>
                  </a:lnTo>
                  <a:lnTo>
                    <a:pt y="22455" x="5554"/>
                  </a:lnTo>
                  <a:lnTo>
                    <a:pt y="23663" x="6097"/>
                  </a:lnTo>
                  <a:lnTo>
                    <a:pt y="24870" x="6821"/>
                  </a:lnTo>
                  <a:lnTo>
                    <a:pt y="25956" x="7606"/>
                  </a:lnTo>
                  <a:lnTo>
                    <a:pt y="26982" x="8512"/>
                  </a:lnTo>
                  <a:lnTo>
                    <a:pt y="27948" x="9538"/>
                  </a:lnTo>
                  <a:lnTo>
                    <a:pt y="28431" x="10081"/>
                  </a:lnTo>
                  <a:lnTo>
                    <a:pt y="28854" x="10624"/>
                  </a:lnTo>
                  <a:lnTo>
                    <a:pt y="29216" x="11228"/>
                  </a:lnTo>
                  <a:lnTo>
                    <a:pt y="29578" x="11892"/>
                  </a:lnTo>
                  <a:lnTo>
                    <a:pt y="29940" x="12556"/>
                  </a:lnTo>
                  <a:lnTo>
                    <a:pt y="30242" x="13220"/>
                  </a:lnTo>
                  <a:lnTo>
                    <a:pt y="30544" x="13944"/>
                  </a:lnTo>
                  <a:lnTo>
                    <a:pt y="30785" x="14668"/>
                  </a:lnTo>
                  <a:lnTo>
                    <a:pt y="30966" x="15453"/>
                  </a:lnTo>
                  <a:lnTo>
                    <a:pt y="31147" x="16238"/>
                  </a:lnTo>
                  <a:lnTo>
                    <a:pt y="31328" x="17083"/>
                  </a:lnTo>
                  <a:lnTo>
                    <a:pt y="31389" x="17928"/>
                  </a:lnTo>
                  <a:lnTo>
                    <a:pt y="31449" x="18773"/>
                  </a:lnTo>
                  <a:lnTo>
                    <a:pt y="31509" x="19678"/>
                  </a:lnTo>
                  <a:lnTo>
                    <a:pt y="31449" x="21067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2113" x="22214"/>
                  </a:lnTo>
                  <a:lnTo>
                    <a:pt y="32898" x="21972"/>
                  </a:lnTo>
                  <a:lnTo>
                    <a:pt y="33803" x="21731"/>
                  </a:lnTo>
                  <a:lnTo>
                    <a:pt y="34286" x="21670"/>
                  </a:lnTo>
                  <a:lnTo>
                    <a:pt y="34829" x="21670"/>
                  </a:lnTo>
                  <a:lnTo>
                    <a:pt y="35855" x="21731"/>
                  </a:lnTo>
                  <a:lnTo>
                    <a:pt y="36761" x="21912"/>
                  </a:lnTo>
                  <a:lnTo>
                    <a:pt y="37606" x="22214"/>
                  </a:lnTo>
                  <a:lnTo>
                    <a:pt y="38391" x="22576"/>
                  </a:lnTo>
                  <a:lnTo>
                    <a:pt y="39115" x="22998"/>
                  </a:lnTo>
                  <a:lnTo>
                    <a:pt y="39779" x="23421"/>
                  </a:lnTo>
                  <a:lnTo>
                    <a:pt y="41047" x="24387"/>
                  </a:lnTo>
                  <a:lnTo>
                    <a:pt y="41167" x="22696"/>
                  </a:lnTo>
                  <a:lnTo>
                    <a:pt y="41348" x="20765"/>
                  </a:lnTo>
                  <a:lnTo>
                    <a:pt y="41590" x="18592"/>
                  </a:lnTo>
                  <a:lnTo>
                    <a:pt y="41952" x="16298"/>
                  </a:lnTo>
                  <a:lnTo>
                    <a:pt y="42193" x="15091"/>
                  </a:lnTo>
                  <a:lnTo>
                    <a:pt y="42435" x="13944"/>
                  </a:lnTo>
                  <a:lnTo>
                    <a:pt y="42797" x="12737"/>
                  </a:lnTo>
                  <a:lnTo>
                    <a:pt y="43159" x="11530"/>
                  </a:lnTo>
                  <a:lnTo>
                    <a:pt y="43582" x="10383"/>
                  </a:lnTo>
                  <a:lnTo>
                    <a:pt y="44065" x="9236"/>
                  </a:lnTo>
                  <a:lnTo>
                    <a:pt y="44608" x="8089"/>
                  </a:lnTo>
                  <a:lnTo>
                    <a:pt y="45211" x="7003"/>
                  </a:lnTo>
                  <a:lnTo>
                    <a:pt y="45815" x="6037"/>
                  </a:lnTo>
                  <a:lnTo>
                    <a:pt y="46479" x="5192"/>
                  </a:lnTo>
                  <a:lnTo>
                    <a:pt y="47143" x="4407"/>
                  </a:lnTo>
                  <a:lnTo>
                    <a:pt y="47867" x="3683"/>
                  </a:lnTo>
                  <a:lnTo>
                    <a:pt y="48531" x="3019"/>
                  </a:lnTo>
                  <a:lnTo>
                    <a:pt y="49256" x="2415"/>
                  </a:lnTo>
                  <a:lnTo>
                    <a:pt y="49980" x="1932"/>
                  </a:lnTo>
                  <a:lnTo>
                    <a:pt y="50765" x="1510"/>
                  </a:lnTo>
                  <a:lnTo>
                    <a:pt y="51489" x="1148"/>
                  </a:lnTo>
                  <a:lnTo>
                    <a:pt y="52213" x="785"/>
                  </a:lnTo>
                  <a:lnTo>
                    <a:pt y="52938" x="544"/>
                  </a:lnTo>
                  <a:lnTo>
                    <a:pt y="53662" x="363"/>
                  </a:lnTo>
                  <a:lnTo>
                    <a:pt y="54326" x="182"/>
                  </a:lnTo>
                  <a:lnTo>
                    <a:pt y="55050" x="121"/>
                  </a:lnTo>
                  <a:lnTo>
                    <a:pt y="55714" x="61"/>
                  </a:lnTo>
                  <a:lnTo>
                    <a:pt y="56318" x="1"/>
                  </a:lnTo>
                  <a:lnTo>
                    <a:pt y="56982" x="61"/>
                  </a:lnTo>
                  <a:lnTo>
                    <a:pt y="57586" x="61"/>
                  </a:lnTo>
                  <a:lnTo>
                    <a:pt y="58189" x="182"/>
                  </a:lnTo>
                  <a:lnTo>
                    <a:pt y="58793" x="302"/>
                  </a:lnTo>
                  <a:lnTo>
                    <a:pt y="59396" x="484"/>
                  </a:lnTo>
                  <a:lnTo>
                    <a:pt y="60000" x="665"/>
                  </a:lnTo>
                  <a:lnTo>
                    <a:pt y="60604" x="906"/>
                  </a:lnTo>
                  <a:lnTo>
                    <a:pt y="61207" x="1208"/>
                  </a:lnTo>
                  <a:lnTo>
                    <a:pt y="61750" x="1510"/>
                  </a:lnTo>
                  <a:lnTo>
                    <a:pt y="62354" x="1872"/>
                  </a:lnTo>
                  <a:lnTo>
                    <a:pt y="62897" x="2294"/>
                  </a:lnTo>
                  <a:lnTo>
                    <a:pt y="63380" x="2717"/>
                  </a:lnTo>
                  <a:lnTo>
                    <a:pt y="63923" x="3200"/>
                  </a:lnTo>
                  <a:lnTo>
                    <a:pt y="64406" x="3683"/>
                  </a:lnTo>
                  <a:lnTo>
                    <a:pt y="64889" x="4286"/>
                  </a:lnTo>
                  <a:lnTo>
                    <a:pt y="65372" x="4830"/>
                  </a:lnTo>
                  <a:lnTo>
                    <a:pt y="65795" x="5494"/>
                  </a:lnTo>
                  <a:lnTo>
                    <a:pt y="66217" x="6158"/>
                  </a:lnTo>
                  <a:lnTo>
                    <a:pt y="66640" x="6821"/>
                  </a:lnTo>
                  <a:lnTo>
                    <a:pt y="67002" x="7606"/>
                  </a:lnTo>
                  <a:lnTo>
                    <a:pt y="67364" x="8391"/>
                  </a:lnTo>
                  <a:lnTo>
                    <a:pt y="67666" x="9176"/>
                  </a:lnTo>
                  <a:lnTo>
                    <a:pt y="67968" x="10021"/>
                  </a:lnTo>
                  <a:lnTo>
                    <a:pt y="68269" x="10926"/>
                  </a:lnTo>
                  <a:lnTo>
                    <a:pt y="68511" x="11892"/>
                  </a:lnTo>
                  <a:lnTo>
                    <a:pt y="68692" x="12858"/>
                  </a:lnTo>
                  <a:lnTo>
                    <a:pt y="68873" x="13884"/>
                  </a:lnTo>
                  <a:lnTo>
                    <a:pt y="69054" x="14970"/>
                  </a:lnTo>
                  <a:lnTo>
                    <a:pt y="69175" x="16057"/>
                  </a:lnTo>
                  <a:lnTo>
                    <a:pt y="69235" x="17204"/>
                  </a:lnTo>
                  <a:lnTo>
                    <a:pt y="69296" x="18350"/>
                  </a:lnTo>
                  <a:lnTo>
                    <a:pt y="69356" x="19558"/>
                  </a:lnTo>
                  <a:lnTo>
                    <a:pt y="69296" x="21006"/>
                  </a:lnTo>
                  <a:lnTo>
                    <a:pt y="69235" x="22395"/>
                  </a:lnTo>
                  <a:lnTo>
                    <a:pt y="69115" x="23783"/>
                  </a:lnTo>
                  <a:lnTo>
                    <a:pt y="68933" x="25111"/>
                  </a:lnTo>
                  <a:lnTo>
                    <a:pt y="68752" x="26379"/>
                  </a:lnTo>
                  <a:lnTo>
                    <a:pt y="68451" x="27586"/>
                  </a:lnTo>
                  <a:lnTo>
                    <a:pt y="68209" x="28793"/>
                  </a:lnTo>
                  <a:lnTo>
                    <a:pt y="67847" x="29940"/>
                  </a:lnTo>
                  <a:lnTo>
                    <a:pt y="67485" x="31026"/>
                  </a:lnTo>
                  <a:lnTo>
                    <a:pt y="67062" x="32052"/>
                  </a:lnTo>
                  <a:lnTo>
                    <a:pt y="66640" x="33079"/>
                  </a:lnTo>
                  <a:lnTo>
                    <a:pt y="66157" x="34044"/>
                  </a:lnTo>
                  <a:lnTo>
                    <a:pt y="65614" x="34950"/>
                  </a:lnTo>
                  <a:lnTo>
                    <a:pt y="65131" x="35795"/>
                  </a:lnTo>
                  <a:lnTo>
                    <a:pt y="64527" x="36640"/>
                  </a:lnTo>
                  <a:lnTo>
                    <a:pt y="63923" x="37425"/>
                  </a:lnTo>
                  <a:lnTo>
                    <a:pt y="63320" x="38149"/>
                  </a:lnTo>
                  <a:lnTo>
                    <a:pt y="62656" x="38813"/>
                  </a:lnTo>
                  <a:lnTo>
                    <a:pt y="62052" x="39477"/>
                  </a:lnTo>
                  <a:lnTo>
                    <a:pt y="61328" x="40081"/>
                  </a:lnTo>
                  <a:lnTo>
                    <a:pt y="60664" x="40624"/>
                  </a:lnTo>
                  <a:lnTo>
                    <a:pt y="59940" x="41107"/>
                  </a:lnTo>
                  <a:lnTo>
                    <a:pt y="59155" x="41529"/>
                  </a:lnTo>
                  <a:lnTo>
                    <a:pt y="58431" x="41952"/>
                  </a:lnTo>
                  <a:lnTo>
                    <a:pt y="57646" x="42314"/>
                  </a:lnTo>
                  <a:lnTo>
                    <a:pt y="56922" x="42616"/>
                  </a:lnTo>
                  <a:lnTo>
                    <a:pt y="56137" x="42917"/>
                  </a:lnTo>
                  <a:lnTo>
                    <a:pt y="55352" x="43099"/>
                  </a:lnTo>
                  <a:lnTo>
                    <a:pt y="54567" x="43280"/>
                  </a:lnTo>
                  <a:lnTo>
                    <a:pt y="53722" x="43400"/>
                  </a:lnTo>
                  <a:lnTo>
                    <a:pt y="52938" x="43461"/>
                  </a:lnTo>
                  <a:lnTo>
                    <a:pt y="52153" x="43521"/>
                  </a:lnTo>
                  <a:lnTo>
                    <a:pt y="51006" x="43461"/>
                  </a:lnTo>
                  <a:lnTo>
                    <a:pt y="49920" x="43340"/>
                  </a:lnTo>
                  <a:lnTo>
                    <a:pt y="48894" x="43159"/>
                  </a:lnTo>
                  <a:lnTo>
                    <a:pt y="47988" x="42857"/>
                  </a:lnTo>
                  <a:lnTo>
                    <a:pt y="47083" x="42555"/>
                  </a:lnTo>
                  <a:lnTo>
                    <a:pt y="46238" x="42133"/>
                  </a:lnTo>
                  <a:lnTo>
                    <a:pt y="45453" x="41710"/>
                  </a:lnTo>
                  <a:lnTo>
                    <a:pt y="44668" x="41167"/>
                  </a:lnTo>
                  <a:lnTo>
                    <a:pt y="43944" x="40624"/>
                  </a:lnTo>
                  <a:lnTo>
                    <a:pt y="43280" x="40020"/>
                  </a:lnTo>
                  <a:lnTo>
                    <a:pt y="42556" x="39417"/>
                  </a:lnTo>
                  <a:lnTo>
                    <a:pt y="41952" x="38753"/>
                  </a:lnTo>
                  <a:lnTo>
                    <a:pt y="40684" x="37364"/>
                  </a:lnTo>
                  <a:lnTo>
                    <a:pt y="39417" x="35855"/>
                  </a:lnTo>
                  <a:lnTo>
                    <a:pt y="36882" x="32596"/>
                  </a:lnTo>
                  <a:lnTo>
                    <a:pt y="36157" x="31811"/>
                  </a:lnTo>
                  <a:lnTo>
                    <a:pt y="35795" x="31388"/>
                  </a:lnTo>
                  <a:lnTo>
                    <a:pt y="35373" x="31026"/>
                  </a:lnTo>
                  <a:lnTo>
                    <a:pt y="34829" x="30725"/>
                  </a:lnTo>
                  <a:lnTo>
                    <a:pt y="34286" x="30423"/>
                  </a:lnTo>
                  <a:lnTo>
                    <a:pt y="33682" x="30302"/>
                  </a:lnTo>
                  <a:lnTo>
                    <a:pt y="32958" x="30242"/>
                  </a:lnTo>
                  <a:lnTo>
                    <a:pt y="32234" x="30302"/>
                  </a:lnTo>
                  <a:lnTo>
                    <a:pt y="31570" x="30423"/>
                  </a:lnTo>
                  <a:lnTo>
                    <a:pt y="30966" x="30725"/>
                  </a:lnTo>
                  <a:lnTo>
                    <a:pt y="30423" x="31026"/>
                  </a:lnTo>
                  <a:lnTo>
                    <a:pt y="29880" x="31449"/>
                  </a:lnTo>
                  <a:lnTo>
                    <a:pt y="29397" x="31871"/>
                  </a:lnTo>
                  <a:lnTo>
                    <a:pt y="28491" x="32777"/>
                  </a:lnTo>
                  <a:lnTo>
                    <a:pt y="27345" x="34165"/>
                  </a:lnTo>
                  <a:lnTo>
                    <a:pt y="26137" x="35553"/>
                  </a:lnTo>
                  <a:lnTo>
                    <a:pt y="25534" x="36217"/>
                  </a:lnTo>
                  <a:lnTo>
                    <a:pt y="24870" x="36881"/>
                  </a:lnTo>
                  <a:lnTo>
                    <a:pt y="24145" x="37485"/>
                  </a:lnTo>
                  <a:lnTo>
                    <a:pt y="23421" x="38028"/>
                  </a:lnTo>
                  <a:lnTo>
                    <a:pt y="22636" x="38511"/>
                  </a:lnTo>
                  <a:lnTo>
                    <a:pt y="21852" x="38994"/>
                  </a:lnTo>
                  <a:lnTo>
                    <a:pt y="20946" x="39417"/>
                  </a:lnTo>
                  <a:lnTo>
                    <a:pt y="19980" x="39718"/>
                  </a:lnTo>
                  <a:lnTo>
                    <a:pt y="19015" x="40020"/>
                  </a:lnTo>
                  <a:lnTo>
                    <a:pt y="17928" x="40262"/>
                  </a:lnTo>
                  <a:lnTo>
                    <a:pt y="16781" x="40382"/>
                  </a:lnTo>
                  <a:lnTo>
                    <a:pt y="15574" x="40382"/>
                  </a:lnTo>
                  <a:lnTo>
                    <a:pt y="14307" x="40382"/>
                  </a:lnTo>
                  <a:lnTo>
                    <a:pt y="13099" x="40201"/>
                  </a:lnTo>
                  <a:lnTo>
                    <a:pt y="12013" x="39960"/>
                  </a:lnTo>
                  <a:lnTo>
                    <a:pt y="10987" x="39718"/>
                  </a:lnTo>
                  <a:lnTo>
                    <a:pt y="10021" x="39356"/>
                  </a:lnTo>
                  <a:lnTo>
                    <a:pt y="9115" x="38934"/>
                  </a:lnTo>
                  <a:lnTo>
                    <a:pt y="8270" x="38451"/>
                  </a:lnTo>
                  <a:lnTo>
                    <a:pt y="7486" x="37968"/>
                  </a:lnTo>
                  <a:lnTo>
                    <a:pt y="6761" x="37425"/>
                  </a:lnTo>
                  <a:lnTo>
                    <a:pt y="6097" x="36881"/>
                  </a:lnTo>
                  <a:lnTo>
                    <a:pt y="5494" x="36398"/>
                  </a:lnTo>
                  <a:lnTo>
                    <a:pt y="4951" x="35855"/>
                  </a:lnTo>
                  <a:lnTo>
                    <a:pt y="4045" x="34829"/>
                  </a:lnTo>
                  <a:lnTo>
                    <a:pt y="3260" x="33924"/>
                  </a:lnTo>
                  <a:lnTo>
                    <a:pt y="3260" x="39598"/>
                  </a:lnTo>
                  <a:lnTo>
                    <a:pt y="1" x="45392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46" id="446"/>
            <p:cNvSpPr/>
            <p:nvPr/>
          </p:nvSpPr>
          <p:spPr>
            <a:xfrm>
              <a:off y="2360250" x="4736525"/>
              <a:ext cy="647400" cx="496500"/>
            </a:xfrm>
            <a:custGeom>
              <a:pathLst>
                <a:path extrusionOk="0" h="25896" w="19860" fill="none">
                  <a:moveTo>
                    <a:pt y="23361" x="17566"/>
                  </a:moveTo>
                  <a:lnTo>
                    <a:pt y="23361" x="17566"/>
                  </a:lnTo>
                  <a:lnTo>
                    <a:pt y="22999" x="17928"/>
                  </a:lnTo>
                  <a:lnTo>
                    <a:pt y="22576" x="18290"/>
                  </a:lnTo>
                  <a:lnTo>
                    <a:pt y="22154" x="18532"/>
                  </a:lnTo>
                  <a:lnTo>
                    <a:pt y="21671" x="18833"/>
                  </a:lnTo>
                  <a:lnTo>
                    <a:pt y="20765" x="19196"/>
                  </a:lnTo>
                  <a:lnTo>
                    <a:pt y="19860" x="19497"/>
                  </a:lnTo>
                  <a:lnTo>
                    <a:pt y="19015" x="19679"/>
                  </a:lnTo>
                  <a:lnTo>
                    <a:pt y="18170" x="19799"/>
                  </a:lnTo>
                  <a:lnTo>
                    <a:pt y="17385" x="19860"/>
                  </a:lnTo>
                  <a:lnTo>
                    <a:pt y="16721" x="19860"/>
                  </a:lnTo>
                  <a:lnTo>
                    <a:pt y="16721" x="19860"/>
                  </a:lnTo>
                  <a:lnTo>
                    <a:pt y="15453" x="19799"/>
                  </a:lnTo>
                  <a:lnTo>
                    <a:pt y="14126" x="19679"/>
                  </a:lnTo>
                  <a:lnTo>
                    <a:pt y="12737" x="19437"/>
                  </a:lnTo>
                  <a:lnTo>
                    <a:pt y="11349" x="19135"/>
                  </a:lnTo>
                  <a:lnTo>
                    <a:pt y="9961" x="18713"/>
                  </a:lnTo>
                  <a:lnTo>
                    <a:pt y="8572" x="18230"/>
                  </a:lnTo>
                  <a:lnTo>
                    <a:pt y="7184" x="17626"/>
                  </a:lnTo>
                  <a:lnTo>
                    <a:pt y="5916" x="16962"/>
                  </a:lnTo>
                  <a:lnTo>
                    <a:pt y="4709" x="16178"/>
                  </a:lnTo>
                  <a:lnTo>
                    <a:pt y="3562" x="15333"/>
                  </a:lnTo>
                  <a:lnTo>
                    <a:pt y="3019" x="14850"/>
                  </a:lnTo>
                  <a:lnTo>
                    <a:pt y="2536" x="14367"/>
                  </a:lnTo>
                  <a:lnTo>
                    <a:pt y="2114" x="13884"/>
                  </a:lnTo>
                  <a:lnTo>
                    <a:pt y="1691" x="13341"/>
                  </a:lnTo>
                  <a:lnTo>
                    <a:pt y="1329" x="12797"/>
                  </a:lnTo>
                  <a:lnTo>
                    <a:pt y="967" x="12254"/>
                  </a:lnTo>
                  <a:lnTo>
                    <a:pt y="665" x="11651"/>
                  </a:lnTo>
                  <a:lnTo>
                    <a:pt y="424" x="11047"/>
                  </a:lnTo>
                  <a:lnTo>
                    <a:pt y="242" x="10383"/>
                  </a:lnTo>
                  <a:lnTo>
                    <a:pt y="122" x="9779"/>
                  </a:lnTo>
                  <a:lnTo>
                    <a:pt y="1" x="9055"/>
                  </a:lnTo>
                  <a:lnTo>
                    <a:pt y="1" x="8391"/>
                  </a:lnTo>
                  <a:lnTo>
                    <a:pt y="1" x="8391"/>
                  </a:lnTo>
                  <a:lnTo>
                    <a:pt y="61" x="7486"/>
                  </a:lnTo>
                  <a:lnTo>
                    <a:pt y="182" x="6580"/>
                  </a:lnTo>
                  <a:lnTo>
                    <a:pt y="484" x="5735"/>
                  </a:lnTo>
                  <a:lnTo>
                    <a:pt y="786" x="4830"/>
                  </a:lnTo>
                  <a:lnTo>
                    <a:pt y="1269" x="4045"/>
                  </a:lnTo>
                  <a:lnTo>
                    <a:pt y="1751" x="3260"/>
                  </a:lnTo>
                  <a:lnTo>
                    <a:pt y="2355" x="2596"/>
                  </a:lnTo>
                  <a:lnTo>
                    <a:pt y="3019" x="1993"/>
                  </a:lnTo>
                  <a:lnTo>
                    <a:pt y="3019" x="1993"/>
                  </a:lnTo>
                  <a:lnTo>
                    <a:pt y="3743" x="1510"/>
                  </a:lnTo>
                  <a:lnTo>
                    <a:pt y="4528" x="1027"/>
                  </a:lnTo>
                  <a:lnTo>
                    <a:pt y="5373" x="725"/>
                  </a:lnTo>
                  <a:lnTo>
                    <a:pt y="6218" x="423"/>
                  </a:lnTo>
                  <a:lnTo>
                    <a:pt y="7063" x="242"/>
                  </a:lnTo>
                  <a:lnTo>
                    <a:pt y="7969" x="122"/>
                  </a:lnTo>
                  <a:lnTo>
                    <a:pt y="8814" x="61"/>
                  </a:lnTo>
                  <a:lnTo>
                    <a:pt y="9719" x="1"/>
                  </a:lnTo>
                  <a:lnTo>
                    <a:pt y="9719" x="1"/>
                  </a:lnTo>
                  <a:lnTo>
                    <a:pt y="10926" x="61"/>
                  </a:lnTo>
                  <a:lnTo>
                    <a:pt y="12194" x="182"/>
                  </a:lnTo>
                  <a:lnTo>
                    <a:pt y="13462" x="363"/>
                  </a:lnTo>
                  <a:lnTo>
                    <a:pt y="14850" x="665"/>
                  </a:lnTo>
                  <a:lnTo>
                    <a:pt y="16178" x="1087"/>
                  </a:lnTo>
                  <a:lnTo>
                    <a:pt y="17506" x="1570"/>
                  </a:lnTo>
                  <a:lnTo>
                    <a:pt y="18834" x="2113"/>
                  </a:lnTo>
                  <a:lnTo>
                    <a:pt y="20101" x="2777"/>
                  </a:lnTo>
                  <a:lnTo>
                    <a:pt y="21308" x="3502"/>
                  </a:lnTo>
                  <a:lnTo>
                    <a:pt y="22395" x="4347"/>
                  </a:lnTo>
                  <a:lnTo>
                    <a:pt y="22938" x="4830"/>
                  </a:lnTo>
                  <a:lnTo>
                    <a:pt y="23421" x="5252"/>
                  </a:lnTo>
                  <a:lnTo>
                    <a:pt y="23844" x="5795"/>
                  </a:lnTo>
                  <a:lnTo>
                    <a:pt y="24266" x="6278"/>
                  </a:lnTo>
                  <a:lnTo>
                    <a:pt y="24628" x="6882"/>
                  </a:lnTo>
                  <a:lnTo>
                    <a:pt y="24930" x="7425"/>
                  </a:lnTo>
                  <a:lnTo>
                    <a:pt y="25232" x="8029"/>
                  </a:lnTo>
                  <a:lnTo>
                    <a:pt y="25473" x="8632"/>
                  </a:lnTo>
                  <a:lnTo>
                    <a:pt y="25654" x="9296"/>
                  </a:lnTo>
                  <a:lnTo>
                    <a:pt y="25836" x="9960"/>
                  </a:lnTo>
                  <a:lnTo>
                    <a:pt y="25896" x="10685"/>
                  </a:lnTo>
                  <a:lnTo>
                    <a:pt y="25896" x="11409"/>
                  </a:lnTo>
                  <a:lnTo>
                    <a:pt y="25896" x="11409"/>
                  </a:lnTo>
                  <a:lnTo>
                    <a:pt y="25896" x="12254"/>
                  </a:lnTo>
                  <a:lnTo>
                    <a:pt y="25715" x="13099"/>
                  </a:lnTo>
                  <a:lnTo>
                    <a:pt y="25473" x="13944"/>
                  </a:lnTo>
                  <a:lnTo>
                    <a:pt y="25172" x="14789"/>
                  </a:lnTo>
                  <a:lnTo>
                    <a:pt y="24809" x="15574"/>
                  </a:lnTo>
                  <a:lnTo>
                    <a:pt y="24387" x="16298"/>
                  </a:lnTo>
                  <a:lnTo>
                    <a:pt y="23904" x="16962"/>
                  </a:lnTo>
                  <a:lnTo>
                    <a:pt y="23361" x="17566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47" id="447"/>
            <p:cNvSpPr/>
            <p:nvPr/>
          </p:nvSpPr>
          <p:spPr>
            <a:xfrm>
              <a:off y="3374325" x="4623350"/>
              <a:ext cy="547800" cx="734925"/>
            </a:xfrm>
            <a:custGeom>
              <a:pathLst>
                <a:path extrusionOk="0" h="21912" w="29397" fill="none">
                  <a:moveTo>
                    <a:pt y="121" x="19437"/>
                  </a:moveTo>
                  <a:lnTo>
                    <a:pt y="121" x="19437"/>
                  </a:lnTo>
                  <a:lnTo>
                    <a:pt y="1" x="18471"/>
                  </a:lnTo>
                  <a:lnTo>
                    <a:pt y="1" x="17385"/>
                  </a:lnTo>
                  <a:lnTo>
                    <a:pt y="1" x="17385"/>
                  </a:lnTo>
                  <a:lnTo>
                    <a:pt y="61" x="16057"/>
                  </a:lnTo>
                  <a:lnTo>
                    <a:pt y="121" x="14970"/>
                  </a:lnTo>
                  <a:lnTo>
                    <a:pt y="242" x="13703"/>
                  </a:lnTo>
                  <a:lnTo>
                    <a:pt y="423" x="12314"/>
                  </a:lnTo>
                  <a:lnTo>
                    <a:pt y="725" x="10805"/>
                  </a:lnTo>
                  <a:lnTo>
                    <a:pt y="1027" x="9296"/>
                  </a:lnTo>
                  <a:lnTo>
                    <a:pt y="1449" x="7787"/>
                  </a:lnTo>
                  <a:lnTo>
                    <a:pt y="1449" x="7787"/>
                  </a:lnTo>
                  <a:lnTo>
                    <a:pt y="1812" x="6882"/>
                  </a:lnTo>
                  <a:lnTo>
                    <a:pt y="2355" x="5735"/>
                  </a:lnTo>
                  <a:lnTo>
                    <a:pt y="2657" x="5131"/>
                  </a:lnTo>
                  <a:lnTo>
                    <a:pt y="3019" x="4467"/>
                  </a:lnTo>
                  <a:lnTo>
                    <a:pt y="3502" x="3803"/>
                  </a:lnTo>
                  <a:lnTo>
                    <a:pt y="3985" x="3139"/>
                  </a:lnTo>
                  <a:lnTo>
                    <a:pt y="4588" x="2536"/>
                  </a:lnTo>
                  <a:lnTo>
                    <a:pt y="5192" x="1932"/>
                  </a:lnTo>
                  <a:lnTo>
                    <a:pt y="5916" x="1389"/>
                  </a:lnTo>
                  <a:lnTo>
                    <a:pt y="6761" x="906"/>
                  </a:lnTo>
                  <a:lnTo>
                    <a:pt y="7606" x="544"/>
                  </a:lnTo>
                  <a:lnTo>
                    <a:pt y="8632" x="242"/>
                  </a:lnTo>
                  <a:lnTo>
                    <a:pt y="9659" x="61"/>
                  </a:lnTo>
                  <a:lnTo>
                    <a:pt y="10805" x="1"/>
                  </a:lnTo>
                  <a:lnTo>
                    <a:pt y="10805" x="1"/>
                  </a:lnTo>
                  <a:lnTo>
                    <a:pt y="11409" x="1"/>
                  </a:lnTo>
                  <a:lnTo>
                    <a:pt y="12013" x="61"/>
                  </a:lnTo>
                  <a:lnTo>
                    <a:pt y="12616" x="182"/>
                  </a:lnTo>
                  <a:lnTo>
                    <a:pt y="13159" x="303"/>
                  </a:lnTo>
                  <a:lnTo>
                    <a:pt y="13703" x="423"/>
                  </a:lnTo>
                  <a:lnTo>
                    <a:pt y="14246" x="665"/>
                  </a:lnTo>
                  <a:lnTo>
                    <a:pt y="15272" x="1148"/>
                  </a:lnTo>
                  <a:lnTo>
                    <a:pt y="16298" x="1751"/>
                  </a:lnTo>
                  <a:lnTo>
                    <a:pt y="17204" x="2476"/>
                  </a:lnTo>
                  <a:lnTo>
                    <a:pt y="18049" x="3381"/>
                  </a:lnTo>
                  <a:lnTo>
                    <a:pt y="18833" x="4347"/>
                  </a:lnTo>
                  <a:lnTo>
                    <a:pt y="19497" x="5433"/>
                  </a:lnTo>
                  <a:lnTo>
                    <a:pt y="20101" x="6640"/>
                  </a:lnTo>
                  <a:lnTo>
                    <a:pt y="20644" x="7968"/>
                  </a:lnTo>
                  <a:lnTo>
                    <a:pt y="21127" x="9417"/>
                  </a:lnTo>
                  <a:lnTo>
                    <a:pt y="21489" x="10926"/>
                  </a:lnTo>
                  <a:lnTo>
                    <a:pt y="21731" x="12495"/>
                  </a:lnTo>
                  <a:lnTo>
                    <a:pt y="21851" x="14246"/>
                  </a:lnTo>
                  <a:lnTo>
                    <a:pt y="21912" x="15996"/>
                  </a:lnTo>
                  <a:lnTo>
                    <a:pt y="21912" x="15996"/>
                  </a:lnTo>
                  <a:lnTo>
                    <a:pt y="21912" x="17566"/>
                  </a:lnTo>
                  <a:lnTo>
                    <a:pt y="21731" x="19075"/>
                  </a:lnTo>
                  <a:lnTo>
                    <a:pt y="21489" x="20463"/>
                  </a:lnTo>
                  <a:lnTo>
                    <a:pt y="21187" x="21791"/>
                  </a:lnTo>
                  <a:lnTo>
                    <a:pt y="20765" x="22998"/>
                  </a:lnTo>
                  <a:lnTo>
                    <a:pt y="20282" x="24085"/>
                  </a:lnTo>
                  <a:lnTo>
                    <a:pt y="19739" x="25051"/>
                  </a:lnTo>
                  <a:lnTo>
                    <a:pt y="19135" x="25956"/>
                  </a:lnTo>
                  <a:lnTo>
                    <a:pt y="18471" x="26741"/>
                  </a:lnTo>
                  <a:lnTo>
                    <a:pt y="17687" x="27465"/>
                  </a:lnTo>
                  <a:lnTo>
                    <a:pt y="16902" x="28008"/>
                  </a:lnTo>
                  <a:lnTo>
                    <a:pt y="15996" x="28491"/>
                  </a:lnTo>
                  <a:lnTo>
                    <a:pt y="15091" x="28914"/>
                  </a:lnTo>
                  <a:lnTo>
                    <a:pt y="14125" x="29155"/>
                  </a:lnTo>
                  <a:lnTo>
                    <a:pt y="13159" x="29336"/>
                  </a:lnTo>
                  <a:lnTo>
                    <a:pt y="12133" x="29397"/>
                  </a:lnTo>
                  <a:lnTo>
                    <a:pt y="12133" x="29397"/>
                  </a:lnTo>
                  <a:lnTo>
                    <a:pt y="11288" x="29336"/>
                  </a:lnTo>
                  <a:lnTo>
                    <a:pt y="10443" x="29216"/>
                  </a:lnTo>
                  <a:lnTo>
                    <a:pt y="9719" x="29034"/>
                  </a:lnTo>
                  <a:lnTo>
                    <a:pt y="8934" x="28793"/>
                  </a:lnTo>
                  <a:lnTo>
                    <a:pt y="8270" x="28491"/>
                  </a:lnTo>
                  <a:lnTo>
                    <a:pt y="7546" x="28069"/>
                  </a:lnTo>
                  <a:lnTo>
                    <a:pt y="6882" x="27586"/>
                  </a:lnTo>
                  <a:lnTo>
                    <a:pt y="6218" x="26982"/>
                  </a:lnTo>
                  <a:lnTo>
                    <a:pt y="5494" x="26379"/>
                  </a:lnTo>
                  <a:lnTo>
                    <a:pt y="4830" x="25654"/>
                  </a:lnTo>
                  <a:lnTo>
                    <a:pt y="4105" x="24809"/>
                  </a:lnTo>
                  <a:lnTo>
                    <a:pt y="3381" x="23904"/>
                  </a:lnTo>
                  <a:lnTo>
                    <a:pt y="1812" x="21851"/>
                  </a:lnTo>
                  <a:lnTo>
                    <a:pt y="121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48" id="448"/>
            <p:cNvSpPr/>
            <p:nvPr/>
          </p:nvSpPr>
          <p:spPr>
            <a:xfrm>
              <a:off y="2284800" x="4422650"/>
              <a:ext cy="1733900" cx="1134825"/>
            </a:xfrm>
            <a:custGeom>
              <a:pathLst>
                <a:path extrusionOk="0" h="69356" w="45393" fill="none">
                  <a:moveTo>
                    <a:pt y="3260" x="33924"/>
                  </a:moveTo>
                  <a:lnTo>
                    <a:pt y="3260" x="33924"/>
                  </a:lnTo>
                  <a:lnTo>
                    <a:pt y="4045" x="34829"/>
                  </a:lnTo>
                  <a:lnTo>
                    <a:pt y="4951" x="35855"/>
                  </a:lnTo>
                  <a:lnTo>
                    <a:pt y="5494" x="36398"/>
                  </a:lnTo>
                  <a:lnTo>
                    <a:pt y="6097" x="36881"/>
                  </a:lnTo>
                  <a:lnTo>
                    <a:pt y="6761" x="37425"/>
                  </a:lnTo>
                  <a:lnTo>
                    <a:pt y="7486" x="37968"/>
                  </a:lnTo>
                  <a:lnTo>
                    <a:pt y="8270" x="38451"/>
                  </a:lnTo>
                  <a:lnTo>
                    <a:pt y="9115" x="38934"/>
                  </a:lnTo>
                  <a:lnTo>
                    <a:pt y="10021" x="39356"/>
                  </a:lnTo>
                  <a:lnTo>
                    <a:pt y="10987" x="39718"/>
                  </a:lnTo>
                  <a:lnTo>
                    <a:pt y="12013" x="39960"/>
                  </a:lnTo>
                  <a:lnTo>
                    <a:pt y="13099" x="40201"/>
                  </a:lnTo>
                  <a:lnTo>
                    <a:pt y="14307" x="40382"/>
                  </a:lnTo>
                  <a:lnTo>
                    <a:pt y="15574" x="40382"/>
                  </a:lnTo>
                  <a:lnTo>
                    <a:pt y="15574" x="40382"/>
                  </a:lnTo>
                  <a:lnTo>
                    <a:pt y="16781" x="40382"/>
                  </a:lnTo>
                  <a:lnTo>
                    <a:pt y="17928" x="40262"/>
                  </a:lnTo>
                  <a:lnTo>
                    <a:pt y="19015" x="40020"/>
                  </a:lnTo>
                  <a:lnTo>
                    <a:pt y="19980" x="39718"/>
                  </a:lnTo>
                  <a:lnTo>
                    <a:pt y="20946" x="39417"/>
                  </a:lnTo>
                  <a:lnTo>
                    <a:pt y="21852" x="38994"/>
                  </a:lnTo>
                  <a:lnTo>
                    <a:pt y="22636" x="38511"/>
                  </a:lnTo>
                  <a:lnTo>
                    <a:pt y="23421" x="38028"/>
                  </a:lnTo>
                  <a:lnTo>
                    <a:pt y="24145" x="37485"/>
                  </a:lnTo>
                  <a:lnTo>
                    <a:pt y="24870" x="36881"/>
                  </a:lnTo>
                  <a:lnTo>
                    <a:pt y="25534" x="36217"/>
                  </a:lnTo>
                  <a:lnTo>
                    <a:pt y="26137" x="35553"/>
                  </a:lnTo>
                  <a:lnTo>
                    <a:pt y="27345" x="34165"/>
                  </a:lnTo>
                  <a:lnTo>
                    <a:pt y="28491" x="32777"/>
                  </a:lnTo>
                  <a:lnTo>
                    <a:pt y="28491" x="32777"/>
                  </a:lnTo>
                  <a:lnTo>
                    <a:pt y="29397" x="31871"/>
                  </a:lnTo>
                  <a:lnTo>
                    <a:pt y="29880" x="31449"/>
                  </a:lnTo>
                  <a:lnTo>
                    <a:pt y="30423" x="31026"/>
                  </a:lnTo>
                  <a:lnTo>
                    <a:pt y="30966" x="30725"/>
                  </a:lnTo>
                  <a:lnTo>
                    <a:pt y="31570" x="30423"/>
                  </a:lnTo>
                  <a:lnTo>
                    <a:pt y="32234" x="30302"/>
                  </a:lnTo>
                  <a:lnTo>
                    <a:pt y="32958" x="30242"/>
                  </a:lnTo>
                  <a:lnTo>
                    <a:pt y="32958" x="30242"/>
                  </a:lnTo>
                  <a:lnTo>
                    <a:pt y="33682" x="30302"/>
                  </a:lnTo>
                  <a:lnTo>
                    <a:pt y="34286" x="30423"/>
                  </a:lnTo>
                  <a:lnTo>
                    <a:pt y="34829" x="30725"/>
                  </a:lnTo>
                  <a:lnTo>
                    <a:pt y="35373" x="31026"/>
                  </a:lnTo>
                  <a:lnTo>
                    <a:pt y="35795" x="31388"/>
                  </a:lnTo>
                  <a:lnTo>
                    <a:pt y="36157" x="31811"/>
                  </a:lnTo>
                  <a:lnTo>
                    <a:pt y="36882" x="32596"/>
                  </a:lnTo>
                  <a:lnTo>
                    <a:pt y="39417" x="35855"/>
                  </a:lnTo>
                  <a:lnTo>
                    <a:pt y="39417" x="35855"/>
                  </a:lnTo>
                  <a:lnTo>
                    <a:pt y="40684" x="37364"/>
                  </a:lnTo>
                  <a:lnTo>
                    <a:pt y="41952" x="38753"/>
                  </a:lnTo>
                  <a:lnTo>
                    <a:pt y="42556" x="39417"/>
                  </a:lnTo>
                  <a:lnTo>
                    <a:pt y="43280" x="40020"/>
                  </a:lnTo>
                  <a:lnTo>
                    <a:pt y="43944" x="40624"/>
                  </a:lnTo>
                  <a:lnTo>
                    <a:pt y="44668" x="41167"/>
                  </a:lnTo>
                  <a:lnTo>
                    <a:pt y="45453" x="41710"/>
                  </a:lnTo>
                  <a:lnTo>
                    <a:pt y="46238" x="42133"/>
                  </a:lnTo>
                  <a:lnTo>
                    <a:pt y="47083" x="42555"/>
                  </a:lnTo>
                  <a:lnTo>
                    <a:pt y="47988" x="42857"/>
                  </a:lnTo>
                  <a:lnTo>
                    <a:pt y="48894" x="43159"/>
                  </a:lnTo>
                  <a:lnTo>
                    <a:pt y="49920" x="43340"/>
                  </a:lnTo>
                  <a:lnTo>
                    <a:pt y="51006" x="43461"/>
                  </a:lnTo>
                  <a:lnTo>
                    <a:pt y="52153" x="43521"/>
                  </a:lnTo>
                  <a:lnTo>
                    <a:pt y="52153" x="43521"/>
                  </a:lnTo>
                  <a:lnTo>
                    <a:pt y="52938" x="43461"/>
                  </a:lnTo>
                  <a:lnTo>
                    <a:pt y="53722" x="43400"/>
                  </a:lnTo>
                  <a:lnTo>
                    <a:pt y="54567" x="43280"/>
                  </a:lnTo>
                  <a:lnTo>
                    <a:pt y="55352" x="43099"/>
                  </a:lnTo>
                  <a:lnTo>
                    <a:pt y="56137" x="42917"/>
                  </a:lnTo>
                  <a:lnTo>
                    <a:pt y="56922" x="42616"/>
                  </a:lnTo>
                  <a:lnTo>
                    <a:pt y="57646" x="42314"/>
                  </a:lnTo>
                  <a:lnTo>
                    <a:pt y="58431" x="41952"/>
                  </a:lnTo>
                  <a:lnTo>
                    <a:pt y="59155" x="41529"/>
                  </a:lnTo>
                  <a:lnTo>
                    <a:pt y="59940" x="41107"/>
                  </a:lnTo>
                  <a:lnTo>
                    <a:pt y="60664" x="40624"/>
                  </a:lnTo>
                  <a:lnTo>
                    <a:pt y="61328" x="40081"/>
                  </a:lnTo>
                  <a:lnTo>
                    <a:pt y="62052" x="39477"/>
                  </a:lnTo>
                  <a:lnTo>
                    <a:pt y="62656" x="38813"/>
                  </a:lnTo>
                  <a:lnTo>
                    <a:pt y="63320" x="38149"/>
                  </a:lnTo>
                  <a:lnTo>
                    <a:pt y="63923" x="37425"/>
                  </a:lnTo>
                  <a:lnTo>
                    <a:pt y="64527" x="36640"/>
                  </a:lnTo>
                  <a:lnTo>
                    <a:pt y="65131" x="35795"/>
                  </a:lnTo>
                  <a:lnTo>
                    <a:pt y="65614" x="34950"/>
                  </a:lnTo>
                  <a:lnTo>
                    <a:pt y="66157" x="34044"/>
                  </a:lnTo>
                  <a:lnTo>
                    <a:pt y="66640" x="33079"/>
                  </a:lnTo>
                  <a:lnTo>
                    <a:pt y="67062" x="32052"/>
                  </a:lnTo>
                  <a:lnTo>
                    <a:pt y="67485" x="31026"/>
                  </a:lnTo>
                  <a:lnTo>
                    <a:pt y="67847" x="29940"/>
                  </a:lnTo>
                  <a:lnTo>
                    <a:pt y="68209" x="28793"/>
                  </a:lnTo>
                  <a:lnTo>
                    <a:pt y="68451" x="27586"/>
                  </a:lnTo>
                  <a:lnTo>
                    <a:pt y="68752" x="26379"/>
                  </a:lnTo>
                  <a:lnTo>
                    <a:pt y="68933" x="25111"/>
                  </a:lnTo>
                  <a:lnTo>
                    <a:pt y="69115" x="23783"/>
                  </a:lnTo>
                  <a:lnTo>
                    <a:pt y="69235" x="22395"/>
                  </a:lnTo>
                  <a:lnTo>
                    <a:pt y="69296" x="21006"/>
                  </a:lnTo>
                  <a:lnTo>
                    <a:pt y="69356" x="19558"/>
                  </a:lnTo>
                  <a:lnTo>
                    <a:pt y="69356" x="19558"/>
                  </a:lnTo>
                  <a:lnTo>
                    <a:pt y="69296" x="18350"/>
                  </a:lnTo>
                  <a:lnTo>
                    <a:pt y="69235" x="17204"/>
                  </a:lnTo>
                  <a:lnTo>
                    <a:pt y="69175" x="16057"/>
                  </a:lnTo>
                  <a:lnTo>
                    <a:pt y="69054" x="14970"/>
                  </a:lnTo>
                  <a:lnTo>
                    <a:pt y="68873" x="13884"/>
                  </a:lnTo>
                  <a:lnTo>
                    <a:pt y="68692" x="12858"/>
                  </a:lnTo>
                  <a:lnTo>
                    <a:pt y="68511" x="11892"/>
                  </a:lnTo>
                  <a:lnTo>
                    <a:pt y="68269" x="10926"/>
                  </a:lnTo>
                  <a:lnTo>
                    <a:pt y="67968" x="10021"/>
                  </a:lnTo>
                  <a:lnTo>
                    <a:pt y="67666" x="9176"/>
                  </a:lnTo>
                  <a:lnTo>
                    <a:pt y="67364" x="8391"/>
                  </a:lnTo>
                  <a:lnTo>
                    <a:pt y="67002" x="7606"/>
                  </a:lnTo>
                  <a:lnTo>
                    <a:pt y="66640" x="6821"/>
                  </a:lnTo>
                  <a:lnTo>
                    <a:pt y="66217" x="6158"/>
                  </a:lnTo>
                  <a:lnTo>
                    <a:pt y="65795" x="5494"/>
                  </a:lnTo>
                  <a:lnTo>
                    <a:pt y="65372" x="4830"/>
                  </a:lnTo>
                  <a:lnTo>
                    <a:pt y="64889" x="4286"/>
                  </a:lnTo>
                  <a:lnTo>
                    <a:pt y="64406" x="3683"/>
                  </a:lnTo>
                  <a:lnTo>
                    <a:pt y="63923" x="3200"/>
                  </a:lnTo>
                  <a:lnTo>
                    <a:pt y="63380" x="2717"/>
                  </a:lnTo>
                  <a:lnTo>
                    <a:pt y="62897" x="2294"/>
                  </a:lnTo>
                  <a:lnTo>
                    <a:pt y="62354" x="1872"/>
                  </a:lnTo>
                  <a:lnTo>
                    <a:pt y="61750" x="1510"/>
                  </a:lnTo>
                  <a:lnTo>
                    <a:pt y="61207" x="1208"/>
                  </a:lnTo>
                  <a:lnTo>
                    <a:pt y="60604" x="906"/>
                  </a:lnTo>
                  <a:lnTo>
                    <a:pt y="60000" x="665"/>
                  </a:lnTo>
                  <a:lnTo>
                    <a:pt y="59396" x="484"/>
                  </a:lnTo>
                  <a:lnTo>
                    <a:pt y="58793" x="302"/>
                  </a:lnTo>
                  <a:lnTo>
                    <a:pt y="58189" x="182"/>
                  </a:lnTo>
                  <a:lnTo>
                    <a:pt y="57586" x="61"/>
                  </a:lnTo>
                  <a:lnTo>
                    <a:pt y="56982" x="61"/>
                  </a:lnTo>
                  <a:lnTo>
                    <a:pt y="56318" x="1"/>
                  </a:lnTo>
                  <a:lnTo>
                    <a:pt y="56318" x="1"/>
                  </a:lnTo>
                  <a:lnTo>
                    <a:pt y="55714" x="61"/>
                  </a:lnTo>
                  <a:lnTo>
                    <a:pt y="55050" x="121"/>
                  </a:lnTo>
                  <a:lnTo>
                    <a:pt y="54326" x="182"/>
                  </a:lnTo>
                  <a:lnTo>
                    <a:pt y="53662" x="363"/>
                  </a:lnTo>
                  <a:lnTo>
                    <a:pt y="52938" x="544"/>
                  </a:lnTo>
                  <a:lnTo>
                    <a:pt y="52213" x="785"/>
                  </a:lnTo>
                  <a:lnTo>
                    <a:pt y="51489" x="1148"/>
                  </a:lnTo>
                  <a:lnTo>
                    <a:pt y="50765" x="1510"/>
                  </a:lnTo>
                  <a:lnTo>
                    <a:pt y="49980" x="1932"/>
                  </a:lnTo>
                  <a:lnTo>
                    <a:pt y="49256" x="2415"/>
                  </a:lnTo>
                  <a:lnTo>
                    <a:pt y="48531" x="3019"/>
                  </a:lnTo>
                  <a:lnTo>
                    <a:pt y="47867" x="3683"/>
                  </a:lnTo>
                  <a:lnTo>
                    <a:pt y="47143" x="4407"/>
                  </a:lnTo>
                  <a:lnTo>
                    <a:pt y="46479" x="5192"/>
                  </a:lnTo>
                  <a:lnTo>
                    <a:pt y="45815" x="6037"/>
                  </a:lnTo>
                  <a:lnTo>
                    <a:pt y="45211" x="7003"/>
                  </a:lnTo>
                  <a:lnTo>
                    <a:pt y="45211" x="7003"/>
                  </a:lnTo>
                  <a:lnTo>
                    <a:pt y="44608" x="8089"/>
                  </a:lnTo>
                  <a:lnTo>
                    <a:pt y="44065" x="9236"/>
                  </a:lnTo>
                  <a:lnTo>
                    <a:pt y="43582" x="10383"/>
                  </a:lnTo>
                  <a:lnTo>
                    <a:pt y="43159" x="11530"/>
                  </a:lnTo>
                  <a:lnTo>
                    <a:pt y="42797" x="12737"/>
                  </a:lnTo>
                  <a:lnTo>
                    <a:pt y="42435" x="13944"/>
                  </a:lnTo>
                  <a:lnTo>
                    <a:pt y="42193" x="15091"/>
                  </a:lnTo>
                  <a:lnTo>
                    <a:pt y="41952" x="16298"/>
                  </a:lnTo>
                  <a:lnTo>
                    <a:pt y="41590" x="18592"/>
                  </a:lnTo>
                  <a:lnTo>
                    <a:pt y="41348" x="20765"/>
                  </a:lnTo>
                  <a:lnTo>
                    <a:pt y="41167" x="22696"/>
                  </a:lnTo>
                  <a:lnTo>
                    <a:pt y="41047" x="24387"/>
                  </a:lnTo>
                  <a:lnTo>
                    <a:pt y="41047" x="24387"/>
                  </a:lnTo>
                  <a:lnTo>
                    <a:pt y="39779" x="23421"/>
                  </a:lnTo>
                  <a:lnTo>
                    <a:pt y="39115" x="22998"/>
                  </a:lnTo>
                  <a:lnTo>
                    <a:pt y="38391" x="22576"/>
                  </a:lnTo>
                  <a:lnTo>
                    <a:pt y="37606" x="22214"/>
                  </a:lnTo>
                  <a:lnTo>
                    <a:pt y="36761" x="21912"/>
                  </a:lnTo>
                  <a:lnTo>
                    <a:pt y="35855" x="21731"/>
                  </a:lnTo>
                  <a:lnTo>
                    <a:pt y="34829" x="21670"/>
                  </a:lnTo>
                  <a:lnTo>
                    <a:pt y="34829" x="21670"/>
                  </a:lnTo>
                  <a:lnTo>
                    <a:pt y="34286" x="21670"/>
                  </a:lnTo>
                  <a:lnTo>
                    <a:pt y="33803" x="21731"/>
                  </a:lnTo>
                  <a:lnTo>
                    <a:pt y="32898" x="21972"/>
                  </a:lnTo>
                  <a:lnTo>
                    <a:pt y="32113" x="22214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1449" x="21067"/>
                  </a:lnTo>
                  <a:lnTo>
                    <a:pt y="31509" x="19678"/>
                  </a:lnTo>
                  <a:lnTo>
                    <a:pt y="31509" x="19678"/>
                  </a:lnTo>
                  <a:lnTo>
                    <a:pt y="31449" x="18773"/>
                  </a:lnTo>
                  <a:lnTo>
                    <a:pt y="31389" x="17928"/>
                  </a:lnTo>
                  <a:lnTo>
                    <a:pt y="31328" x="17083"/>
                  </a:lnTo>
                  <a:lnTo>
                    <a:pt y="31147" x="16238"/>
                  </a:lnTo>
                  <a:lnTo>
                    <a:pt y="30966" x="15453"/>
                  </a:lnTo>
                  <a:lnTo>
                    <a:pt y="30785" x="14668"/>
                  </a:lnTo>
                  <a:lnTo>
                    <a:pt y="30544" x="13944"/>
                  </a:lnTo>
                  <a:lnTo>
                    <a:pt y="30242" x="13220"/>
                  </a:lnTo>
                  <a:lnTo>
                    <a:pt y="29940" x="12556"/>
                  </a:lnTo>
                  <a:lnTo>
                    <a:pt y="29578" x="11892"/>
                  </a:lnTo>
                  <a:lnTo>
                    <a:pt y="29216" x="11228"/>
                  </a:lnTo>
                  <a:lnTo>
                    <a:pt y="28854" x="10624"/>
                  </a:lnTo>
                  <a:lnTo>
                    <a:pt y="28431" x="10081"/>
                  </a:lnTo>
                  <a:lnTo>
                    <a:pt y="27948" x="9538"/>
                  </a:lnTo>
                  <a:lnTo>
                    <a:pt y="26982" x="8512"/>
                  </a:lnTo>
                  <a:lnTo>
                    <a:pt y="25956" x="7606"/>
                  </a:lnTo>
                  <a:lnTo>
                    <a:pt y="24870" x="6821"/>
                  </a:lnTo>
                  <a:lnTo>
                    <a:pt y="23663" x="6097"/>
                  </a:lnTo>
                  <a:lnTo>
                    <a:pt y="22455" x="5554"/>
                  </a:lnTo>
                  <a:lnTo>
                    <a:pt y="21127" x="5131"/>
                  </a:lnTo>
                  <a:lnTo>
                    <a:pt y="19860" x="4830"/>
                  </a:lnTo>
                  <a:lnTo>
                    <a:pt y="18532" x="4648"/>
                  </a:lnTo>
                  <a:lnTo>
                    <a:pt y="17204" x="4588"/>
                  </a:lnTo>
                  <a:lnTo>
                    <a:pt y="17204" x="4588"/>
                  </a:lnTo>
                  <a:lnTo>
                    <a:pt y="16419" x="4588"/>
                  </a:lnTo>
                  <a:lnTo>
                    <a:pt y="15634" x="4648"/>
                  </a:lnTo>
                  <a:lnTo>
                    <a:pt y="14789" x="4769"/>
                  </a:lnTo>
                  <a:lnTo>
                    <a:pt y="14005" x="4950"/>
                  </a:lnTo>
                  <a:lnTo>
                    <a:pt y="13220" x="5131"/>
                  </a:lnTo>
                  <a:lnTo>
                    <a:pt y="12375" x="5373"/>
                  </a:lnTo>
                  <a:lnTo>
                    <a:pt y="11590" x="5675"/>
                  </a:lnTo>
                  <a:lnTo>
                    <a:pt y="10806" x="5976"/>
                  </a:lnTo>
                  <a:lnTo>
                    <a:pt y="10021" x="6399"/>
                  </a:lnTo>
                  <a:lnTo>
                    <a:pt y="9236" x="6821"/>
                  </a:lnTo>
                  <a:lnTo>
                    <a:pt y="8512" x="7304"/>
                  </a:lnTo>
                  <a:lnTo>
                    <a:pt y="7727" x="7848"/>
                  </a:lnTo>
                  <a:lnTo>
                    <a:pt y="7003" x="8391"/>
                  </a:lnTo>
                  <a:lnTo>
                    <a:pt y="6339" x="8994"/>
                  </a:lnTo>
                  <a:lnTo>
                    <a:pt y="5675" x="9658"/>
                  </a:lnTo>
                  <a:lnTo>
                    <a:pt y="5011" x="10383"/>
                  </a:lnTo>
                  <a:lnTo>
                    <a:pt y="5011" x="10383"/>
                  </a:lnTo>
                  <a:lnTo>
                    <a:pt y="4226" x="11349"/>
                  </a:lnTo>
                  <a:lnTo>
                    <a:pt y="3562" x="12375"/>
                  </a:lnTo>
                  <a:lnTo>
                    <a:pt y="2959" x="13401"/>
                  </a:lnTo>
                  <a:lnTo>
                    <a:pt y="2415" x="14427"/>
                  </a:lnTo>
                  <a:lnTo>
                    <a:pt y="1932" x="15453"/>
                  </a:lnTo>
                  <a:lnTo>
                    <a:pt y="1570" x="16540"/>
                  </a:lnTo>
                  <a:lnTo>
                    <a:pt y="1208" x="17566"/>
                  </a:lnTo>
                  <a:lnTo>
                    <a:pt y="906" x="18652"/>
                  </a:lnTo>
                  <a:lnTo>
                    <a:pt y="665" x="19678"/>
                  </a:lnTo>
                  <a:lnTo>
                    <a:pt y="484" x="20705"/>
                  </a:lnTo>
                  <a:lnTo>
                    <a:pt y="303" x="21731"/>
                  </a:lnTo>
                  <a:lnTo>
                    <a:pt y="182" x="22757"/>
                  </a:lnTo>
                  <a:lnTo>
                    <a:pt y="61" x="24749"/>
                  </a:lnTo>
                  <a:lnTo>
                    <a:pt y="1" x="26680"/>
                  </a:lnTo>
                  <a:lnTo>
                    <a:pt y="1" x="45392"/>
                  </a:lnTo>
                  <a:lnTo>
                    <a:pt y="3260" x="39598"/>
                  </a:lnTo>
                  <a:lnTo>
                    <a:pt y="3260" x="33924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49" id="449"/>
            <p:cNvSpPr/>
            <p:nvPr/>
          </p:nvSpPr>
          <p:spPr>
            <a:xfrm>
              <a:off y="2253125" x="3281825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4"/>
                  </a:lnTo>
                  <a:lnTo>
                    <a:pt y="2958" x="2317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1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6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3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7"/>
                  </a:lnTo>
                  <a:lnTo>
                    <a:pt y="24447" x="36217"/>
                  </a:lnTo>
                  <a:lnTo>
                    <a:pt y="26076" x="36278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8"/>
                  </a:lnTo>
                  <a:lnTo>
                    <a:pt y="35010" x="34286"/>
                  </a:lnTo>
                  <a:lnTo>
                    <a:pt y="35553" x="33924"/>
                  </a:lnTo>
                  <a:lnTo>
                    <a:pt y="36157" x="33501"/>
                  </a:lnTo>
                  <a:lnTo>
                    <a:pt y="36640" x="33139"/>
                  </a:lnTo>
                  <a:lnTo>
                    <a:pt y="37183" x="3265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147"/>
                  </a:lnTo>
                  <a:lnTo>
                    <a:pt y="38873" x="30604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6"/>
                  </a:lnTo>
                  <a:lnTo>
                    <a:pt y="40442" x="26922"/>
                  </a:lnTo>
                  <a:lnTo>
                    <a:pt y="40563" x="26258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40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4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8"/>
                  </a:lnTo>
                  <a:lnTo>
                    <a:pt y="34829" x="1394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1952"/>
                  </a:lnTo>
                  <a:lnTo>
                    <a:pt y="30362" x="11530"/>
                  </a:lnTo>
                  <a:lnTo>
                    <a:pt y="28430" x="10805"/>
                  </a:lnTo>
                  <a:lnTo>
                    <a:pt y="26499" x="10202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4"/>
                  </a:lnTo>
                  <a:lnTo>
                    <a:pt y="16962" x="8813"/>
                  </a:lnTo>
                  <a:lnTo>
                    <a:pt y="15513" x="8874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35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6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5"/>
                  </a:lnTo>
                  <a:lnTo>
                    <a:pt y="5916" x="13039"/>
                  </a:lnTo>
                  <a:lnTo>
                    <a:pt y="5191" x="13884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8"/>
                  </a:lnTo>
                  <a:lnTo>
                    <a:pt y="3018" x="18954"/>
                  </a:lnTo>
                  <a:lnTo>
                    <a:pt y="2837" x="20041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5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1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6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4"/>
                  </a:lnTo>
                  <a:lnTo>
                    <a:pt y="13582" x="1751"/>
                  </a:lnTo>
                  <a:lnTo>
                    <a:pt y="14608" x="1329"/>
                  </a:lnTo>
                  <a:lnTo>
                    <a:pt y="15574" x="1027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24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1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6"/>
                  </a:lnTo>
                  <a:lnTo>
                    <a:pt y="28732" x="108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200"/>
                  </a:lnTo>
                  <a:lnTo>
                    <a:pt y="34165" x="3743"/>
                  </a:lnTo>
                  <a:lnTo>
                    <a:pt y="35010" x="4347"/>
                  </a:lnTo>
                  <a:lnTo>
                    <a:pt y="35795" x="5011"/>
                  </a:lnTo>
                  <a:lnTo>
                    <a:pt y="36579" x="5675"/>
                  </a:lnTo>
                  <a:lnTo>
                    <a:pt y="37364" x="6399"/>
                  </a:lnTo>
                  <a:lnTo>
                    <a:pt y="38088" x="7184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3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8"/>
                  </a:lnTo>
                  <a:lnTo>
                    <a:pt y="43460" x="20825"/>
                  </a:lnTo>
                  <a:lnTo>
                    <a:pt y="43521" x="2215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5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9"/>
                  </a:lnTo>
                  <a:lnTo>
                    <a:pt y="40503" x="34105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60"/>
                  </a:lnTo>
                  <a:lnTo>
                    <a:pt y="34829" x="40624"/>
                  </a:lnTo>
                  <a:lnTo>
                    <a:pt y="33984" x="41288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0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5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3"/>
                  </a:lnTo>
                  <a:lnTo>
                    <a:pt y="3863" x="36278"/>
                  </a:lnTo>
                  <a:lnTo>
                    <a:pt y="3260" x="35433"/>
                  </a:lnTo>
                  <a:lnTo>
                    <a:pt y="2717" x="34467"/>
                  </a:lnTo>
                  <a:lnTo>
                    <a:pt y="2234" x="33561"/>
                  </a:lnTo>
                  <a:lnTo>
                    <a:pt y="1811" x="32596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396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FDB515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50" id="450"/>
            <p:cNvSpPr/>
            <p:nvPr/>
          </p:nvSpPr>
          <p:spPr>
            <a:xfrm>
              <a:off y="2322525" x="3502150"/>
              <a:ext cy="949225" cx="686625"/>
            </a:xfrm>
            <a:custGeom>
              <a:pathLst>
                <a:path extrusionOk="0" h="37969" w="27465" fill="none">
                  <a:moveTo>
                    <a:pt y="33381" x="24688"/>
                  </a:moveTo>
                  <a:lnTo>
                    <a:pt y="33381" x="24688"/>
                  </a:lnTo>
                  <a:lnTo>
                    <a:pt y="32777" x="25111"/>
                  </a:lnTo>
                  <a:lnTo>
                    <a:pt y="32234" x="25473"/>
                  </a:lnTo>
                  <a:lnTo>
                    <a:pt y="31630" x="25775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5"/>
                  </a:lnTo>
                  <a:lnTo>
                    <a:pt y="23300" x="27465"/>
                  </a:lnTo>
                  <a:lnTo>
                    <a:pt y="21671" x="27404"/>
                  </a:lnTo>
                  <a:lnTo>
                    <a:pt y="19981" x="27284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30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3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8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366"/>
                  </a:lnTo>
                  <a:lnTo>
                    <a:pt y="61" x="13401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8"/>
                  </a:lnTo>
                  <a:lnTo>
                    <a:pt y="242" x="10141"/>
                  </a:lnTo>
                  <a:lnTo>
                    <a:pt y="484" x="9055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1"/>
                  </a:lnTo>
                  <a:lnTo>
                    <a:pt y="3140" x="4226"/>
                  </a:lnTo>
                  <a:lnTo>
                    <a:pt y="3140" x="4226"/>
                  </a:lnTo>
                  <a:lnTo>
                    <a:pt y="3743" x="3562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3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54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1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1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9"/>
                  </a:lnTo>
                  <a:lnTo>
                    <a:pt y="25654" x="1992"/>
                  </a:lnTo>
                  <a:lnTo>
                    <a:pt y="27586" x="2717"/>
                  </a:lnTo>
                  <a:lnTo>
                    <a:pt y="28552" x="313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31"/>
                  </a:lnTo>
                  <a:lnTo>
                    <a:pt y="32837" x="5735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1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7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5"/>
                  </a:lnTo>
                  <a:lnTo>
                    <a:pt y="37666" x="18109"/>
                  </a:lnTo>
                  <a:lnTo>
                    <a:pt y="37485" x="18773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1"/>
                  </a:lnTo>
                  <a:lnTo>
                    <a:pt y="35735" x="2233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843"/>
                  </a:lnTo>
                  <a:lnTo>
                    <a:pt y="33864" x="24326"/>
                  </a:lnTo>
                  <a:lnTo>
                    <a:pt y="33381" x="2468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51" id="451"/>
            <p:cNvSpPr/>
            <p:nvPr/>
          </p:nvSpPr>
          <p:spPr>
            <a:xfrm>
              <a:off y="2253125" x="3281825"/>
              <a:ext cy="1088025" cx="1131800"/>
            </a:xfrm>
            <a:custGeom>
              <a:pathLst>
                <a:path extrusionOk="0" h="43521" w="45272" fill="none">
                  <a:moveTo>
                    <a:pt y="43521" x="22153"/>
                  </a:moveTo>
                  <a:lnTo>
                    <a:pt y="43521" x="22153"/>
                  </a:lnTo>
                  <a:lnTo>
                    <a:pt y="43460" x="20825"/>
                  </a:lnTo>
                  <a:lnTo>
                    <a:pt y="43340" x="19558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3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4"/>
                  </a:lnTo>
                  <a:lnTo>
                    <a:pt y="37364" x="6399"/>
                  </a:lnTo>
                  <a:lnTo>
                    <a:pt y="36579" x="5675"/>
                  </a:lnTo>
                  <a:lnTo>
                    <a:pt y="35795" x="5011"/>
                  </a:lnTo>
                  <a:lnTo>
                    <a:pt y="35010" x="4347"/>
                  </a:lnTo>
                  <a:lnTo>
                    <a:pt y="34165" x="3743"/>
                  </a:lnTo>
                  <a:lnTo>
                    <a:pt y="33320" x="3200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087"/>
                  </a:lnTo>
                  <a:lnTo>
                    <a:pt y="27827" x="846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1"/>
                  </a:lnTo>
                  <a:lnTo>
                    <a:pt y="22032" x="1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24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7"/>
                  </a:lnTo>
                  <a:lnTo>
                    <a:pt y="14608" x="1329"/>
                  </a:lnTo>
                  <a:lnTo>
                    <a:pt y="13582" x="1751"/>
                  </a:lnTo>
                  <a:lnTo>
                    <a:pt y="12616" x="2174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6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1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5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396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6"/>
                  </a:lnTo>
                  <a:lnTo>
                    <a:pt y="2234" x="33561"/>
                  </a:lnTo>
                  <a:lnTo>
                    <a:pt y="2717" x="34467"/>
                  </a:lnTo>
                  <a:lnTo>
                    <a:pt y="3260" x="35433"/>
                  </a:lnTo>
                  <a:lnTo>
                    <a:pt y="3863" x="36278"/>
                  </a:lnTo>
                  <a:lnTo>
                    <a:pt y="4467" x="37123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5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0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8"/>
                  </a:lnTo>
                  <a:lnTo>
                    <a:pt y="34829" x="40624"/>
                  </a:lnTo>
                  <a:lnTo>
                    <a:pt y="35674" x="39960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5"/>
                  </a:lnTo>
                  <a:lnTo>
                    <a:pt y="41046" x="33079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5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15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52" id="452"/>
            <p:cNvSpPr/>
            <p:nvPr/>
          </p:nvSpPr>
          <p:spPr>
            <a:xfrm>
              <a:off y="2253125" x="2006700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3"/>
                  </a:lnTo>
                  <a:lnTo>
                    <a:pt y="2958" x="2323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0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5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2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6"/>
                  </a:lnTo>
                  <a:lnTo>
                    <a:pt y="24447" x="36217"/>
                  </a:lnTo>
                  <a:lnTo>
                    <a:pt y="26076" x="36277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7"/>
                  </a:lnTo>
                  <a:lnTo>
                    <a:pt y="35010" x="34286"/>
                  </a:lnTo>
                  <a:lnTo>
                    <a:pt y="35553" x="33923"/>
                  </a:lnTo>
                  <a:lnTo>
                    <a:pt y="36157" x="33561"/>
                  </a:lnTo>
                  <a:lnTo>
                    <a:pt y="36640" x="33139"/>
                  </a:lnTo>
                  <a:lnTo>
                    <a:pt y="37183" x="3271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207"/>
                  </a:lnTo>
                  <a:lnTo>
                    <a:pt y="38873" x="30603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5"/>
                  </a:lnTo>
                  <a:lnTo>
                    <a:pt y="40442" x="26921"/>
                  </a:lnTo>
                  <a:lnTo>
                    <a:pt y="40563" x="26257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39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3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7"/>
                  </a:lnTo>
                  <a:lnTo>
                    <a:pt y="34829" x="1400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2012"/>
                  </a:lnTo>
                  <a:lnTo>
                    <a:pt y="30362" x="11590"/>
                  </a:lnTo>
                  <a:lnTo>
                    <a:pt y="28430" x="10805"/>
                  </a:lnTo>
                  <a:lnTo>
                    <a:pt y="26499" x="10201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3"/>
                  </a:lnTo>
                  <a:lnTo>
                    <a:pt y="16962" x="8813"/>
                  </a:lnTo>
                  <a:lnTo>
                    <a:pt y="15513" x="8873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41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5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4"/>
                  </a:lnTo>
                  <a:lnTo>
                    <a:pt y="5916" x="13038"/>
                  </a:lnTo>
                  <a:lnTo>
                    <a:pt y="5191" x="13883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7"/>
                  </a:lnTo>
                  <a:lnTo>
                    <a:pt y="3018" x="18954"/>
                  </a:lnTo>
                  <a:lnTo>
                    <a:pt y="2837" x="20040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4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0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5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3"/>
                  </a:lnTo>
                  <a:lnTo>
                    <a:pt y="13582" x="1751"/>
                  </a:lnTo>
                  <a:lnTo>
                    <a:pt y="14608" x="1328"/>
                  </a:lnTo>
                  <a:lnTo>
                    <a:pt y="15574" x="1026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30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0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5"/>
                  </a:lnTo>
                  <a:lnTo>
                    <a:pt y="28732" x="114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199"/>
                  </a:lnTo>
                  <a:lnTo>
                    <a:pt y="34165" x="3803"/>
                  </a:lnTo>
                  <a:lnTo>
                    <a:pt y="35010" x="4346"/>
                  </a:lnTo>
                  <a:lnTo>
                    <a:pt y="35795" x="5010"/>
                  </a:lnTo>
                  <a:lnTo>
                    <a:pt y="36579" x="5674"/>
                  </a:lnTo>
                  <a:lnTo>
                    <a:pt y="37364" x="6399"/>
                  </a:lnTo>
                  <a:lnTo>
                    <a:pt y="38088" x="7183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2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7"/>
                  </a:lnTo>
                  <a:lnTo>
                    <a:pt y="43460" x="20825"/>
                  </a:lnTo>
                  <a:lnTo>
                    <a:pt y="43521" x="2221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4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8"/>
                  </a:lnTo>
                  <a:lnTo>
                    <a:pt y="40503" x="34104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59"/>
                  </a:lnTo>
                  <a:lnTo>
                    <a:pt y="34829" x="40623"/>
                  </a:lnTo>
                  <a:lnTo>
                    <a:pt y="33984" x="41287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6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4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2"/>
                  </a:lnTo>
                  <a:lnTo>
                    <a:pt y="3863" x="36277"/>
                  </a:lnTo>
                  <a:lnTo>
                    <a:pt y="3260" x="35432"/>
                  </a:lnTo>
                  <a:lnTo>
                    <a:pt y="2717" x="34527"/>
                  </a:lnTo>
                  <a:lnTo>
                    <a:pt y="2234" x="33561"/>
                  </a:lnTo>
                  <a:lnTo>
                    <a:pt y="1811" x="32595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457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53" id="453"/>
            <p:cNvSpPr/>
            <p:nvPr/>
          </p:nvSpPr>
          <p:spPr>
            <a:xfrm>
              <a:off y="2322525" x="2227025"/>
              <a:ext cy="949225" cx="686625"/>
            </a:xfrm>
            <a:custGeom>
              <a:pathLst>
                <a:path extrusionOk="0" h="37969" w="27465" fill="none">
                  <a:moveTo>
                    <a:pt y="33381" x="24748"/>
                  </a:moveTo>
                  <a:lnTo>
                    <a:pt y="33381" x="24748"/>
                  </a:lnTo>
                  <a:lnTo>
                    <a:pt y="32777" x="25110"/>
                  </a:lnTo>
                  <a:lnTo>
                    <a:pt y="32234" x="25473"/>
                  </a:lnTo>
                  <a:lnTo>
                    <a:pt y="31630" x="25774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4"/>
                  </a:lnTo>
                  <a:lnTo>
                    <a:pt y="23300" x="27464"/>
                  </a:lnTo>
                  <a:lnTo>
                    <a:pt y="21671" x="27404"/>
                  </a:lnTo>
                  <a:lnTo>
                    <a:pt y="19981" x="27283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29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2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7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426"/>
                  </a:lnTo>
                  <a:lnTo>
                    <a:pt y="61" x="13400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7"/>
                  </a:lnTo>
                  <a:lnTo>
                    <a:pt y="242" x="10141"/>
                  </a:lnTo>
                  <a:lnTo>
                    <a:pt y="484" x="9054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0"/>
                  </a:lnTo>
                  <a:lnTo>
                    <a:pt y="3140" x="4225"/>
                  </a:lnTo>
                  <a:lnTo>
                    <a:pt y="3140" x="4225"/>
                  </a:lnTo>
                  <a:lnTo>
                    <a:pt y="3743" x="3561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2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60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0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0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8"/>
                  </a:lnTo>
                  <a:lnTo>
                    <a:pt y="25654" x="1992"/>
                  </a:lnTo>
                  <a:lnTo>
                    <a:pt y="27586" x="2777"/>
                  </a:lnTo>
                  <a:lnTo>
                    <a:pt y="28552" x="319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91"/>
                  </a:lnTo>
                  <a:lnTo>
                    <a:pt y="32837" x="5734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0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6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4"/>
                  </a:lnTo>
                  <a:lnTo>
                    <a:pt y="37666" x="18108"/>
                  </a:lnTo>
                  <a:lnTo>
                    <a:pt y="37485" x="18772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0"/>
                  </a:lnTo>
                  <a:lnTo>
                    <a:pt y="35735" x="2239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903"/>
                  </a:lnTo>
                  <a:lnTo>
                    <a:pt y="33864" x="24326"/>
                  </a:lnTo>
                  <a:lnTo>
                    <a:pt y="33381" x="2474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54" id="454"/>
            <p:cNvSpPr/>
            <p:nvPr/>
          </p:nvSpPr>
          <p:spPr>
            <a:xfrm>
              <a:off y="2253125" x="2006700"/>
              <a:ext cy="1088025" cx="1131800"/>
            </a:xfrm>
            <a:custGeom>
              <a:pathLst>
                <a:path extrusionOk="0" h="43521" w="45272" fill="none">
                  <a:moveTo>
                    <a:pt y="43521" x="22213"/>
                  </a:moveTo>
                  <a:lnTo>
                    <a:pt y="43521" x="22213"/>
                  </a:lnTo>
                  <a:lnTo>
                    <a:pt y="43460" x="20825"/>
                  </a:lnTo>
                  <a:lnTo>
                    <a:pt y="43340" x="19557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2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3"/>
                  </a:lnTo>
                  <a:lnTo>
                    <a:pt y="37364" x="6399"/>
                  </a:lnTo>
                  <a:lnTo>
                    <a:pt y="36579" x="5674"/>
                  </a:lnTo>
                  <a:lnTo>
                    <a:pt y="35795" x="5010"/>
                  </a:lnTo>
                  <a:lnTo>
                    <a:pt y="35010" x="4346"/>
                  </a:lnTo>
                  <a:lnTo>
                    <a:pt y="34165" x="3803"/>
                  </a:lnTo>
                  <a:lnTo>
                    <a:pt y="33320" x="3199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147"/>
                  </a:lnTo>
                  <a:lnTo>
                    <a:pt y="27827" x="845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0"/>
                  </a:lnTo>
                  <a:lnTo>
                    <a:pt y="22032" x="0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30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6"/>
                  </a:lnTo>
                  <a:lnTo>
                    <a:pt y="14608" x="1328"/>
                  </a:lnTo>
                  <a:lnTo>
                    <a:pt y="13582" x="1751"/>
                  </a:lnTo>
                  <a:lnTo>
                    <a:pt y="12616" x="2173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5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0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4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457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5"/>
                  </a:lnTo>
                  <a:lnTo>
                    <a:pt y="2234" x="33561"/>
                  </a:lnTo>
                  <a:lnTo>
                    <a:pt y="2717" x="34527"/>
                  </a:lnTo>
                  <a:lnTo>
                    <a:pt y="3260" x="35432"/>
                  </a:lnTo>
                  <a:lnTo>
                    <a:pt y="3863" x="36277"/>
                  </a:lnTo>
                  <a:lnTo>
                    <a:pt y="4467" x="37122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4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6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7"/>
                  </a:lnTo>
                  <a:lnTo>
                    <a:pt y="34829" x="40623"/>
                  </a:lnTo>
                  <a:lnTo>
                    <a:pt y="35674" x="39959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4"/>
                  </a:lnTo>
                  <a:lnTo>
                    <a:pt y="41046" x="33078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4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21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55" id="455"/>
            <p:cNvSpPr/>
            <p:nvPr/>
          </p:nvSpPr>
          <p:spPr>
            <a:xfrm>
              <a:off y="1738550" x="247175"/>
              <a:ext cy="1681075" cx="1659950"/>
            </a:xfrm>
            <a:custGeom>
              <a:pathLst>
                <a:path extrusionOk="0" h="67243" w="66398">
                  <a:moveTo>
                    <a:pt y="0" x="36881"/>
                  </a:moveTo>
                  <a:lnTo>
                    <a:pt y="61" x="34708"/>
                  </a:lnTo>
                  <a:lnTo>
                    <a:pt y="181" x="32656"/>
                  </a:lnTo>
                  <a:lnTo>
                    <a:pt y="423" x="30603"/>
                  </a:lnTo>
                  <a:lnTo>
                    <a:pt y="725" x="28611"/>
                  </a:lnTo>
                  <a:lnTo>
                    <a:pt y="1147" x="26680"/>
                  </a:lnTo>
                  <a:lnTo>
                    <a:pt y="1630" x="24809"/>
                  </a:lnTo>
                  <a:lnTo>
                    <a:pt y="2234" x="23058"/>
                  </a:lnTo>
                  <a:lnTo>
                    <a:pt y="2837" x="21308"/>
                  </a:lnTo>
                  <a:lnTo>
                    <a:pt y="3561" x="19618"/>
                  </a:lnTo>
                  <a:lnTo>
                    <a:pt y="4346" x="17988"/>
                  </a:lnTo>
                  <a:lnTo>
                    <a:pt y="5191" x="16479"/>
                  </a:lnTo>
                  <a:lnTo>
                    <a:pt y="6157" x="14970"/>
                  </a:lnTo>
                  <a:lnTo>
                    <a:pt y="7123" x="13581"/>
                  </a:lnTo>
                  <a:lnTo>
                    <a:pt y="8149" x="12193"/>
                  </a:lnTo>
                  <a:lnTo>
                    <a:pt y="9296" x="10926"/>
                  </a:lnTo>
                  <a:lnTo>
                    <a:pt y="10443" x="9718"/>
                  </a:lnTo>
                  <a:lnTo>
                    <a:pt y="11650" x="8571"/>
                  </a:lnTo>
                  <a:lnTo>
                    <a:pt y="12917" x="7485"/>
                  </a:lnTo>
                  <a:lnTo>
                    <a:pt y="14245" x="6459"/>
                  </a:lnTo>
                  <a:lnTo>
                    <a:pt y="15573" x="5493"/>
                  </a:lnTo>
                  <a:lnTo>
                    <a:pt y="16962" x="4648"/>
                  </a:lnTo>
                  <a:lnTo>
                    <a:pt y="18410" x="3863"/>
                  </a:lnTo>
                  <a:lnTo>
                    <a:pt y="19859" x="3139"/>
                  </a:lnTo>
                  <a:lnTo>
                    <a:pt y="21368" x="2475"/>
                  </a:lnTo>
                  <a:lnTo>
                    <a:pt y="22877" x="1871"/>
                  </a:lnTo>
                  <a:lnTo>
                    <a:pt y="24446" x="1388"/>
                  </a:lnTo>
                  <a:lnTo>
                    <a:pt y="26016" x="966"/>
                  </a:lnTo>
                  <a:lnTo>
                    <a:pt y="27585" x="604"/>
                  </a:lnTo>
                  <a:lnTo>
                    <a:pt y="29215" x="362"/>
                  </a:lnTo>
                  <a:lnTo>
                    <a:pt y="30845" x="121"/>
                  </a:lnTo>
                  <a:lnTo>
                    <a:pt y="32474" x="0"/>
                  </a:lnTo>
                  <a:lnTo>
                    <a:pt y="34165" x="0"/>
                  </a:lnTo>
                  <a:lnTo>
                    <a:pt y="35553" x="0"/>
                  </a:lnTo>
                  <a:lnTo>
                    <a:pt y="36941" x="121"/>
                  </a:lnTo>
                  <a:lnTo>
                    <a:pt y="38330" x="242"/>
                  </a:lnTo>
                  <a:lnTo>
                    <a:pt y="39718" x="423"/>
                  </a:lnTo>
                  <a:lnTo>
                    <a:pt y="41167" x="725"/>
                  </a:lnTo>
                  <a:lnTo>
                    <a:pt y="42615" x="1026"/>
                  </a:lnTo>
                  <a:lnTo>
                    <a:pt y="44003" x="1449"/>
                  </a:lnTo>
                  <a:lnTo>
                    <a:pt y="45452" x="1871"/>
                  </a:lnTo>
                  <a:lnTo>
                    <a:pt y="46840" x="2415"/>
                  </a:lnTo>
                  <a:lnTo>
                    <a:pt y="48229" x="2958"/>
                  </a:lnTo>
                  <a:lnTo>
                    <a:pt y="49617" x="3622"/>
                  </a:lnTo>
                  <a:lnTo>
                    <a:pt y="51005" x="4346"/>
                  </a:lnTo>
                  <a:lnTo>
                    <a:pt y="52333" x="5131"/>
                  </a:lnTo>
                  <a:lnTo>
                    <a:pt y="53661" x="5976"/>
                  </a:lnTo>
                  <a:lnTo>
                    <a:pt y="54929" x="6942"/>
                  </a:lnTo>
                  <a:lnTo>
                    <a:pt y="56136" x="7907"/>
                  </a:lnTo>
                  <a:lnTo>
                    <a:pt y="57343" x="8994"/>
                  </a:lnTo>
                  <a:lnTo>
                    <a:pt y="58430" x="10141"/>
                  </a:lnTo>
                  <a:lnTo>
                    <a:pt y="59577" x="11408"/>
                  </a:lnTo>
                  <a:lnTo>
                    <a:pt y="60603" x="12676"/>
                  </a:lnTo>
                  <a:lnTo>
                    <a:pt y="61569" x="14064"/>
                  </a:lnTo>
                  <a:lnTo>
                    <a:pt y="62474" x="15513"/>
                  </a:lnTo>
                  <a:lnTo>
                    <a:pt y="63319" x="17082"/>
                  </a:lnTo>
                  <a:lnTo>
                    <a:pt y="64104" x="18712"/>
                  </a:lnTo>
                  <a:lnTo>
                    <a:pt y="64768" x="20402"/>
                  </a:lnTo>
                  <a:lnTo>
                    <a:pt y="65432" x="22213"/>
                  </a:lnTo>
                  <a:lnTo>
                    <a:pt y="65915" x="24084"/>
                  </a:lnTo>
                  <a:lnTo>
                    <a:pt y="66397" x="26076"/>
                  </a:lnTo>
                  <a:lnTo>
                    <a:pt y="66760" x="28068"/>
                  </a:lnTo>
                  <a:lnTo>
                    <a:pt y="67001" x="30241"/>
                  </a:lnTo>
                  <a:lnTo>
                    <a:pt y="67182" x="32475"/>
                  </a:lnTo>
                  <a:lnTo>
                    <a:pt y="67243" x="34768"/>
                  </a:lnTo>
                  <a:lnTo>
                    <a:pt y="67182" x="36639"/>
                  </a:lnTo>
                  <a:lnTo>
                    <a:pt y="67061" x="38511"/>
                  </a:lnTo>
                  <a:lnTo>
                    <a:pt y="66941" x="40382"/>
                  </a:lnTo>
                  <a:lnTo>
                    <a:pt y="66760" x="42193"/>
                  </a:lnTo>
                  <a:lnTo>
                    <a:pt y="66277" x="45935"/>
                  </a:lnTo>
                  <a:lnTo>
                    <a:pt y="65673" x="49859"/>
                  </a:lnTo>
                  <a:lnTo>
                    <a:pt y="62655" x="62897"/>
                  </a:lnTo>
                  <a:lnTo>
                    <a:pt y="51488" x="62897"/>
                  </a:lnTo>
                  <a:lnTo>
                    <a:pt y="49255" x="62957"/>
                  </a:lnTo>
                  <a:lnTo>
                    <a:pt y="47142" x="63078"/>
                  </a:lnTo>
                  <a:lnTo>
                    <a:pt y="46659" x="63198"/>
                  </a:lnTo>
                  <a:lnTo>
                    <a:pt y="46297" x="63379"/>
                  </a:lnTo>
                  <a:lnTo>
                    <a:pt y="45995" x="63621"/>
                  </a:lnTo>
                  <a:lnTo>
                    <a:pt y="45633" x="63983"/>
                  </a:lnTo>
                  <a:lnTo>
                    <a:pt y="43400" x="66398"/>
                  </a:lnTo>
                  <a:lnTo>
                    <a:pt y="43400" x="47022"/>
                  </a:lnTo>
                  <a:lnTo>
                    <a:pt y="47323" x="39718"/>
                  </a:lnTo>
                  <a:lnTo>
                    <a:pt y="46599" x="53480"/>
                  </a:lnTo>
                  <a:lnTo>
                    <a:pt y="61267" x="53480"/>
                  </a:lnTo>
                  <a:lnTo>
                    <a:pt y="62112" x="51368"/>
                  </a:lnTo>
                  <a:lnTo>
                    <a:pt y="62474" x="50160"/>
                  </a:lnTo>
                  <a:lnTo>
                    <a:pt y="62836" x="48893"/>
                  </a:lnTo>
                  <a:lnTo>
                    <a:pt y="63138" x="47444"/>
                  </a:lnTo>
                  <a:lnTo>
                    <a:pt y="63379" x="45814"/>
                  </a:lnTo>
                  <a:lnTo>
                    <a:pt y="63500" x="43943"/>
                  </a:lnTo>
                  <a:lnTo>
                    <a:pt y="63561" x="41891"/>
                  </a:lnTo>
                  <a:lnTo>
                    <a:pt y="63500" x="40080"/>
                  </a:lnTo>
                  <a:lnTo>
                    <a:pt y="63379" x="38269"/>
                  </a:lnTo>
                  <a:lnTo>
                    <a:pt y="63138" x="36519"/>
                  </a:lnTo>
                  <a:lnTo>
                    <a:pt y="62836" x="34768"/>
                  </a:lnTo>
                  <a:lnTo>
                    <a:pt y="62414" x="33138"/>
                  </a:lnTo>
                  <a:lnTo>
                    <a:pt y="61931" x="31509"/>
                  </a:lnTo>
                  <a:lnTo>
                    <a:pt y="61388" x="29939"/>
                  </a:lnTo>
                  <a:lnTo>
                    <a:pt y="60784" x="28430"/>
                  </a:lnTo>
                  <a:lnTo>
                    <a:pt y="60060" x="26982"/>
                  </a:lnTo>
                  <a:lnTo>
                    <a:pt y="59275" x="25593"/>
                  </a:lnTo>
                  <a:lnTo>
                    <a:pt y="58430" x="24205"/>
                  </a:lnTo>
                  <a:lnTo>
                    <a:pt y="57524" x="22937"/>
                  </a:lnTo>
                  <a:lnTo>
                    <a:pt y="56559" x="21670"/>
                  </a:lnTo>
                  <a:lnTo>
                    <a:pt y="55532" x="20463"/>
                  </a:lnTo>
                  <a:lnTo>
                    <a:pt y="54446" x="19376"/>
                  </a:lnTo>
                  <a:lnTo>
                    <a:pt y="53359" x="18290"/>
                  </a:lnTo>
                  <a:lnTo>
                    <a:pt y="52152" x="17263"/>
                  </a:lnTo>
                  <a:lnTo>
                    <a:pt y="50945" x="16298"/>
                  </a:lnTo>
                  <a:lnTo>
                    <a:pt y="49617" x="15392"/>
                  </a:lnTo>
                  <a:lnTo>
                    <a:pt y="48349" x="14547"/>
                  </a:lnTo>
                  <a:lnTo>
                    <a:pt y="46961" x="13763"/>
                  </a:lnTo>
                  <a:lnTo>
                    <a:pt y="45573" x="13038"/>
                  </a:lnTo>
                  <a:lnTo>
                    <a:pt y="44124" x="12435"/>
                  </a:lnTo>
                  <a:lnTo>
                    <a:pt y="42676" x="11831"/>
                  </a:lnTo>
                  <a:lnTo>
                    <a:pt y="41167" x="11288"/>
                  </a:lnTo>
                  <a:lnTo>
                    <a:pt y="39657" x="10865"/>
                  </a:lnTo>
                  <a:lnTo>
                    <a:pt y="38148" x="10443"/>
                  </a:lnTo>
                  <a:lnTo>
                    <a:pt y="36579" x="10141"/>
                  </a:lnTo>
                  <a:lnTo>
                    <a:pt y="35010" x="9899"/>
                  </a:lnTo>
                  <a:lnTo>
                    <a:pt y="33440" x="9718"/>
                  </a:lnTo>
                  <a:lnTo>
                    <a:pt y="31811" x="9598"/>
                  </a:lnTo>
                  <a:lnTo>
                    <a:pt y="30241" x="9598"/>
                  </a:lnTo>
                  <a:lnTo>
                    <a:pt y="28732" x="9598"/>
                  </a:lnTo>
                  <a:lnTo>
                    <a:pt y="27283" x="9718"/>
                  </a:lnTo>
                  <a:lnTo>
                    <a:pt y="25895" x="9839"/>
                  </a:lnTo>
                  <a:lnTo>
                    <a:pt y="24507" x="10080"/>
                  </a:lnTo>
                  <a:lnTo>
                    <a:pt y="23119" x="10322"/>
                  </a:lnTo>
                  <a:lnTo>
                    <a:pt y="21791" x="10684"/>
                  </a:lnTo>
                  <a:lnTo>
                    <a:pt y="20523" x="11046"/>
                  </a:lnTo>
                  <a:lnTo>
                    <a:pt y="19255" x="11469"/>
                  </a:lnTo>
                  <a:lnTo>
                    <a:pt y="18048" x="12012"/>
                  </a:lnTo>
                  <a:lnTo>
                    <a:pt y="16901" x="12555"/>
                  </a:lnTo>
                  <a:lnTo>
                    <a:pt y="15754" x="13159"/>
                  </a:lnTo>
                  <a:lnTo>
                    <a:pt y="14668" x="13763"/>
                  </a:lnTo>
                  <a:lnTo>
                    <a:pt y="13642" x="14487"/>
                  </a:lnTo>
                  <a:lnTo>
                    <a:pt y="12616" x="15211"/>
                  </a:lnTo>
                  <a:lnTo>
                    <a:pt y="11710" x="15996"/>
                  </a:lnTo>
                  <a:lnTo>
                    <a:pt y="10744" x="16841"/>
                  </a:lnTo>
                  <a:lnTo>
                    <a:pt y="9899" x="17686"/>
                  </a:lnTo>
                  <a:lnTo>
                    <a:pt y="9115" x="18591"/>
                  </a:lnTo>
                  <a:lnTo>
                    <a:pt y="8330" x="19557"/>
                  </a:lnTo>
                  <a:lnTo>
                    <a:pt y="7606" x="20523"/>
                  </a:lnTo>
                  <a:lnTo>
                    <a:pt y="6942" x="21549"/>
                  </a:lnTo>
                  <a:lnTo>
                    <a:pt y="6338" x="22636"/>
                  </a:lnTo>
                  <a:lnTo>
                    <a:pt y="5734" x="23722"/>
                  </a:lnTo>
                  <a:lnTo>
                    <a:pt y="5252" x="24809"/>
                  </a:lnTo>
                  <a:lnTo>
                    <a:pt y="4829" x="26016"/>
                  </a:lnTo>
                  <a:lnTo>
                    <a:pt y="4407" x="27163"/>
                  </a:lnTo>
                  <a:lnTo>
                    <a:pt y="4044" x="28370"/>
                  </a:lnTo>
                  <a:lnTo>
                    <a:pt y="3803" x="29638"/>
                  </a:lnTo>
                  <a:lnTo>
                    <a:pt y="3561" x="30905"/>
                  </a:lnTo>
                  <a:lnTo>
                    <a:pt y="3441" x="32233"/>
                  </a:lnTo>
                  <a:lnTo>
                    <a:pt y="3320" x="33501"/>
                  </a:lnTo>
                  <a:lnTo>
                    <a:pt y="3320" x="34889"/>
                  </a:lnTo>
                  <a:lnTo>
                    <a:pt y="3380" x="36821"/>
                  </a:lnTo>
                  <a:lnTo>
                    <a:pt y="3561" x="38692"/>
                  </a:lnTo>
                  <a:lnTo>
                    <a:pt y="3803" x="40382"/>
                  </a:lnTo>
                  <a:lnTo>
                    <a:pt y="4225" x="42012"/>
                  </a:lnTo>
                  <a:lnTo>
                    <a:pt y="4648" x="43521"/>
                  </a:lnTo>
                  <a:lnTo>
                    <a:pt y="5191" x="44969"/>
                  </a:lnTo>
                  <a:lnTo>
                    <a:pt y="5795" x="46297"/>
                  </a:lnTo>
                  <a:lnTo>
                    <a:pt y="6459" x="47504"/>
                  </a:lnTo>
                  <a:lnTo>
                    <a:pt y="7123" x="48651"/>
                  </a:lnTo>
                  <a:lnTo>
                    <a:pt y="7847" x="49677"/>
                  </a:lnTo>
                  <a:lnTo>
                    <a:pt y="8571" x="50643"/>
                  </a:lnTo>
                  <a:lnTo>
                    <a:pt y="9235" x="51549"/>
                  </a:lnTo>
                  <a:lnTo>
                    <a:pt y="10624" x="53118"/>
                  </a:lnTo>
                  <a:lnTo>
                    <a:pt y="11891" x="54386"/>
                  </a:lnTo>
                  <a:lnTo>
                    <a:pt y="15513" x="52152"/>
                  </a:lnTo>
                  <a:lnTo>
                    <a:pt y="15513" x="52152"/>
                  </a:lnTo>
                  <a:lnTo>
                    <a:pt y="14789" x="55351"/>
                  </a:lnTo>
                  <a:lnTo>
                    <a:pt y="7606" x="62897"/>
                  </a:lnTo>
                  <a:lnTo>
                    <a:pt y="6398" x="61146"/>
                  </a:lnTo>
                  <a:lnTo>
                    <a:pt y="5674" x="59999"/>
                  </a:lnTo>
                  <a:lnTo>
                    <a:pt y="4950" x="58671"/>
                  </a:lnTo>
                  <a:lnTo>
                    <a:pt y="4225" x="57162"/>
                  </a:lnTo>
                  <a:lnTo>
                    <a:pt y="3441" x="55351"/>
                  </a:lnTo>
                  <a:lnTo>
                    <a:pt y="2656" x="53239"/>
                  </a:lnTo>
                  <a:lnTo>
                    <a:pt y="1932" x="50824"/>
                  </a:lnTo>
                  <a:lnTo>
                    <a:pt y="1509" x="49195"/>
                  </a:lnTo>
                  <a:lnTo>
                    <a:pt y="1147" x="47565"/>
                  </a:lnTo>
                  <a:lnTo>
                    <a:pt y="785" x="45814"/>
                  </a:lnTo>
                  <a:lnTo>
                    <a:pt y="543" x="44124"/>
                  </a:lnTo>
                  <a:lnTo>
                    <a:pt y="302" x="42313"/>
                  </a:lnTo>
                  <a:lnTo>
                    <a:pt y="121" x="40563"/>
                  </a:lnTo>
                  <a:lnTo>
                    <a:pt y="61" x="38692"/>
                  </a:lnTo>
                  <a:lnTo>
                    <a:pt y="0" x="36881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56" id="456"/>
            <p:cNvSpPr/>
            <p:nvPr/>
          </p:nvSpPr>
          <p:spPr>
            <a:xfrm>
              <a:off y="1738550" x="247175"/>
              <a:ext cy="1681075" cx="1659950"/>
            </a:xfrm>
            <a:custGeom>
              <a:pathLst>
                <a:path extrusionOk="0" h="67243" w="66398" fill="none">
                  <a:moveTo>
                    <a:pt y="62655" x="62897"/>
                  </a:moveTo>
                  <a:lnTo>
                    <a:pt y="65673" x="49859"/>
                  </a:lnTo>
                  <a:lnTo>
                    <a:pt y="65673" x="49859"/>
                  </a:lnTo>
                  <a:lnTo>
                    <a:pt y="66277" x="45935"/>
                  </a:lnTo>
                  <a:lnTo>
                    <a:pt y="66760" x="42193"/>
                  </a:lnTo>
                  <a:lnTo>
                    <a:pt y="66941" x="40382"/>
                  </a:lnTo>
                  <a:lnTo>
                    <a:pt y="67061" x="38511"/>
                  </a:lnTo>
                  <a:lnTo>
                    <a:pt y="67182" x="36639"/>
                  </a:lnTo>
                  <a:lnTo>
                    <a:pt y="67243" x="34768"/>
                  </a:lnTo>
                  <a:lnTo>
                    <a:pt y="67243" x="34768"/>
                  </a:lnTo>
                  <a:lnTo>
                    <a:pt y="67182" x="32475"/>
                  </a:lnTo>
                  <a:lnTo>
                    <a:pt y="67001" x="30241"/>
                  </a:lnTo>
                  <a:lnTo>
                    <a:pt y="66760" x="28068"/>
                  </a:lnTo>
                  <a:lnTo>
                    <a:pt y="66397" x="26076"/>
                  </a:lnTo>
                  <a:lnTo>
                    <a:pt y="65915" x="24084"/>
                  </a:lnTo>
                  <a:lnTo>
                    <a:pt y="65432" x="22213"/>
                  </a:lnTo>
                  <a:lnTo>
                    <a:pt y="64768" x="20402"/>
                  </a:lnTo>
                  <a:lnTo>
                    <a:pt y="64104" x="18712"/>
                  </a:lnTo>
                  <a:lnTo>
                    <a:pt y="63319" x="17082"/>
                  </a:lnTo>
                  <a:lnTo>
                    <a:pt y="62474" x="15513"/>
                  </a:lnTo>
                  <a:lnTo>
                    <a:pt y="61569" x="14064"/>
                  </a:lnTo>
                  <a:lnTo>
                    <a:pt y="60603" x="12676"/>
                  </a:lnTo>
                  <a:lnTo>
                    <a:pt y="59577" x="11408"/>
                  </a:lnTo>
                  <a:lnTo>
                    <a:pt y="58430" x="10141"/>
                  </a:lnTo>
                  <a:lnTo>
                    <a:pt y="57343" x="8994"/>
                  </a:lnTo>
                  <a:lnTo>
                    <a:pt y="56136" x="7907"/>
                  </a:lnTo>
                  <a:lnTo>
                    <a:pt y="54929" x="6942"/>
                  </a:lnTo>
                  <a:lnTo>
                    <a:pt y="53661" x="5976"/>
                  </a:lnTo>
                  <a:lnTo>
                    <a:pt y="52333" x="5131"/>
                  </a:lnTo>
                  <a:lnTo>
                    <a:pt y="51005" x="4346"/>
                  </a:lnTo>
                  <a:lnTo>
                    <a:pt y="49617" x="3622"/>
                  </a:lnTo>
                  <a:lnTo>
                    <a:pt y="48229" x="2958"/>
                  </a:lnTo>
                  <a:lnTo>
                    <a:pt y="46840" x="2415"/>
                  </a:lnTo>
                  <a:lnTo>
                    <a:pt y="45452" x="1871"/>
                  </a:lnTo>
                  <a:lnTo>
                    <a:pt y="44003" x="1449"/>
                  </a:lnTo>
                  <a:lnTo>
                    <a:pt y="42615" x="1026"/>
                  </a:lnTo>
                  <a:lnTo>
                    <a:pt y="41167" x="725"/>
                  </a:lnTo>
                  <a:lnTo>
                    <a:pt y="39718" x="423"/>
                  </a:lnTo>
                  <a:lnTo>
                    <a:pt y="38330" x="242"/>
                  </a:lnTo>
                  <a:lnTo>
                    <a:pt y="36941" x="121"/>
                  </a:lnTo>
                  <a:lnTo>
                    <a:pt y="35553" x="0"/>
                  </a:lnTo>
                  <a:lnTo>
                    <a:pt y="34165" x="0"/>
                  </a:lnTo>
                  <a:lnTo>
                    <a:pt y="34165" x="0"/>
                  </a:lnTo>
                  <a:lnTo>
                    <a:pt y="32474" x="0"/>
                  </a:lnTo>
                  <a:lnTo>
                    <a:pt y="30845" x="121"/>
                  </a:lnTo>
                  <a:lnTo>
                    <a:pt y="29215" x="362"/>
                  </a:lnTo>
                  <a:lnTo>
                    <a:pt y="27585" x="604"/>
                  </a:lnTo>
                  <a:lnTo>
                    <a:pt y="26016" x="966"/>
                  </a:lnTo>
                  <a:lnTo>
                    <a:pt y="24446" x="1388"/>
                  </a:lnTo>
                  <a:lnTo>
                    <a:pt y="22877" x="1871"/>
                  </a:lnTo>
                  <a:lnTo>
                    <a:pt y="21368" x="2475"/>
                  </a:lnTo>
                  <a:lnTo>
                    <a:pt y="19859" x="3139"/>
                  </a:lnTo>
                  <a:lnTo>
                    <a:pt y="18410" x="3863"/>
                  </a:lnTo>
                  <a:lnTo>
                    <a:pt y="16962" x="4648"/>
                  </a:lnTo>
                  <a:lnTo>
                    <a:pt y="15573" x="5493"/>
                  </a:lnTo>
                  <a:lnTo>
                    <a:pt y="14245" x="6459"/>
                  </a:lnTo>
                  <a:lnTo>
                    <a:pt y="12917" x="7485"/>
                  </a:lnTo>
                  <a:lnTo>
                    <a:pt y="11650" x="8571"/>
                  </a:lnTo>
                  <a:lnTo>
                    <a:pt y="10443" x="9718"/>
                  </a:lnTo>
                  <a:lnTo>
                    <a:pt y="9296" x="10926"/>
                  </a:lnTo>
                  <a:lnTo>
                    <a:pt y="8149" x="12193"/>
                  </a:lnTo>
                  <a:lnTo>
                    <a:pt y="7123" x="13581"/>
                  </a:lnTo>
                  <a:lnTo>
                    <a:pt y="6157" x="14970"/>
                  </a:lnTo>
                  <a:lnTo>
                    <a:pt y="5191" x="16479"/>
                  </a:lnTo>
                  <a:lnTo>
                    <a:pt y="4346" x="17988"/>
                  </a:lnTo>
                  <a:lnTo>
                    <a:pt y="3561" x="19618"/>
                  </a:lnTo>
                  <a:lnTo>
                    <a:pt y="2837" x="21308"/>
                  </a:lnTo>
                  <a:lnTo>
                    <a:pt y="2234" x="23058"/>
                  </a:lnTo>
                  <a:lnTo>
                    <a:pt y="1630" x="24809"/>
                  </a:lnTo>
                  <a:lnTo>
                    <a:pt y="1147" x="26680"/>
                  </a:lnTo>
                  <a:lnTo>
                    <a:pt y="725" x="28611"/>
                  </a:lnTo>
                  <a:lnTo>
                    <a:pt y="423" x="30603"/>
                  </a:lnTo>
                  <a:lnTo>
                    <a:pt y="181" x="32656"/>
                  </a:lnTo>
                  <a:lnTo>
                    <a:pt y="61" x="34708"/>
                  </a:lnTo>
                  <a:lnTo>
                    <a:pt y="0" x="36881"/>
                  </a:lnTo>
                  <a:lnTo>
                    <a:pt y="0" x="36881"/>
                  </a:lnTo>
                  <a:lnTo>
                    <a:pt y="61" x="38692"/>
                  </a:lnTo>
                  <a:lnTo>
                    <a:pt y="121" x="40563"/>
                  </a:lnTo>
                  <a:lnTo>
                    <a:pt y="302" x="42313"/>
                  </a:lnTo>
                  <a:lnTo>
                    <a:pt y="543" x="44124"/>
                  </a:lnTo>
                  <a:lnTo>
                    <a:pt y="785" x="45814"/>
                  </a:lnTo>
                  <a:lnTo>
                    <a:pt y="1147" x="47565"/>
                  </a:lnTo>
                  <a:lnTo>
                    <a:pt y="1509" x="49195"/>
                  </a:lnTo>
                  <a:lnTo>
                    <a:pt y="1932" x="50824"/>
                  </a:lnTo>
                  <a:lnTo>
                    <a:pt y="1932" x="50824"/>
                  </a:lnTo>
                  <a:lnTo>
                    <a:pt y="2656" x="53239"/>
                  </a:lnTo>
                  <a:lnTo>
                    <a:pt y="3441" x="55351"/>
                  </a:lnTo>
                  <a:lnTo>
                    <a:pt y="4225" x="57162"/>
                  </a:lnTo>
                  <a:lnTo>
                    <a:pt y="4950" x="58671"/>
                  </a:lnTo>
                  <a:lnTo>
                    <a:pt y="5674" x="59999"/>
                  </a:lnTo>
                  <a:lnTo>
                    <a:pt y="6398" x="61146"/>
                  </a:lnTo>
                  <a:lnTo>
                    <a:pt y="7606" x="62897"/>
                  </a:lnTo>
                  <a:lnTo>
                    <a:pt y="14789" x="55351"/>
                  </a:lnTo>
                  <a:lnTo>
                    <a:pt y="15513" x="52152"/>
                  </a:lnTo>
                  <a:lnTo>
                    <a:pt y="11891" x="54386"/>
                  </a:lnTo>
                  <a:lnTo>
                    <a:pt y="11891" x="54386"/>
                  </a:lnTo>
                  <a:lnTo>
                    <a:pt y="10624" x="53118"/>
                  </a:lnTo>
                  <a:lnTo>
                    <a:pt y="9235" x="51549"/>
                  </a:lnTo>
                  <a:lnTo>
                    <a:pt y="8571" x="50643"/>
                  </a:lnTo>
                  <a:lnTo>
                    <a:pt y="7847" x="49677"/>
                  </a:lnTo>
                  <a:lnTo>
                    <a:pt y="7123" x="48651"/>
                  </a:lnTo>
                  <a:lnTo>
                    <a:pt y="6459" x="47504"/>
                  </a:lnTo>
                  <a:lnTo>
                    <a:pt y="5795" x="46297"/>
                  </a:lnTo>
                  <a:lnTo>
                    <a:pt y="5191" x="44969"/>
                  </a:lnTo>
                  <a:lnTo>
                    <a:pt y="4648" x="43521"/>
                  </a:lnTo>
                  <a:lnTo>
                    <a:pt y="4225" x="42012"/>
                  </a:lnTo>
                  <a:lnTo>
                    <a:pt y="3803" x="40382"/>
                  </a:lnTo>
                  <a:lnTo>
                    <a:pt y="3561" x="38692"/>
                  </a:lnTo>
                  <a:lnTo>
                    <a:pt y="3380" x="36821"/>
                  </a:lnTo>
                  <a:lnTo>
                    <a:pt y="3320" x="34889"/>
                  </a:lnTo>
                  <a:lnTo>
                    <a:pt y="3320" x="34889"/>
                  </a:lnTo>
                  <a:lnTo>
                    <a:pt y="3320" x="33501"/>
                  </a:lnTo>
                  <a:lnTo>
                    <a:pt y="3441" x="32233"/>
                  </a:lnTo>
                  <a:lnTo>
                    <a:pt y="3561" x="30905"/>
                  </a:lnTo>
                  <a:lnTo>
                    <a:pt y="3803" x="29638"/>
                  </a:lnTo>
                  <a:lnTo>
                    <a:pt y="4044" x="28370"/>
                  </a:lnTo>
                  <a:lnTo>
                    <a:pt y="4407" x="27163"/>
                  </a:lnTo>
                  <a:lnTo>
                    <a:pt y="4829" x="26016"/>
                  </a:lnTo>
                  <a:lnTo>
                    <a:pt y="5252" x="24809"/>
                  </a:lnTo>
                  <a:lnTo>
                    <a:pt y="5734" x="23722"/>
                  </a:lnTo>
                  <a:lnTo>
                    <a:pt y="6338" x="22636"/>
                  </a:lnTo>
                  <a:lnTo>
                    <a:pt y="6942" x="21549"/>
                  </a:lnTo>
                  <a:lnTo>
                    <a:pt y="7606" x="20523"/>
                  </a:lnTo>
                  <a:lnTo>
                    <a:pt y="8330" x="19557"/>
                  </a:lnTo>
                  <a:lnTo>
                    <a:pt y="9115" x="18591"/>
                  </a:lnTo>
                  <a:lnTo>
                    <a:pt y="9899" x="17686"/>
                  </a:lnTo>
                  <a:lnTo>
                    <a:pt y="10744" x="16841"/>
                  </a:lnTo>
                  <a:lnTo>
                    <a:pt y="11710" x="15996"/>
                  </a:lnTo>
                  <a:lnTo>
                    <a:pt y="12616" x="15211"/>
                  </a:lnTo>
                  <a:lnTo>
                    <a:pt y="13642" x="14487"/>
                  </a:lnTo>
                  <a:lnTo>
                    <a:pt y="14668" x="13763"/>
                  </a:lnTo>
                  <a:lnTo>
                    <a:pt y="15754" x="13159"/>
                  </a:lnTo>
                  <a:lnTo>
                    <a:pt y="16901" x="12555"/>
                  </a:lnTo>
                  <a:lnTo>
                    <a:pt y="18048" x="12012"/>
                  </a:lnTo>
                  <a:lnTo>
                    <a:pt y="19255" x="11469"/>
                  </a:lnTo>
                  <a:lnTo>
                    <a:pt y="20523" x="11046"/>
                  </a:lnTo>
                  <a:lnTo>
                    <a:pt y="21791" x="10684"/>
                  </a:lnTo>
                  <a:lnTo>
                    <a:pt y="23119" x="10322"/>
                  </a:lnTo>
                  <a:lnTo>
                    <a:pt y="24507" x="10080"/>
                  </a:lnTo>
                  <a:lnTo>
                    <a:pt y="25895" x="9839"/>
                  </a:lnTo>
                  <a:lnTo>
                    <a:pt y="27283" x="9718"/>
                  </a:lnTo>
                  <a:lnTo>
                    <a:pt y="28732" x="9598"/>
                  </a:lnTo>
                  <a:lnTo>
                    <a:pt y="30241" x="9598"/>
                  </a:lnTo>
                  <a:lnTo>
                    <a:pt y="30241" x="9598"/>
                  </a:lnTo>
                  <a:lnTo>
                    <a:pt y="31811" x="9598"/>
                  </a:lnTo>
                  <a:lnTo>
                    <a:pt y="33440" x="9718"/>
                  </a:lnTo>
                  <a:lnTo>
                    <a:pt y="35010" x="9899"/>
                  </a:lnTo>
                  <a:lnTo>
                    <a:pt y="36579" x="10141"/>
                  </a:lnTo>
                  <a:lnTo>
                    <a:pt y="38148" x="10443"/>
                  </a:lnTo>
                  <a:lnTo>
                    <a:pt y="39657" x="10865"/>
                  </a:lnTo>
                  <a:lnTo>
                    <a:pt y="41167" x="11288"/>
                  </a:lnTo>
                  <a:lnTo>
                    <a:pt y="42676" x="11831"/>
                  </a:lnTo>
                  <a:lnTo>
                    <a:pt y="44124" x="12435"/>
                  </a:lnTo>
                  <a:lnTo>
                    <a:pt y="45573" x="13038"/>
                  </a:lnTo>
                  <a:lnTo>
                    <a:pt y="46961" x="13763"/>
                  </a:lnTo>
                  <a:lnTo>
                    <a:pt y="48349" x="14547"/>
                  </a:lnTo>
                  <a:lnTo>
                    <a:pt y="49617" x="15392"/>
                  </a:lnTo>
                  <a:lnTo>
                    <a:pt y="50945" x="16298"/>
                  </a:lnTo>
                  <a:lnTo>
                    <a:pt y="52152" x="17263"/>
                  </a:lnTo>
                  <a:lnTo>
                    <a:pt y="53359" x="18290"/>
                  </a:lnTo>
                  <a:lnTo>
                    <a:pt y="54446" x="19376"/>
                  </a:lnTo>
                  <a:lnTo>
                    <a:pt y="55532" x="20463"/>
                  </a:lnTo>
                  <a:lnTo>
                    <a:pt y="56559" x="21670"/>
                  </a:lnTo>
                  <a:lnTo>
                    <a:pt y="57524" x="22937"/>
                  </a:lnTo>
                  <a:lnTo>
                    <a:pt y="58430" x="24205"/>
                  </a:lnTo>
                  <a:lnTo>
                    <a:pt y="59275" x="25593"/>
                  </a:lnTo>
                  <a:lnTo>
                    <a:pt y="60060" x="26982"/>
                  </a:lnTo>
                  <a:lnTo>
                    <a:pt y="60784" x="28430"/>
                  </a:lnTo>
                  <a:lnTo>
                    <a:pt y="61388" x="29939"/>
                  </a:lnTo>
                  <a:lnTo>
                    <a:pt y="61931" x="31509"/>
                  </a:lnTo>
                  <a:lnTo>
                    <a:pt y="62414" x="33138"/>
                  </a:lnTo>
                  <a:lnTo>
                    <a:pt y="62836" x="34768"/>
                  </a:lnTo>
                  <a:lnTo>
                    <a:pt y="63138" x="36519"/>
                  </a:lnTo>
                  <a:lnTo>
                    <a:pt y="63379" x="38269"/>
                  </a:lnTo>
                  <a:lnTo>
                    <a:pt y="63500" x="40080"/>
                  </a:lnTo>
                  <a:lnTo>
                    <a:pt y="63561" x="41891"/>
                  </a:lnTo>
                  <a:lnTo>
                    <a:pt y="63561" x="41891"/>
                  </a:lnTo>
                  <a:lnTo>
                    <a:pt y="63500" x="43943"/>
                  </a:lnTo>
                  <a:lnTo>
                    <a:pt y="63379" x="45814"/>
                  </a:lnTo>
                  <a:lnTo>
                    <a:pt y="63138" x="47444"/>
                  </a:lnTo>
                  <a:lnTo>
                    <a:pt y="62836" x="48893"/>
                  </a:lnTo>
                  <a:lnTo>
                    <a:pt y="62474" x="50160"/>
                  </a:lnTo>
                  <a:lnTo>
                    <a:pt y="62112" x="51368"/>
                  </a:lnTo>
                  <a:lnTo>
                    <a:pt y="61267" x="53480"/>
                  </a:lnTo>
                  <a:lnTo>
                    <a:pt y="46599" x="53480"/>
                  </a:lnTo>
                  <a:lnTo>
                    <a:pt y="47323" x="39718"/>
                  </a:lnTo>
                  <a:lnTo>
                    <a:pt y="43400" x="47022"/>
                  </a:lnTo>
                  <a:lnTo>
                    <a:pt y="43400" x="66398"/>
                  </a:lnTo>
                  <a:lnTo>
                    <a:pt y="45633" x="63983"/>
                  </a:lnTo>
                  <a:lnTo>
                    <a:pt y="45633" x="63983"/>
                  </a:lnTo>
                  <a:lnTo>
                    <a:pt y="45995" x="63621"/>
                  </a:lnTo>
                  <a:lnTo>
                    <a:pt y="46297" x="63379"/>
                  </a:lnTo>
                  <a:lnTo>
                    <a:pt y="46659" x="63198"/>
                  </a:lnTo>
                  <a:lnTo>
                    <a:pt y="47142" x="63078"/>
                  </a:lnTo>
                  <a:lnTo>
                    <a:pt y="47142" x="63078"/>
                  </a:lnTo>
                  <a:lnTo>
                    <a:pt y="49255" x="62957"/>
                  </a:lnTo>
                  <a:lnTo>
                    <a:pt y="51488" x="62897"/>
                  </a:lnTo>
                  <a:lnTo>
                    <a:pt y="62655" x="6289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57" id="457"/>
            <p:cNvSpPr/>
            <p:nvPr/>
          </p:nvSpPr>
          <p:spPr>
            <a:xfrm>
              <a:off y="1685725" x="5530275"/>
              <a:ext cy="1614700" cx="602125"/>
            </a:xfrm>
            <a:custGeom>
              <a:pathLst>
                <a:path extrusionOk="0" h="64588" w="24085">
                  <a:moveTo>
                    <a:pt y="1" x="6882"/>
                  </a:moveTo>
                  <a:lnTo>
                    <a:pt y="3320" x="1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close/>
                </a:path>
              </a:pathLst>
            </a:custGeom>
            <a:solidFill>
              <a:srgbClr val="49A94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58" id="458"/>
            <p:cNvSpPr/>
            <p:nvPr/>
          </p:nvSpPr>
          <p:spPr>
            <a:xfrm>
              <a:off y="1685725" x="5530275"/>
              <a:ext cy="1614700" cx="602125"/>
            </a:xfrm>
            <a:custGeom>
              <a:pathLst>
                <a:path extrusionOk="0" h="64588" w="24085" fill="none">
                  <a:moveTo>
                    <a:pt y="62112" x="19437"/>
                  </a:move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lnTo>
                    <a:pt y="1" x="6882"/>
                  </a:lnTo>
                  <a:lnTo>
                    <a:pt y="3320" x="1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59" id="459"/>
            <p:cNvSpPr/>
            <p:nvPr/>
          </p:nvSpPr>
          <p:spPr>
            <a:xfrm>
              <a:off y="2253125" x="6148975"/>
              <a:ext cy="1091050" cx="947700"/>
            </a:xfrm>
            <a:custGeom>
              <a:pathLst>
                <a:path extrusionOk="0" h="43642" w="37908">
                  <a:moveTo>
                    <a:pt y="3018" x="18230"/>
                  </a:moveTo>
                  <a:lnTo>
                    <a:pt y="3079" x="19135"/>
                  </a:lnTo>
                  <a:lnTo>
                    <a:pt y="3199" x="19980"/>
                  </a:lnTo>
                  <a:lnTo>
                    <a:pt y="3441" x="20886"/>
                  </a:lnTo>
                  <a:lnTo>
                    <a:pt y="3682" x="21671"/>
                  </a:lnTo>
                  <a:lnTo>
                    <a:pt y="4105" x="22455"/>
                  </a:lnTo>
                  <a:lnTo>
                    <a:pt y="4527" x="23180"/>
                  </a:lnTo>
                  <a:lnTo>
                    <a:pt y="5010" x="23904"/>
                  </a:lnTo>
                  <a:lnTo>
                    <a:pt y="5554" x="24568"/>
                  </a:lnTo>
                  <a:lnTo>
                    <a:pt y="6097" x="25111"/>
                  </a:lnTo>
                  <a:lnTo>
                    <a:pt y="6761" x="25654"/>
                  </a:lnTo>
                  <a:lnTo>
                    <a:pt y="7364" x="26077"/>
                  </a:lnTo>
                  <a:lnTo>
                    <a:pt y="8028" x="26499"/>
                  </a:lnTo>
                  <a:lnTo>
                    <a:pt y="8753" x="26801"/>
                  </a:lnTo>
                  <a:lnTo>
                    <a:pt y="9417" x="26982"/>
                  </a:lnTo>
                  <a:lnTo>
                    <a:pt y="10141" x="27163"/>
                  </a:lnTo>
                  <a:lnTo>
                    <a:pt y="10805" x="27224"/>
                  </a:lnTo>
                  <a:lnTo>
                    <a:pt y="11228" x="27163"/>
                  </a:lnTo>
                  <a:lnTo>
                    <a:pt y="11650" x="27043"/>
                  </a:lnTo>
                  <a:lnTo>
                    <a:pt y="11952" x="26801"/>
                  </a:lnTo>
                  <a:lnTo>
                    <a:pt y="12254" x="26499"/>
                  </a:lnTo>
                  <a:lnTo>
                    <a:pt y="12555" x="26137"/>
                  </a:lnTo>
                  <a:lnTo>
                    <a:pt y="12797" x="25715"/>
                  </a:lnTo>
                  <a:lnTo>
                    <a:pt y="13280" x="24568"/>
                  </a:lnTo>
                  <a:lnTo>
                    <a:pt y="20402" x="8089"/>
                  </a:lnTo>
                  <a:lnTo>
                    <a:pt y="17988" x="7908"/>
                  </a:lnTo>
                  <a:lnTo>
                    <a:pt y="16781" x="7787"/>
                  </a:lnTo>
                  <a:lnTo>
                    <a:pt y="15634" x="7787"/>
                  </a:lnTo>
                  <a:lnTo>
                    <a:pt y="14728" x="7787"/>
                  </a:lnTo>
                  <a:lnTo>
                    <a:pt y="13883" x="7848"/>
                  </a:lnTo>
                  <a:lnTo>
                    <a:pt y="13038" x="7969"/>
                  </a:lnTo>
                  <a:lnTo>
                    <a:pt y="12254" x="8089"/>
                  </a:lnTo>
                  <a:lnTo>
                    <a:pt y="11529" x="8270"/>
                  </a:lnTo>
                  <a:lnTo>
                    <a:pt y="10805" x="8451"/>
                  </a:lnTo>
                  <a:lnTo>
                    <a:pt y="10141" x="8633"/>
                  </a:lnTo>
                  <a:lnTo>
                    <a:pt y="9537" x="8934"/>
                  </a:lnTo>
                  <a:lnTo>
                    <a:pt y="8934" x="9176"/>
                  </a:lnTo>
                  <a:lnTo>
                    <a:pt y="8330" x="9478"/>
                  </a:lnTo>
                  <a:lnTo>
                    <a:pt y="7304" x="10142"/>
                  </a:lnTo>
                  <a:lnTo>
                    <a:pt y="6399" x="10866"/>
                  </a:lnTo>
                  <a:lnTo>
                    <a:pt y="5614" x="11651"/>
                  </a:lnTo>
                  <a:lnTo>
                    <a:pt y="4950" x="12435"/>
                  </a:lnTo>
                  <a:lnTo>
                    <a:pt y="4407" x="13341"/>
                  </a:lnTo>
                  <a:lnTo>
                    <a:pt y="3984" x="14186"/>
                  </a:lnTo>
                  <a:lnTo>
                    <a:pt y="3622" x="15031"/>
                  </a:lnTo>
                  <a:lnTo>
                    <a:pt y="3320" x="15876"/>
                  </a:lnTo>
                  <a:lnTo>
                    <a:pt y="3139" x="16721"/>
                  </a:lnTo>
                  <a:lnTo>
                    <a:pt y="3018" x="17506"/>
                  </a:lnTo>
                  <a:close/>
                  <a:moveTo>
                    <a:pt y="0" x="20765"/>
                  </a:moveTo>
                  <a:lnTo>
                    <a:pt y="61" x="19860"/>
                  </a:lnTo>
                  <a:lnTo>
                    <a:pt y="121" x="18954"/>
                  </a:lnTo>
                  <a:lnTo>
                    <a:pt y="181" x="18109"/>
                  </a:lnTo>
                  <a:lnTo>
                    <a:pt y="363" x="17204"/>
                  </a:lnTo>
                  <a:lnTo>
                    <a:pt y="544" x="16298"/>
                  </a:lnTo>
                  <a:lnTo>
                    <a:pt y="725" x="15393"/>
                  </a:lnTo>
                  <a:lnTo>
                    <a:pt y="1026" x="14488"/>
                  </a:lnTo>
                  <a:lnTo>
                    <a:pt y="1328" x="13582"/>
                  </a:lnTo>
                  <a:lnTo>
                    <a:pt y="1630" x="12677"/>
                  </a:lnTo>
                  <a:lnTo>
                    <a:pt y="2053" x="11771"/>
                  </a:lnTo>
                  <a:lnTo>
                    <a:pt y="2475" x="10926"/>
                  </a:lnTo>
                  <a:lnTo>
                    <a:pt y="2958" x="10081"/>
                  </a:lnTo>
                  <a:lnTo>
                    <a:pt y="3441" x="9236"/>
                  </a:lnTo>
                  <a:lnTo>
                    <a:pt y="3984" x="8451"/>
                  </a:lnTo>
                  <a:lnTo>
                    <a:pt y="4588" x="7667"/>
                  </a:lnTo>
                  <a:lnTo>
                    <a:pt y="5191" x="6882"/>
                  </a:lnTo>
                  <a:lnTo>
                    <a:pt y="5916" x="6158"/>
                  </a:lnTo>
                  <a:lnTo>
                    <a:pt y="6580" x="5433"/>
                  </a:lnTo>
                  <a:lnTo>
                    <a:pt y="7364" x="4769"/>
                  </a:lnTo>
                  <a:lnTo>
                    <a:pt y="8149" x="4105"/>
                  </a:lnTo>
                  <a:lnTo>
                    <a:pt y="8994" x="3502"/>
                  </a:lnTo>
                  <a:lnTo>
                    <a:pt y="9900" x="2898"/>
                  </a:lnTo>
                  <a:lnTo>
                    <a:pt y="10805" x="2415"/>
                  </a:lnTo>
                  <a:lnTo>
                    <a:pt y="11771" x="1932"/>
                  </a:lnTo>
                  <a:lnTo>
                    <a:pt y="12737" x="1510"/>
                  </a:lnTo>
                  <a:lnTo>
                    <a:pt y="13823" x="1087"/>
                  </a:lnTo>
                  <a:lnTo>
                    <a:pt y="14910" x="786"/>
                  </a:lnTo>
                  <a:lnTo>
                    <a:pt y="15996" x="484"/>
                  </a:lnTo>
                  <a:lnTo>
                    <a:pt y="17203" x="303"/>
                  </a:lnTo>
                  <a:lnTo>
                    <a:pt y="18411" x="122"/>
                  </a:lnTo>
                  <a:lnTo>
                    <a:pt y="19678" x="1"/>
                  </a:lnTo>
                  <a:lnTo>
                    <a:pt y="20946" x="1"/>
                  </a:lnTo>
                  <a:lnTo>
                    <a:pt y="22274" x="1"/>
                  </a:lnTo>
                  <a:lnTo>
                    <a:pt y="23541" x="122"/>
                  </a:lnTo>
                  <a:lnTo>
                    <a:pt y="24869" x="303"/>
                  </a:lnTo>
                  <a:lnTo>
                    <a:pt y="26197" x="544"/>
                  </a:lnTo>
                  <a:lnTo>
                    <a:pt y="27525" x="846"/>
                  </a:lnTo>
                  <a:lnTo>
                    <a:pt y="28793" x="1208"/>
                  </a:lnTo>
                  <a:lnTo>
                    <a:pt y="30121" x="1691"/>
                  </a:lnTo>
                  <a:lnTo>
                    <a:pt y="31388" x="2174"/>
                  </a:lnTo>
                  <a:lnTo>
                    <a:pt y="32656" x="2778"/>
                  </a:lnTo>
                  <a:lnTo>
                    <a:pt y="33863" x="3502"/>
                  </a:lnTo>
                  <a:lnTo>
                    <a:pt y="35010" x="4226"/>
                  </a:lnTo>
                  <a:lnTo>
                    <a:pt y="36157" x="5071"/>
                  </a:lnTo>
                  <a:lnTo>
                    <a:pt y="37243" x="5977"/>
                  </a:lnTo>
                  <a:lnTo>
                    <a:pt y="38269" x="7003"/>
                  </a:lnTo>
                  <a:lnTo>
                    <a:pt y="39235" x="8089"/>
                  </a:lnTo>
                  <a:lnTo>
                    <a:pt y="40080" x="9236"/>
                  </a:lnTo>
                  <a:lnTo>
                    <a:pt y="40684" x="10081"/>
                  </a:lnTo>
                  <a:lnTo>
                    <a:pt y="41227" x="10987"/>
                  </a:lnTo>
                  <a:lnTo>
                    <a:pt y="41650" x="11832"/>
                  </a:lnTo>
                  <a:lnTo>
                    <a:pt y="42072" x="12677"/>
                  </a:lnTo>
                  <a:lnTo>
                    <a:pt y="42374" x="13522"/>
                  </a:lnTo>
                  <a:lnTo>
                    <a:pt y="42676" x="14307"/>
                  </a:lnTo>
                  <a:lnTo>
                    <a:pt y="42917" x="15152"/>
                  </a:lnTo>
                  <a:lnTo>
                    <a:pt y="43098" x="15936"/>
                  </a:lnTo>
                  <a:lnTo>
                    <a:pt y="43400" x="17445"/>
                  </a:lnTo>
                  <a:lnTo>
                    <a:pt y="43581" x="18834"/>
                  </a:lnTo>
                  <a:lnTo>
                    <a:pt y="43641" x="20162"/>
                  </a:lnTo>
                  <a:lnTo>
                    <a:pt y="43641" x="22335"/>
                  </a:lnTo>
                  <a:lnTo>
                    <a:pt y="43581" x="23421"/>
                  </a:lnTo>
                  <a:lnTo>
                    <a:pt y="43460" x="24508"/>
                  </a:lnTo>
                  <a:lnTo>
                    <a:pt y="43279" x="25594"/>
                  </a:lnTo>
                  <a:lnTo>
                    <a:pt y="43038" x="26741"/>
                  </a:lnTo>
                  <a:lnTo>
                    <a:pt y="42736" x="27827"/>
                  </a:lnTo>
                  <a:lnTo>
                    <a:pt y="42374" x="28974"/>
                  </a:lnTo>
                  <a:lnTo>
                    <a:pt y="41891" x="30121"/>
                  </a:lnTo>
                  <a:lnTo>
                    <a:pt y="41529" x="30845"/>
                  </a:lnTo>
                  <a:lnTo>
                    <a:pt y="41106" x="31570"/>
                  </a:lnTo>
                  <a:lnTo>
                    <a:pt y="40261" x="33079"/>
                  </a:lnTo>
                  <a:lnTo>
                    <a:pt y="35734" x="37908"/>
                  </a:lnTo>
                  <a:lnTo>
                    <a:pt y="36881" x="35493"/>
                  </a:lnTo>
                  <a:lnTo>
                    <a:pt y="37424" x="34286"/>
                  </a:lnTo>
                  <a:lnTo>
                    <a:pt y="37907" x="32958"/>
                  </a:lnTo>
                  <a:lnTo>
                    <a:pt y="38330" x="31570"/>
                  </a:lnTo>
                  <a:lnTo>
                    <a:pt y="38632" x="30061"/>
                  </a:lnTo>
                  <a:lnTo>
                    <a:pt y="38813" x="28491"/>
                  </a:lnTo>
                  <a:lnTo>
                    <a:pt y="38873" x="27707"/>
                  </a:lnTo>
                  <a:lnTo>
                    <a:pt y="38933" x="26801"/>
                  </a:lnTo>
                  <a:lnTo>
                    <a:pt y="38873" x="26017"/>
                  </a:lnTo>
                  <a:lnTo>
                    <a:pt y="38813" x="25232"/>
                  </a:lnTo>
                  <a:lnTo>
                    <a:pt y="38752" x="24447"/>
                  </a:lnTo>
                  <a:lnTo>
                    <a:pt y="38632" x="23662"/>
                  </a:lnTo>
                  <a:lnTo>
                    <a:pt y="38450" x="22878"/>
                  </a:lnTo>
                  <a:lnTo>
                    <a:pt y="38209" x="22093"/>
                  </a:lnTo>
                  <a:lnTo>
                    <a:pt y="37968" x="21369"/>
                  </a:lnTo>
                  <a:lnTo>
                    <a:pt y="37666" x="20584"/>
                  </a:lnTo>
                  <a:lnTo>
                    <a:pt y="37364" x="19860"/>
                  </a:lnTo>
                  <a:lnTo>
                    <a:pt y="37002" x="19135"/>
                  </a:lnTo>
                  <a:lnTo>
                    <a:pt y="36640" x="18411"/>
                  </a:lnTo>
                  <a:lnTo>
                    <a:pt y="36157" x="17747"/>
                  </a:lnTo>
                  <a:lnTo>
                    <a:pt y="35734" x="17023"/>
                  </a:lnTo>
                  <a:lnTo>
                    <a:pt y="35251" x="16359"/>
                  </a:lnTo>
                  <a:lnTo>
                    <a:pt y="34708" x="15755"/>
                  </a:lnTo>
                  <a:lnTo>
                    <a:pt y="34104" x="15091"/>
                  </a:lnTo>
                  <a:lnTo>
                    <a:pt y="33501" x="14488"/>
                  </a:lnTo>
                  <a:lnTo>
                    <a:pt y="32897" x="13884"/>
                  </a:lnTo>
                  <a:lnTo>
                    <a:pt y="32233" x="13341"/>
                  </a:lnTo>
                  <a:lnTo>
                    <a:pt y="31509" x="12797"/>
                  </a:lnTo>
                  <a:lnTo>
                    <a:pt y="30785" x="12254"/>
                  </a:lnTo>
                  <a:lnTo>
                    <a:pt y="30000" x="11771"/>
                  </a:lnTo>
                  <a:lnTo>
                    <a:pt y="29215" x="11288"/>
                  </a:lnTo>
                  <a:lnTo>
                    <a:pt y="28370" x="10806"/>
                  </a:lnTo>
                  <a:lnTo>
                    <a:pt y="27525" x="10383"/>
                  </a:lnTo>
                  <a:lnTo>
                    <a:pt y="26620" x="9960"/>
                  </a:lnTo>
                  <a:lnTo>
                    <a:pt y="25714" x="9598"/>
                  </a:lnTo>
                  <a:lnTo>
                    <a:pt y="24748" x="9236"/>
                  </a:lnTo>
                  <a:lnTo>
                    <a:pt y="23783" x="8934"/>
                  </a:lnTo>
                  <a:lnTo>
                    <a:pt y="22817" x="8633"/>
                  </a:lnTo>
                  <a:lnTo>
                    <a:pt y="21730" x="8391"/>
                  </a:lnTo>
                  <a:lnTo>
                    <a:pt y="20704" x="8150"/>
                  </a:lnTo>
                  <a:lnTo>
                    <a:pt y="20161" x="15152"/>
                  </a:lnTo>
                  <a:lnTo>
                    <a:pt y="11529" x="36459"/>
                  </a:lnTo>
                  <a:lnTo>
                    <a:pt y="10684" x="36157"/>
                  </a:lnTo>
                  <a:lnTo>
                    <a:pt y="9658" x="35795"/>
                  </a:lnTo>
                  <a:lnTo>
                    <a:pt y="8572" x="35373"/>
                  </a:lnTo>
                  <a:lnTo>
                    <a:pt y="7364" x="34709"/>
                  </a:lnTo>
                  <a:lnTo>
                    <a:pt y="6761" x="34346"/>
                  </a:lnTo>
                  <a:lnTo>
                    <a:pt y="6157" x="33924"/>
                  </a:lnTo>
                  <a:lnTo>
                    <a:pt y="5554" x="33441"/>
                  </a:lnTo>
                  <a:lnTo>
                    <a:pt y="4950" x="32898"/>
                  </a:lnTo>
                  <a:lnTo>
                    <a:pt y="4286" x="32294"/>
                  </a:lnTo>
                  <a:lnTo>
                    <a:pt y="3682" x="31630"/>
                  </a:lnTo>
                  <a:lnTo>
                    <a:pt y="3139" x="30906"/>
                  </a:lnTo>
                  <a:lnTo>
                    <a:pt y="2536" x="30121"/>
                  </a:lnTo>
                  <a:lnTo>
                    <a:pt y="1932" x="29035"/>
                  </a:lnTo>
                  <a:lnTo>
                    <a:pt y="1449" x="27948"/>
                  </a:lnTo>
                  <a:lnTo>
                    <a:pt y="966" x="26801"/>
                  </a:lnTo>
                  <a:lnTo>
                    <a:pt y="664" x="25654"/>
                  </a:lnTo>
                  <a:lnTo>
                    <a:pt y="363" x="24447"/>
                  </a:lnTo>
                  <a:lnTo>
                    <a:pt y="181" x="23240"/>
                  </a:lnTo>
                  <a:lnTo>
                    <a:pt y="61" x="21972"/>
                  </a:lnTo>
                  <a:lnTo>
                    <a:pt y="0" x="20765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60" id="460"/>
            <p:cNvSpPr/>
            <p:nvPr/>
          </p:nvSpPr>
          <p:spPr>
            <a:xfrm>
              <a:off y="2328575" x="6343650"/>
              <a:ext cy="434625" cx="485925"/>
            </a:xfrm>
            <a:custGeom>
              <a:pathLst>
                <a:path extrusionOk="0" h="17385" w="19437" fill="none">
                  <a:moveTo>
                    <a:pt y="10262" x="16781"/>
                  </a:moveTo>
                  <a:lnTo>
                    <a:pt y="10262" x="16781"/>
                  </a:lnTo>
                  <a:lnTo>
                    <a:pt y="9779" x="17928"/>
                  </a:lnTo>
                  <a:lnTo>
                    <a:pt y="9537" x="18350"/>
                  </a:lnTo>
                  <a:lnTo>
                    <a:pt y="9236" x="18712"/>
                  </a:lnTo>
                  <a:lnTo>
                    <a:pt y="8934" x="19014"/>
                  </a:lnTo>
                  <a:lnTo>
                    <a:pt y="8632" x="19256"/>
                  </a:lnTo>
                  <a:lnTo>
                    <a:pt y="8210" x="19376"/>
                  </a:lnTo>
                  <a:lnTo>
                    <a:pt y="7787" x="19437"/>
                  </a:lnTo>
                  <a:lnTo>
                    <a:pt y="7787" x="19437"/>
                  </a:lnTo>
                  <a:lnTo>
                    <a:pt y="7123" x="19376"/>
                  </a:lnTo>
                  <a:lnTo>
                    <a:pt y="6399" x="19195"/>
                  </a:lnTo>
                  <a:lnTo>
                    <a:pt y="5735" x="19014"/>
                  </a:lnTo>
                  <a:lnTo>
                    <a:pt y="5010" x="18712"/>
                  </a:lnTo>
                  <a:lnTo>
                    <a:pt y="4346" x="18290"/>
                  </a:lnTo>
                  <a:lnTo>
                    <a:pt y="3743" x="17867"/>
                  </a:lnTo>
                  <a:lnTo>
                    <a:pt y="3079" x="17324"/>
                  </a:lnTo>
                  <a:lnTo>
                    <a:pt y="2536" x="16781"/>
                  </a:lnTo>
                  <a:lnTo>
                    <a:pt y="1992" x="16117"/>
                  </a:lnTo>
                  <a:lnTo>
                    <a:pt y="1509" x="15393"/>
                  </a:lnTo>
                  <a:lnTo>
                    <a:pt y="1087" x="14668"/>
                  </a:lnTo>
                  <a:lnTo>
                    <a:pt y="664" x="13884"/>
                  </a:lnTo>
                  <a:lnTo>
                    <a:pt y="423" x="13099"/>
                  </a:lnTo>
                  <a:lnTo>
                    <a:pt y="181" x="12193"/>
                  </a:lnTo>
                  <a:lnTo>
                    <a:pt y="61" x="11348"/>
                  </a:lnTo>
                  <a:lnTo>
                    <a:pt y="0" x="10443"/>
                  </a:lnTo>
                  <a:lnTo>
                    <a:pt y="0" x="10443"/>
                  </a:lnTo>
                  <a:lnTo>
                    <a:pt y="0" x="9719"/>
                  </a:lnTo>
                  <a:lnTo>
                    <a:pt y="121" x="8934"/>
                  </a:lnTo>
                  <a:lnTo>
                    <a:pt y="302" x="8089"/>
                  </a:lnTo>
                  <a:lnTo>
                    <a:pt y="604" x="7244"/>
                  </a:lnTo>
                  <a:lnTo>
                    <a:pt y="966" x="6399"/>
                  </a:lnTo>
                  <a:lnTo>
                    <a:pt y="1389" x="5554"/>
                  </a:lnTo>
                  <a:lnTo>
                    <a:pt y="1932" x="4648"/>
                  </a:lnTo>
                  <a:lnTo>
                    <a:pt y="2596" x="3864"/>
                  </a:lnTo>
                  <a:lnTo>
                    <a:pt y="3381" x="3079"/>
                  </a:lnTo>
                  <a:lnTo>
                    <a:pt y="4286" x="2355"/>
                  </a:lnTo>
                  <a:lnTo>
                    <a:pt y="5312" x="1691"/>
                  </a:lnTo>
                  <a:lnTo>
                    <a:pt y="5916" x="1389"/>
                  </a:lnTo>
                  <a:lnTo>
                    <a:pt y="6519" x="1147"/>
                  </a:lnTo>
                  <a:lnTo>
                    <a:pt y="7123" x="846"/>
                  </a:lnTo>
                  <a:lnTo>
                    <a:pt y="7787" x="664"/>
                  </a:lnTo>
                  <a:lnTo>
                    <a:pt y="8511" x="483"/>
                  </a:lnTo>
                  <a:lnTo>
                    <a:pt y="9236" x="302"/>
                  </a:lnTo>
                  <a:lnTo>
                    <a:pt y="10020" x="182"/>
                  </a:lnTo>
                  <a:lnTo>
                    <a:pt y="10865" x="61"/>
                  </a:lnTo>
                  <a:lnTo>
                    <a:pt y="11710" x="0"/>
                  </a:lnTo>
                  <a:lnTo>
                    <a:pt y="12616" x="0"/>
                  </a:lnTo>
                  <a:lnTo>
                    <a:pt y="12616" x="0"/>
                  </a:lnTo>
                  <a:lnTo>
                    <a:pt y="13763" x="0"/>
                  </a:lnTo>
                  <a:lnTo>
                    <a:pt y="14970" x="121"/>
                  </a:lnTo>
                  <a:lnTo>
                    <a:pt y="17384" x="302"/>
                  </a:lnTo>
                  <a:lnTo>
                    <a:pt y="10262" x="16781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61" id="461"/>
            <p:cNvSpPr/>
            <p:nvPr/>
          </p:nvSpPr>
          <p:spPr>
            <a:xfrm>
              <a:off y="2253125" x="6148975"/>
              <a:ext cy="1091050" cx="947700"/>
            </a:xfrm>
            <a:custGeom>
              <a:pathLst>
                <a:path extrusionOk="0" h="43642" w="37908" fill="none">
                  <a:moveTo>
                    <a:pt y="40261" x="33079"/>
                  </a:moveTo>
                  <a:lnTo>
                    <a:pt y="40261" x="33079"/>
                  </a:lnTo>
                  <a:lnTo>
                    <a:pt y="41106" x="31570"/>
                  </a:lnTo>
                  <a:lnTo>
                    <a:pt y="41529" x="30845"/>
                  </a:lnTo>
                  <a:lnTo>
                    <a:pt y="41891" x="30121"/>
                  </a:lnTo>
                  <a:lnTo>
                    <a:pt y="41891" x="30121"/>
                  </a:lnTo>
                  <a:lnTo>
                    <a:pt y="42374" x="28974"/>
                  </a:lnTo>
                  <a:lnTo>
                    <a:pt y="42736" x="27827"/>
                  </a:lnTo>
                  <a:lnTo>
                    <a:pt y="43038" x="26741"/>
                  </a:lnTo>
                  <a:lnTo>
                    <a:pt y="43279" x="25594"/>
                  </a:lnTo>
                  <a:lnTo>
                    <a:pt y="43460" x="24508"/>
                  </a:lnTo>
                  <a:lnTo>
                    <a:pt y="43581" x="23421"/>
                  </a:lnTo>
                  <a:lnTo>
                    <a:pt y="43641" x="22335"/>
                  </a:lnTo>
                  <a:lnTo>
                    <a:pt y="43641" x="21308"/>
                  </a:lnTo>
                  <a:lnTo>
                    <a:pt y="43641" x="21308"/>
                  </a:lnTo>
                  <a:lnTo>
                    <a:pt y="43641" x="20162"/>
                  </a:lnTo>
                  <a:lnTo>
                    <a:pt y="43581" x="18834"/>
                  </a:lnTo>
                  <a:lnTo>
                    <a:pt y="43400" x="17445"/>
                  </a:lnTo>
                  <a:lnTo>
                    <a:pt y="43098" x="15936"/>
                  </a:lnTo>
                  <a:lnTo>
                    <a:pt y="42917" x="15152"/>
                  </a:lnTo>
                  <a:lnTo>
                    <a:pt y="42676" x="14307"/>
                  </a:lnTo>
                  <a:lnTo>
                    <a:pt y="42374" x="13522"/>
                  </a:lnTo>
                  <a:lnTo>
                    <a:pt y="42072" x="12677"/>
                  </a:lnTo>
                  <a:lnTo>
                    <a:pt y="41650" x="11832"/>
                  </a:lnTo>
                  <a:lnTo>
                    <a:pt y="41227" x="10987"/>
                  </a:lnTo>
                  <a:lnTo>
                    <a:pt y="40684" x="10081"/>
                  </a:lnTo>
                  <a:lnTo>
                    <a:pt y="40080" x="9236"/>
                  </a:lnTo>
                  <a:lnTo>
                    <a:pt y="40080" x="9236"/>
                  </a:lnTo>
                  <a:lnTo>
                    <a:pt y="39235" x="8089"/>
                  </a:lnTo>
                  <a:lnTo>
                    <a:pt y="38269" x="7003"/>
                  </a:lnTo>
                  <a:lnTo>
                    <a:pt y="37243" x="5977"/>
                  </a:lnTo>
                  <a:lnTo>
                    <a:pt y="36157" x="5071"/>
                  </a:lnTo>
                  <a:lnTo>
                    <a:pt y="35010" x="4226"/>
                  </a:lnTo>
                  <a:lnTo>
                    <a:pt y="33863" x="3502"/>
                  </a:lnTo>
                  <a:lnTo>
                    <a:pt y="32656" x="2778"/>
                  </a:lnTo>
                  <a:lnTo>
                    <a:pt y="31388" x="2174"/>
                  </a:lnTo>
                  <a:lnTo>
                    <a:pt y="30121" x="1691"/>
                  </a:lnTo>
                  <a:lnTo>
                    <a:pt y="28793" x="1208"/>
                  </a:lnTo>
                  <a:lnTo>
                    <a:pt y="27525" x="846"/>
                  </a:lnTo>
                  <a:lnTo>
                    <a:pt y="26197" x="544"/>
                  </a:lnTo>
                  <a:lnTo>
                    <a:pt y="24869" x="303"/>
                  </a:lnTo>
                  <a:lnTo>
                    <a:pt y="23541" x="122"/>
                  </a:lnTo>
                  <a:lnTo>
                    <a:pt y="22274" x="1"/>
                  </a:lnTo>
                  <a:lnTo>
                    <a:pt y="20946" x="1"/>
                  </a:lnTo>
                  <a:lnTo>
                    <a:pt y="20946" x="1"/>
                  </a:lnTo>
                  <a:lnTo>
                    <a:pt y="19678" x="1"/>
                  </a:lnTo>
                  <a:lnTo>
                    <a:pt y="18411" x="122"/>
                  </a:lnTo>
                  <a:lnTo>
                    <a:pt y="17203" x="303"/>
                  </a:lnTo>
                  <a:lnTo>
                    <a:pt y="15996" x="484"/>
                  </a:lnTo>
                  <a:lnTo>
                    <a:pt y="14910" x="786"/>
                  </a:lnTo>
                  <a:lnTo>
                    <a:pt y="13823" x="1087"/>
                  </a:lnTo>
                  <a:lnTo>
                    <a:pt y="12737" x="1510"/>
                  </a:lnTo>
                  <a:lnTo>
                    <a:pt y="11771" x="1932"/>
                  </a:lnTo>
                  <a:lnTo>
                    <a:pt y="10805" x="2415"/>
                  </a:lnTo>
                  <a:lnTo>
                    <a:pt y="9900" x="2898"/>
                  </a:lnTo>
                  <a:lnTo>
                    <a:pt y="8994" x="3502"/>
                  </a:lnTo>
                  <a:lnTo>
                    <a:pt y="8149" x="4105"/>
                  </a:lnTo>
                  <a:lnTo>
                    <a:pt y="7364" x="4769"/>
                  </a:lnTo>
                  <a:lnTo>
                    <a:pt y="6580" x="5433"/>
                  </a:lnTo>
                  <a:lnTo>
                    <a:pt y="5916" x="6158"/>
                  </a:lnTo>
                  <a:lnTo>
                    <a:pt y="5191" x="6882"/>
                  </a:lnTo>
                  <a:lnTo>
                    <a:pt y="4588" x="7667"/>
                  </a:lnTo>
                  <a:lnTo>
                    <a:pt y="3984" x="8451"/>
                  </a:lnTo>
                  <a:lnTo>
                    <a:pt y="3441" x="9236"/>
                  </a:lnTo>
                  <a:lnTo>
                    <a:pt y="2958" x="10081"/>
                  </a:lnTo>
                  <a:lnTo>
                    <a:pt y="2475" x="10926"/>
                  </a:lnTo>
                  <a:lnTo>
                    <a:pt y="2053" x="11771"/>
                  </a:lnTo>
                  <a:lnTo>
                    <a:pt y="1630" x="12677"/>
                  </a:lnTo>
                  <a:lnTo>
                    <a:pt y="1328" x="13582"/>
                  </a:lnTo>
                  <a:lnTo>
                    <a:pt y="1026" x="14488"/>
                  </a:lnTo>
                  <a:lnTo>
                    <a:pt y="725" x="15393"/>
                  </a:lnTo>
                  <a:lnTo>
                    <a:pt y="544" x="16298"/>
                  </a:lnTo>
                  <a:lnTo>
                    <a:pt y="363" x="17204"/>
                  </a:lnTo>
                  <a:lnTo>
                    <a:pt y="181" x="18109"/>
                  </a:lnTo>
                  <a:lnTo>
                    <a:pt y="121" x="18954"/>
                  </a:lnTo>
                  <a:lnTo>
                    <a:pt y="61" x="19860"/>
                  </a:lnTo>
                  <a:lnTo>
                    <a:pt y="0" x="20765"/>
                  </a:lnTo>
                  <a:lnTo>
                    <a:pt y="0" x="20765"/>
                  </a:lnTo>
                  <a:lnTo>
                    <a:pt y="61" x="21972"/>
                  </a:lnTo>
                  <a:lnTo>
                    <a:pt y="181" x="23240"/>
                  </a:lnTo>
                  <a:lnTo>
                    <a:pt y="363" x="24447"/>
                  </a:lnTo>
                  <a:lnTo>
                    <a:pt y="664" x="25654"/>
                  </a:lnTo>
                  <a:lnTo>
                    <a:pt y="966" x="26801"/>
                  </a:lnTo>
                  <a:lnTo>
                    <a:pt y="1449" x="27948"/>
                  </a:lnTo>
                  <a:lnTo>
                    <a:pt y="1932" x="29035"/>
                  </a:lnTo>
                  <a:lnTo>
                    <a:pt y="2536" x="30121"/>
                  </a:lnTo>
                  <a:lnTo>
                    <a:pt y="2536" x="30121"/>
                  </a:lnTo>
                  <a:lnTo>
                    <a:pt y="3139" x="30906"/>
                  </a:lnTo>
                  <a:lnTo>
                    <a:pt y="3682" x="31630"/>
                  </a:lnTo>
                  <a:lnTo>
                    <a:pt y="4286" x="32294"/>
                  </a:lnTo>
                  <a:lnTo>
                    <a:pt y="4950" x="32898"/>
                  </a:lnTo>
                  <a:lnTo>
                    <a:pt y="5554" x="33441"/>
                  </a:lnTo>
                  <a:lnTo>
                    <a:pt y="6157" x="33924"/>
                  </a:lnTo>
                  <a:lnTo>
                    <a:pt y="6761" x="34346"/>
                  </a:lnTo>
                  <a:lnTo>
                    <a:pt y="7364" x="34709"/>
                  </a:lnTo>
                  <a:lnTo>
                    <a:pt y="8572" x="35373"/>
                  </a:lnTo>
                  <a:lnTo>
                    <a:pt y="9658" x="35795"/>
                  </a:lnTo>
                  <a:lnTo>
                    <a:pt y="10684" x="36157"/>
                  </a:lnTo>
                  <a:lnTo>
                    <a:pt y="11529" x="36459"/>
                  </a:lnTo>
                  <a:lnTo>
                    <a:pt y="20161" x="15152"/>
                  </a:lnTo>
                  <a:lnTo>
                    <a:pt y="20704" x="8150"/>
                  </a:lnTo>
                  <a:lnTo>
                    <a:pt y="20704" x="8150"/>
                  </a:lnTo>
                  <a:lnTo>
                    <a:pt y="21730" x="8391"/>
                  </a:lnTo>
                  <a:lnTo>
                    <a:pt y="22817" x="8633"/>
                  </a:lnTo>
                  <a:lnTo>
                    <a:pt y="23783" x="8934"/>
                  </a:lnTo>
                  <a:lnTo>
                    <a:pt y="24748" x="9236"/>
                  </a:lnTo>
                  <a:lnTo>
                    <a:pt y="25714" x="9598"/>
                  </a:lnTo>
                  <a:lnTo>
                    <a:pt y="26620" x="9960"/>
                  </a:lnTo>
                  <a:lnTo>
                    <a:pt y="27525" x="10383"/>
                  </a:lnTo>
                  <a:lnTo>
                    <a:pt y="28370" x="10806"/>
                  </a:lnTo>
                  <a:lnTo>
                    <a:pt y="29215" x="11288"/>
                  </a:lnTo>
                  <a:lnTo>
                    <a:pt y="30000" x="11771"/>
                  </a:lnTo>
                  <a:lnTo>
                    <a:pt y="30785" x="12254"/>
                  </a:lnTo>
                  <a:lnTo>
                    <a:pt y="31509" x="12797"/>
                  </a:lnTo>
                  <a:lnTo>
                    <a:pt y="32233" x="13341"/>
                  </a:lnTo>
                  <a:lnTo>
                    <a:pt y="32897" x="13884"/>
                  </a:lnTo>
                  <a:lnTo>
                    <a:pt y="33501" x="14488"/>
                  </a:lnTo>
                  <a:lnTo>
                    <a:pt y="34104" x="15091"/>
                  </a:lnTo>
                  <a:lnTo>
                    <a:pt y="34708" x="15755"/>
                  </a:lnTo>
                  <a:lnTo>
                    <a:pt y="35251" x="16359"/>
                  </a:lnTo>
                  <a:lnTo>
                    <a:pt y="35734" x="17023"/>
                  </a:lnTo>
                  <a:lnTo>
                    <a:pt y="36157" x="17747"/>
                  </a:lnTo>
                  <a:lnTo>
                    <a:pt y="36640" x="18411"/>
                  </a:lnTo>
                  <a:lnTo>
                    <a:pt y="37002" x="19135"/>
                  </a:lnTo>
                  <a:lnTo>
                    <a:pt y="37364" x="19860"/>
                  </a:lnTo>
                  <a:lnTo>
                    <a:pt y="37666" x="20584"/>
                  </a:lnTo>
                  <a:lnTo>
                    <a:pt y="37968" x="21369"/>
                  </a:lnTo>
                  <a:lnTo>
                    <a:pt y="38209" x="22093"/>
                  </a:lnTo>
                  <a:lnTo>
                    <a:pt y="38450" x="22878"/>
                  </a:lnTo>
                  <a:lnTo>
                    <a:pt y="38632" x="23662"/>
                  </a:lnTo>
                  <a:lnTo>
                    <a:pt y="38752" x="24447"/>
                  </a:lnTo>
                  <a:lnTo>
                    <a:pt y="38813" x="25232"/>
                  </a:lnTo>
                  <a:lnTo>
                    <a:pt y="38873" x="26017"/>
                  </a:lnTo>
                  <a:lnTo>
                    <a:pt y="38933" x="26801"/>
                  </a:lnTo>
                  <a:lnTo>
                    <a:pt y="38933" x="26801"/>
                  </a:lnTo>
                  <a:lnTo>
                    <a:pt y="38873" x="27707"/>
                  </a:lnTo>
                  <a:lnTo>
                    <a:pt y="38813" x="28491"/>
                  </a:lnTo>
                  <a:lnTo>
                    <a:pt y="38632" x="30061"/>
                  </a:lnTo>
                  <a:lnTo>
                    <a:pt y="38330" x="31570"/>
                  </a:lnTo>
                  <a:lnTo>
                    <a:pt y="37907" x="32958"/>
                  </a:lnTo>
                  <a:lnTo>
                    <a:pt y="37424" x="34286"/>
                  </a:lnTo>
                  <a:lnTo>
                    <a:pt y="36881" x="35493"/>
                  </a:lnTo>
                  <a:lnTo>
                    <a:pt y="35734" x="37908"/>
                  </a:lnTo>
                  <a:lnTo>
                    <a:pt y="40261" x="33079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cxnSp>
        <p:nvCxnSpPr>
          <p:cNvPr name="Shape 462" id="462"/>
          <p:cNvCxnSpPr/>
          <p:nvPr/>
        </p:nvCxnSpPr>
        <p:spPr>
          <a:xfrm>
            <a:off y="1175787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463" id="463"/>
          <p:cNvCxnSpPr/>
          <p:nvPr/>
        </p:nvCxnSpPr>
        <p:spPr>
          <a:xfrm>
            <a:off y="6324600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parator (Blue)">
  <p:cSld name="Separator (Blue)">
    <p:bg>
      <p:bgPr>
        <a:solidFill>
          <a:schemeClr val="accent1"/>
        </a:solidFill>
      </p:bgPr>
    </p:bg>
    <p:spTree>
      <p:nvGrpSpPr>
        <p:cNvPr name="Shape 464" id="4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5" id="465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66" id="466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467" id="467"/>
          <p:cNvCxnSpPr/>
          <p:nvPr/>
        </p:nvCxnSpPr>
        <p:spPr>
          <a:xfrm>
            <a:off y="3382298" x="2864216"/>
            <a:ext cy="0" cx="62799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dash"/>
            <a:round/>
            <a:headEnd len="med" type="none" w="med"/>
            <a:tailEnd len="med" type="none" w="med"/>
          </a:ln>
        </p:spPr>
      </p:cxnSp>
      <p:grpSp>
        <p:nvGrpSpPr>
          <p:cNvPr name="Shape 468" id="468"/>
          <p:cNvGrpSpPr/>
          <p:nvPr/>
        </p:nvGrpSpPr>
        <p:grpSpPr>
          <a:xfrm>
            <a:off y="4361807" x="0"/>
            <a:ext cy="2491987" cx="9144308"/>
            <a:chOff y="4853348" x="17169"/>
            <a:chExt cy="2766723" cx="10133320"/>
          </a:xfrm>
        </p:grpSpPr>
        <p:sp>
          <p:nvSpPr>
            <p:cNvPr name="Shape 469" id="469"/>
            <p:cNvSpPr/>
            <p:nvPr/>
          </p:nvSpPr>
          <p:spPr>
            <a:xfrm>
              <a:off y="5793701" x="6455228"/>
              <a:ext cy="1826369" cx="1601355"/>
            </a:xfrm>
            <a:custGeom>
              <a:pathLst>
                <a:path extrusionOk="0" h="47864" w="41967">
                  <a:moveTo>
                    <a:pt y="3104" x="17507"/>
                  </a:moveTo>
                  <a:lnTo>
                    <a:pt y="3228" x="18252"/>
                  </a:lnTo>
                  <a:lnTo>
                    <a:pt y="3353" x="18873"/>
                  </a:lnTo>
                  <a:lnTo>
                    <a:pt y="3539" x="19556"/>
                  </a:lnTo>
                  <a:lnTo>
                    <a:pt y="3787" x="20177"/>
                  </a:lnTo>
                  <a:lnTo>
                    <a:pt y="4098" x="20797"/>
                  </a:lnTo>
                  <a:lnTo>
                    <a:pt y="4470" x="21356"/>
                  </a:lnTo>
                  <a:lnTo>
                    <a:pt y="4843" x="21915"/>
                  </a:lnTo>
                  <a:lnTo>
                    <a:pt y="5277" x="22474"/>
                  </a:lnTo>
                  <a:lnTo>
                    <a:pt y="5712" x="22970"/>
                  </a:lnTo>
                  <a:lnTo>
                    <a:pt y="6208" x="23467"/>
                  </a:lnTo>
                  <a:lnTo>
                    <a:pt y="6767" x="23963"/>
                  </a:lnTo>
                  <a:lnTo>
                    <a:pt y="7946" x="24833"/>
                  </a:lnTo>
                  <a:lnTo>
                    <a:pt y="9188" x="25640"/>
                  </a:lnTo>
                  <a:lnTo>
                    <a:pt y="10492" x="26322"/>
                  </a:lnTo>
                  <a:lnTo>
                    <a:pt y="11920" x="26943"/>
                  </a:lnTo>
                  <a:lnTo>
                    <a:pt y="13347" x="27440"/>
                  </a:lnTo>
                  <a:lnTo>
                    <a:pt y="14775" x="27874"/>
                  </a:lnTo>
                  <a:lnTo>
                    <a:pt y="16203" x="28185"/>
                  </a:lnTo>
                  <a:lnTo>
                    <a:pt y="17631" x="28433"/>
                  </a:lnTo>
                  <a:lnTo>
                    <a:pt y="18997" x="28557"/>
                  </a:lnTo>
                  <a:lnTo>
                    <a:pt y="20300" x="28619"/>
                  </a:lnTo>
                  <a:lnTo>
                    <a:pt y="20983" x="28619"/>
                  </a:lnTo>
                  <a:lnTo>
                    <a:pt y="21790" x="28557"/>
                  </a:lnTo>
                  <a:lnTo>
                    <a:pt y="22659" x="28433"/>
                  </a:lnTo>
                  <a:lnTo>
                    <a:pt y="23528" x="28247"/>
                  </a:lnTo>
                  <a:lnTo>
                    <a:pt y="24459" x="27937"/>
                  </a:lnTo>
                  <a:lnTo>
                    <a:pt y="25391" x="27564"/>
                  </a:lnTo>
                  <a:lnTo>
                    <a:pt y="25887" x="27254"/>
                  </a:lnTo>
                  <a:lnTo>
                    <a:pt y="26322" x="27005"/>
                  </a:lnTo>
                  <a:lnTo>
                    <a:pt y="26756" x="26633"/>
                  </a:lnTo>
                  <a:lnTo>
                    <a:pt y="27129" x="26260"/>
                  </a:lnTo>
                  <a:lnTo>
                    <a:pt y="27688" x="25640"/>
                  </a:lnTo>
                  <a:lnTo>
                    <a:pt y="28184" x="24957"/>
                  </a:lnTo>
                  <a:lnTo>
                    <a:pt y="28619" x="24212"/>
                  </a:lnTo>
                  <a:lnTo>
                    <a:pt y="28991" x="23405"/>
                  </a:lnTo>
                  <a:lnTo>
                    <a:pt y="29302" x="22536"/>
                  </a:lnTo>
                  <a:lnTo>
                    <a:pt y="29550" x="21667"/>
                  </a:lnTo>
                  <a:lnTo>
                    <a:pt y="29736" x="20797"/>
                  </a:lnTo>
                  <a:lnTo>
                    <a:pt y="29736" x="19183"/>
                  </a:lnTo>
                  <a:lnTo>
                    <a:pt y="29674" x="18438"/>
                  </a:lnTo>
                  <a:lnTo>
                    <a:pt y="29488" x="17756"/>
                  </a:lnTo>
                  <a:lnTo>
                    <a:pt y="29302" x="17073"/>
                  </a:lnTo>
                  <a:lnTo>
                    <a:pt y="29053" x="16452"/>
                  </a:lnTo>
                  <a:lnTo>
                    <a:pt y="28743" x="15831"/>
                  </a:lnTo>
                  <a:lnTo>
                    <a:pt y="28433" x="15272"/>
                  </a:lnTo>
                  <a:lnTo>
                    <a:pt y="28060" x="14652"/>
                  </a:lnTo>
                  <a:lnTo>
                    <a:pt y="27625" x="14155"/>
                  </a:lnTo>
                  <a:lnTo>
                    <a:pt y="27191" x="13596"/>
                  </a:lnTo>
                  <a:lnTo>
                    <a:pt y="26694" x="13162"/>
                  </a:lnTo>
                  <a:lnTo>
                    <a:pt y="26136" x="12665"/>
                  </a:lnTo>
                  <a:lnTo>
                    <a:pt y="25018" x="11796"/>
                  </a:lnTo>
                  <a:lnTo>
                    <a:pt y="23777" x="11051"/>
                  </a:lnTo>
                  <a:lnTo>
                    <a:pt y="22473" x="10368"/>
                  </a:lnTo>
                  <a:lnTo>
                    <a:pt y="21107" x="9809"/>
                  </a:lnTo>
                  <a:lnTo>
                    <a:pt y="19741" x="9313"/>
                  </a:lnTo>
                  <a:lnTo>
                    <a:pt y="18376" x="8878"/>
                  </a:lnTo>
                  <a:lnTo>
                    <a:pt y="16948" x="8568"/>
                  </a:lnTo>
                  <a:lnTo>
                    <a:pt y="15644" x="8382"/>
                  </a:lnTo>
                  <a:lnTo>
                    <a:pt y="14341" x="8257"/>
                  </a:lnTo>
                  <a:lnTo>
                    <a:pt y="13099" x="8195"/>
                  </a:lnTo>
                  <a:lnTo>
                    <a:pt y="12168" x="8257"/>
                  </a:lnTo>
                  <a:lnTo>
                    <a:pt y="11299" x="8320"/>
                  </a:lnTo>
                  <a:lnTo>
                    <a:pt y="10368" x="8444"/>
                  </a:lnTo>
                  <a:lnTo>
                    <a:pt y="9498" x="8630"/>
                  </a:lnTo>
                  <a:lnTo>
                    <a:pt y="8629" x="8940"/>
                  </a:lnTo>
                  <a:lnTo>
                    <a:pt y="7760" x="9251"/>
                  </a:lnTo>
                  <a:lnTo>
                    <a:pt y="6953" x="9747"/>
                  </a:lnTo>
                  <a:lnTo>
                    <a:pt y="6208" x="10244"/>
                  </a:lnTo>
                  <a:lnTo>
                    <a:pt y="5525" x="10865"/>
                  </a:lnTo>
                  <a:lnTo>
                    <a:pt y="4905" x="11548"/>
                  </a:lnTo>
                  <a:lnTo>
                    <a:pt y="4408" x="12355"/>
                  </a:lnTo>
                  <a:lnTo>
                    <a:pt y="3911" x="13162"/>
                  </a:lnTo>
                  <a:lnTo>
                    <a:pt y="3601" x="14093"/>
                  </a:lnTo>
                  <a:lnTo>
                    <a:pt y="3291" x="14962"/>
                  </a:lnTo>
                  <a:lnTo>
                    <a:pt y="3166" x="15893"/>
                  </a:lnTo>
                  <a:lnTo>
                    <a:pt y="3104" x="16824"/>
                  </a:lnTo>
                  <a:close/>
                  <a:moveTo>
                    <a:pt y="0" x="22722"/>
                  </a:moveTo>
                  <a:lnTo>
                    <a:pt y="62" x="20735"/>
                  </a:lnTo>
                  <a:lnTo>
                    <a:pt y="187" x="18687"/>
                  </a:lnTo>
                  <a:lnTo>
                    <a:pt y="311" x="17631"/>
                  </a:lnTo>
                  <a:lnTo>
                    <a:pt y="497" x="16576"/>
                  </a:lnTo>
                  <a:lnTo>
                    <a:pt y="683" x="15521"/>
                  </a:lnTo>
                  <a:lnTo>
                    <a:pt y="932" x="14465"/>
                  </a:lnTo>
                  <a:lnTo>
                    <a:pt y="1242" x="13348"/>
                  </a:lnTo>
                  <a:lnTo>
                    <a:pt y="1614" x="12293"/>
                  </a:lnTo>
                  <a:lnTo>
                    <a:pt y="1987" x="11175"/>
                  </a:lnTo>
                  <a:lnTo>
                    <a:pt y="2484" x="10120"/>
                  </a:lnTo>
                  <a:lnTo>
                    <a:pt y="3042" x="9064"/>
                  </a:lnTo>
                  <a:lnTo>
                    <a:pt y="3663" x="8009"/>
                  </a:lnTo>
                  <a:lnTo>
                    <a:pt y="4346" x="6954"/>
                  </a:lnTo>
                  <a:lnTo>
                    <a:pt y="5153" x="5961"/>
                  </a:lnTo>
                  <a:lnTo>
                    <a:pt y="5836" x="5216"/>
                  </a:lnTo>
                  <a:lnTo>
                    <a:pt y="6519" x="4533"/>
                  </a:lnTo>
                  <a:lnTo>
                    <a:pt y="7202" x="3912"/>
                  </a:lnTo>
                  <a:lnTo>
                    <a:pt y="7946" x="3353"/>
                  </a:lnTo>
                  <a:lnTo>
                    <a:pt y="8753" x="2795"/>
                  </a:lnTo>
                  <a:lnTo>
                    <a:pt y="9498" x="2298"/>
                  </a:lnTo>
                  <a:lnTo>
                    <a:pt y="10305" x="1863"/>
                  </a:lnTo>
                  <a:lnTo>
                    <a:pt y="11112" x="1429"/>
                  </a:lnTo>
                  <a:lnTo>
                    <a:pt y="11920" x="1118"/>
                  </a:lnTo>
                  <a:lnTo>
                    <a:pt y="12727" x="808"/>
                  </a:lnTo>
                  <a:lnTo>
                    <a:pt y="13596" x="560"/>
                  </a:lnTo>
                  <a:lnTo>
                    <a:pt y="14403" x="373"/>
                  </a:lnTo>
                  <a:lnTo>
                    <a:pt y="15210" x="187"/>
                  </a:lnTo>
                  <a:lnTo>
                    <a:pt y="16079" x="63"/>
                  </a:lnTo>
                  <a:lnTo>
                    <a:pt y="16886" x="1"/>
                  </a:lnTo>
                  <a:lnTo>
                    <a:pt y="17693" x="1"/>
                  </a:lnTo>
                  <a:lnTo>
                    <a:pt y="19059" x="63"/>
                  </a:lnTo>
                  <a:lnTo>
                    <a:pt y="20424" x="249"/>
                  </a:lnTo>
                  <a:lnTo>
                    <a:pt y="21728" x="560"/>
                  </a:lnTo>
                  <a:lnTo>
                    <a:pt y="23094" x="994"/>
                  </a:lnTo>
                  <a:lnTo>
                    <a:pt y="24335" x="1553"/>
                  </a:lnTo>
                  <a:lnTo>
                    <a:pt y="25577" x="2298"/>
                  </a:lnTo>
                  <a:lnTo>
                    <a:pt y="26694" x="3105"/>
                  </a:lnTo>
                  <a:lnTo>
                    <a:pt y="27750" x="4036"/>
                  </a:lnTo>
                  <a:lnTo>
                    <a:pt y="28743" x="5091"/>
                  </a:lnTo>
                  <a:lnTo>
                    <a:pt y="29240" x="5650"/>
                  </a:lnTo>
                  <a:lnTo>
                    <a:pt y="29674" x="6209"/>
                  </a:lnTo>
                  <a:lnTo>
                    <a:pt y="30047" x="6830"/>
                  </a:lnTo>
                  <a:lnTo>
                    <a:pt y="30419" x="7513"/>
                  </a:lnTo>
                  <a:lnTo>
                    <a:pt y="30792" x="8195"/>
                  </a:lnTo>
                  <a:lnTo>
                    <a:pt y="31102" x="8878"/>
                  </a:lnTo>
                  <a:lnTo>
                    <a:pt y="31412" x="9623"/>
                  </a:lnTo>
                  <a:lnTo>
                    <a:pt y="31661" x="10368"/>
                  </a:lnTo>
                  <a:lnTo>
                    <a:pt y="31847" x="11175"/>
                  </a:lnTo>
                  <a:lnTo>
                    <a:pt y="32033" x="11982"/>
                  </a:lnTo>
                  <a:lnTo>
                    <a:pt y="32219" x="12851"/>
                  </a:lnTo>
                  <a:lnTo>
                    <a:pt y="32281" x="13720"/>
                  </a:lnTo>
                  <a:lnTo>
                    <a:pt y="32343" x="14590"/>
                  </a:lnTo>
                  <a:lnTo>
                    <a:pt y="32406" x="15521"/>
                  </a:lnTo>
                  <a:lnTo>
                    <a:pt y="32343" x="16949"/>
                  </a:lnTo>
                  <a:lnTo>
                    <a:pt y="32219" x="18501"/>
                  </a:lnTo>
                  <a:lnTo>
                    <a:pt y="33026" x="18128"/>
                  </a:lnTo>
                  <a:lnTo>
                    <a:pt y="33833" x="17880"/>
                  </a:lnTo>
                  <a:lnTo>
                    <a:pt y="34765" x="17631"/>
                  </a:lnTo>
                  <a:lnTo>
                    <a:pt y="35261" x="17569"/>
                  </a:lnTo>
                  <a:lnTo>
                    <a:pt y="35820" x="17569"/>
                  </a:lnTo>
                  <a:lnTo>
                    <a:pt y="36875" x="17631"/>
                  </a:lnTo>
                  <a:lnTo>
                    <a:pt y="37806" x="17818"/>
                  </a:lnTo>
                  <a:lnTo>
                    <a:pt y="38676" x="18128"/>
                  </a:lnTo>
                  <a:lnTo>
                    <a:pt y="39483" x="18501"/>
                  </a:lnTo>
                  <a:lnTo>
                    <a:pt y="40228" x="18935"/>
                  </a:lnTo>
                  <a:lnTo>
                    <a:pt y="40910" x="19370"/>
                  </a:lnTo>
                  <a:lnTo>
                    <a:pt y="42214" x="20363"/>
                  </a:lnTo>
                  <a:lnTo>
                    <a:pt y="42338" x="18625"/>
                  </a:lnTo>
                  <a:lnTo>
                    <a:pt y="42524" x="16638"/>
                  </a:lnTo>
                  <a:lnTo>
                    <a:pt y="42773" x="14403"/>
                  </a:lnTo>
                  <a:lnTo>
                    <a:pt y="43145" x="12044"/>
                  </a:lnTo>
                  <a:lnTo>
                    <a:pt y="43394" x="10803"/>
                  </a:lnTo>
                  <a:lnTo>
                    <a:pt y="43642" x="9623"/>
                  </a:lnTo>
                  <a:lnTo>
                    <a:pt y="44014" x="8382"/>
                  </a:lnTo>
                  <a:lnTo>
                    <a:pt y="44387" x="7140"/>
                  </a:lnTo>
                  <a:lnTo>
                    <a:pt y="44821" x="5961"/>
                  </a:lnTo>
                  <a:lnTo>
                    <a:pt y="45318" x="4781"/>
                  </a:lnTo>
                  <a:lnTo>
                    <a:pt y="45877" x="3602"/>
                  </a:lnTo>
                  <a:lnTo>
                    <a:pt y="46497" x="2484"/>
                  </a:lnTo>
                  <a:lnTo>
                    <a:pt y="47180" x="1491"/>
                  </a:lnTo>
                  <a:lnTo>
                    <a:pt y="47863" x="560"/>
                  </a:lnTo>
                  <a:lnTo>
                    <a:pt y="47863" x="8257"/>
                  </a:lnTo>
                  <a:lnTo>
                    <a:pt y="47305" x="9251"/>
                  </a:lnTo>
                  <a:lnTo>
                    <a:pt y="46870" x="10120"/>
                  </a:lnTo>
                  <a:lnTo>
                    <a:pt y="46311" x="11548"/>
                  </a:lnTo>
                  <a:lnTo>
                    <a:pt y="45877" x="13100"/>
                  </a:lnTo>
                  <a:lnTo>
                    <a:pt y="45566" x="14652"/>
                  </a:lnTo>
                  <a:lnTo>
                    <a:pt y="45256" x="16204"/>
                  </a:lnTo>
                  <a:lnTo>
                    <a:pt y="45070" x="17631"/>
                  </a:lnTo>
                  <a:lnTo>
                    <a:pt y="44946" x="18935"/>
                  </a:lnTo>
                  <a:lnTo>
                    <a:pt y="44883" x="20052"/>
                  </a:lnTo>
                  <a:lnTo>
                    <a:pt y="44821" x="21418"/>
                  </a:lnTo>
                  <a:lnTo>
                    <a:pt y="44821" x="22536"/>
                  </a:lnTo>
                  <a:lnTo>
                    <a:pt y="44946" x="23529"/>
                  </a:lnTo>
                  <a:lnTo>
                    <a:pt y="46435" x="25702"/>
                  </a:lnTo>
                  <a:lnTo>
                    <a:pt y="47863" x="27564"/>
                  </a:lnTo>
                  <a:lnTo>
                    <a:pt y="47863" x="38738"/>
                  </a:lnTo>
                  <a:lnTo>
                    <a:pt y="46808" x="38180"/>
                  </a:lnTo>
                  <a:lnTo>
                    <a:pt y="45753" x="37497"/>
                  </a:lnTo>
                  <a:lnTo>
                    <a:pt y="44821" x="36752"/>
                  </a:lnTo>
                  <a:lnTo>
                    <a:pt y="43890" x="35945"/>
                  </a:lnTo>
                  <a:lnTo>
                    <a:pt y="43021" x="35014"/>
                  </a:lnTo>
                  <a:lnTo>
                    <a:pt y="42214" x="34144"/>
                  </a:lnTo>
                  <a:lnTo>
                    <a:pt y="40538" x="32158"/>
                  </a:lnTo>
                  <a:lnTo>
                    <a:pt y="37931" x="28806"/>
                  </a:lnTo>
                  <a:lnTo>
                    <a:pt y="37186" x="27999"/>
                  </a:lnTo>
                  <a:lnTo>
                    <a:pt y="36813" x="27564"/>
                  </a:lnTo>
                  <a:lnTo>
                    <a:pt y="36379" x="27192"/>
                  </a:lnTo>
                  <a:lnTo>
                    <a:pt y="35820" x="26881"/>
                  </a:lnTo>
                  <a:lnTo>
                    <a:pt y="35261" x="26571"/>
                  </a:lnTo>
                  <a:lnTo>
                    <a:pt y="34640" x="26447"/>
                  </a:lnTo>
                  <a:lnTo>
                    <a:pt y="33895" x="26385"/>
                  </a:lnTo>
                  <a:lnTo>
                    <a:pt y="33151" x="26447"/>
                  </a:lnTo>
                  <a:lnTo>
                    <a:pt y="32468" x="26571"/>
                  </a:lnTo>
                  <a:lnTo>
                    <a:pt y="31847" x="26881"/>
                  </a:lnTo>
                  <a:lnTo>
                    <a:pt y="31288" x="27192"/>
                  </a:lnTo>
                  <a:lnTo>
                    <a:pt y="30729" x="27626"/>
                  </a:lnTo>
                  <a:lnTo>
                    <a:pt y="30233" x="28061"/>
                  </a:lnTo>
                  <a:lnTo>
                    <a:pt y="29302" x="28992"/>
                  </a:lnTo>
                  <a:lnTo>
                    <a:pt y="28122" x="30420"/>
                  </a:lnTo>
                  <a:lnTo>
                    <a:pt y="26881" x="31848"/>
                  </a:lnTo>
                  <a:lnTo>
                    <a:pt y="26260" x="32530"/>
                  </a:lnTo>
                  <a:lnTo>
                    <a:pt y="25577" x="33213"/>
                  </a:lnTo>
                  <a:lnTo>
                    <a:pt y="24832" x="33834"/>
                  </a:lnTo>
                  <a:lnTo>
                    <a:pt y="24087" x="34393"/>
                  </a:lnTo>
                  <a:lnTo>
                    <a:pt y="23280" x="34889"/>
                  </a:lnTo>
                  <a:lnTo>
                    <a:pt y="22473" x="35386"/>
                  </a:lnTo>
                  <a:lnTo>
                    <a:pt y="21542" x="35821"/>
                  </a:lnTo>
                  <a:lnTo>
                    <a:pt y="20548" x="36131"/>
                  </a:lnTo>
                  <a:lnTo>
                    <a:pt y="19555" x="36441"/>
                  </a:lnTo>
                  <a:lnTo>
                    <a:pt y="18438" x="36690"/>
                  </a:lnTo>
                  <a:lnTo>
                    <a:pt y="17258" x="36814"/>
                  </a:lnTo>
                  <a:lnTo>
                    <a:pt y="16017" x="36814"/>
                  </a:lnTo>
                  <a:lnTo>
                    <a:pt y="14713" x="36814"/>
                  </a:lnTo>
                  <a:lnTo>
                    <a:pt y="13471" x="36628"/>
                  </a:lnTo>
                  <a:lnTo>
                    <a:pt y="12354" x="36379"/>
                  </a:lnTo>
                  <a:lnTo>
                    <a:pt y="11299" x="36131"/>
                  </a:lnTo>
                  <a:lnTo>
                    <a:pt y="10305" x="35758"/>
                  </a:lnTo>
                  <a:lnTo>
                    <a:pt y="9374" x="35324"/>
                  </a:lnTo>
                  <a:lnTo>
                    <a:pt y="8505" x="34827"/>
                  </a:lnTo>
                  <a:lnTo>
                    <a:pt y="7698" x="34331"/>
                  </a:lnTo>
                  <a:lnTo>
                    <a:pt y="6953" x="33772"/>
                  </a:lnTo>
                  <a:lnTo>
                    <a:pt y="6270" x="33213"/>
                  </a:lnTo>
                  <a:lnTo>
                    <a:pt y="5650" x="32717"/>
                  </a:lnTo>
                  <a:lnTo>
                    <a:pt y="5091" x="32158"/>
                  </a:lnTo>
                  <a:lnTo>
                    <a:pt y="4160" x="31103"/>
                  </a:lnTo>
                  <a:lnTo>
                    <a:pt y="3353" x="30171"/>
                  </a:lnTo>
                  <a:lnTo>
                    <a:pt y="3353" x="36007"/>
                  </a:lnTo>
                  <a:lnTo>
                    <a:pt y="0" x="41966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70" id="470"/>
            <p:cNvSpPr/>
            <p:nvPr/>
          </p:nvSpPr>
          <p:spPr>
            <a:xfrm>
              <a:off y="5743946" x="4484510"/>
              <a:ext cy="1707928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839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3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5"/>
                  </a:lnTo>
                  <a:lnTo>
                    <a:pt y="12665" x="34330"/>
                  </a:lnTo>
                  <a:lnTo>
                    <a:pt y="13658" x="34702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3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8"/>
                  </a:lnTo>
                  <a:lnTo>
                    <a:pt y="34765" x="35882"/>
                  </a:lnTo>
                  <a:lnTo>
                    <a:pt y="35386" x="35571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454"/>
                  </a:lnTo>
                  <a:lnTo>
                    <a:pt y="37683" x="34082"/>
                  </a:lnTo>
                  <a:lnTo>
                    <a:pt y="38241" x="33585"/>
                  </a:lnTo>
                  <a:lnTo>
                    <a:pt y="38738" x="33150"/>
                  </a:lnTo>
                  <a:lnTo>
                    <a:pt y="39173" x="32592"/>
                  </a:lnTo>
                  <a:lnTo>
                    <a:pt y="39607" x="32033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7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7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340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8"/>
                  </a:lnTo>
                  <a:lnTo>
                    <a:pt y="32220" x="12292"/>
                  </a:lnTo>
                  <a:lnTo>
                    <a:pt y="31226" x="11857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0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22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29"/>
                  </a:lnTo>
                  <a:lnTo>
                    <a:pt y="9313" x="10740"/>
                  </a:lnTo>
                  <a:lnTo>
                    <a:pt y="8630" x="11174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6"/>
                  </a:lnTo>
                  <a:lnTo>
                    <a:pt y="6084" x="13409"/>
                  </a:lnTo>
                  <a:lnTo>
                    <a:pt y="5339" x="14278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0"/>
                  </a:lnTo>
                  <a:lnTo>
                    <a:pt y="2856" x="21790"/>
                  </a:lnTo>
                  <a:close/>
                  <a:moveTo>
                    <a:pt y="1" x="22907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699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2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0"/>
                  </a:lnTo>
                  <a:lnTo>
                    <a:pt y="15024" x="1366"/>
                  </a:lnTo>
                  <a:lnTo>
                    <a:pt y="16017" x="1055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248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8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18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0"/>
                  </a:lnTo>
                  <a:lnTo>
                    <a:pt y="35137" x="3849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19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7"/>
                  </a:lnTo>
                  <a:lnTo>
                    <a:pt y="44760" x="22783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2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19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0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79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4945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7"/>
                  </a:lnTo>
                  <a:lnTo>
                    <a:pt y="22039" x="46559"/>
                  </a:lnTo>
                  <a:lnTo>
                    <a:pt y="20983" x="46497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7"/>
                  </a:lnTo>
                  <a:lnTo>
                    <a:pt y="12851" x="44573"/>
                  </a:lnTo>
                  <a:lnTo>
                    <a:pt y="11920" x="44138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447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33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71" id="471"/>
            <p:cNvSpPr/>
            <p:nvPr/>
          </p:nvSpPr>
          <p:spPr>
            <a:xfrm>
              <a:off y="5743946" x="2482960"/>
              <a:ext cy="1707928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901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4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6"/>
                  </a:lnTo>
                  <a:lnTo>
                    <a:pt y="12665" x="34330"/>
                  </a:lnTo>
                  <a:lnTo>
                    <a:pt y="13658" x="34703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4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9"/>
                  </a:lnTo>
                  <a:lnTo>
                    <a:pt y="34765" x="35882"/>
                  </a:lnTo>
                  <a:lnTo>
                    <a:pt y="35386" x="35572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516"/>
                  </a:lnTo>
                  <a:lnTo>
                    <a:pt y="37683" x="34082"/>
                  </a:lnTo>
                  <a:lnTo>
                    <a:pt y="38241" x="33647"/>
                  </a:lnTo>
                  <a:lnTo>
                    <a:pt y="38738" x="33151"/>
                  </a:lnTo>
                  <a:lnTo>
                    <a:pt y="39173" x="32592"/>
                  </a:lnTo>
                  <a:lnTo>
                    <a:pt y="39607" x="32095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8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8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403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9"/>
                  </a:lnTo>
                  <a:lnTo>
                    <a:pt y="32220" x="12354"/>
                  </a:lnTo>
                  <a:lnTo>
                    <a:pt y="31226" x="11920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1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85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30"/>
                  </a:lnTo>
                  <a:lnTo>
                    <a:pt y="9313" x="10740"/>
                  </a:lnTo>
                  <a:lnTo>
                    <a:pt y="8630" x="11175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7"/>
                  </a:lnTo>
                  <a:lnTo>
                    <a:pt y="6084" x="13409"/>
                  </a:lnTo>
                  <a:lnTo>
                    <a:pt y="5339" x="14279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1"/>
                  </a:lnTo>
                  <a:lnTo>
                    <a:pt y="2856" x="21790"/>
                  </a:lnTo>
                  <a:close/>
                  <a:moveTo>
                    <a:pt y="1" x="22908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700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3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1"/>
                  </a:lnTo>
                  <a:lnTo>
                    <a:pt y="15024" x="1366"/>
                  </a:lnTo>
                  <a:lnTo>
                    <a:pt y="16017" x="1056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311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9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80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1"/>
                  </a:lnTo>
                  <a:lnTo>
                    <a:pt y="35137" x="3911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20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8"/>
                  </a:lnTo>
                  <a:lnTo>
                    <a:pt y="44760" x="22845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3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20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1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80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5008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8"/>
                  </a:lnTo>
                  <a:lnTo>
                    <a:pt y="22039" x="46560"/>
                  </a:lnTo>
                  <a:lnTo>
                    <a:pt y="20983" x="46498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8"/>
                  </a:lnTo>
                  <a:lnTo>
                    <a:pt y="12851" x="44573"/>
                  </a:lnTo>
                  <a:lnTo>
                    <a:pt y="11920" x="44139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510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95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72" id="472"/>
            <p:cNvSpPr/>
            <p:nvPr/>
          </p:nvSpPr>
          <p:spPr>
            <a:xfrm>
              <a:off y="4936221" x="17169"/>
              <a:ext cy="2638857" cx="2309597"/>
            </a:xfrm>
            <a:custGeom>
              <a:pathLst>
                <a:path extrusionOk="0" h="69157" w="60528">
                  <a:moveTo>
                    <a:pt y="1" x="30170"/>
                  </a:moveTo>
                  <a:lnTo>
                    <a:pt y="63" x="27687"/>
                  </a:lnTo>
                  <a:lnTo>
                    <a:pt y="249" x="25266"/>
                  </a:lnTo>
                  <a:lnTo>
                    <a:pt y="559" x="22969"/>
                  </a:lnTo>
                  <a:lnTo>
                    <a:pt y="994" x="20672"/>
                  </a:lnTo>
                  <a:lnTo>
                    <a:pt y="1491" x="18500"/>
                  </a:lnTo>
                  <a:lnTo>
                    <a:pt y="2111" x="16451"/>
                  </a:lnTo>
                  <a:lnTo>
                    <a:pt y="2856" x="14402"/>
                  </a:lnTo>
                  <a:lnTo>
                    <a:pt y="3663" x="12478"/>
                  </a:lnTo>
                  <a:lnTo>
                    <a:pt y="4533" x="10616"/>
                  </a:lnTo>
                  <a:lnTo>
                    <a:pt y="5588" x="8815"/>
                  </a:lnTo>
                  <a:lnTo>
                    <a:pt y="6643" x="7139"/>
                  </a:lnTo>
                  <a:lnTo>
                    <a:pt y="7823" x="5525"/>
                  </a:lnTo>
                  <a:lnTo>
                    <a:pt y="9064" x="4035"/>
                  </a:lnTo>
                  <a:lnTo>
                    <a:pt y="10368" x="2607"/>
                  </a:lnTo>
                  <a:lnTo>
                    <a:pt y="11734" x="1242"/>
                  </a:lnTo>
                  <a:lnTo>
                    <a:pt y="13224" x="0"/>
                  </a:lnTo>
                  <a:lnTo>
                    <a:pt y="57238" x="0"/>
                  </a:lnTo>
                  <a:lnTo>
                    <a:pt y="58541" x="1117"/>
                  </a:lnTo>
                  <a:lnTo>
                    <a:pt y="59721" x="2297"/>
                  </a:lnTo>
                  <a:lnTo>
                    <a:pt y="60900" x="3539"/>
                  </a:lnTo>
                  <a:lnTo>
                    <a:pt y="62018" x="4904"/>
                  </a:lnTo>
                  <a:lnTo>
                    <a:pt y="63073" x="6332"/>
                  </a:lnTo>
                  <a:lnTo>
                    <a:pt y="64004" x="7884"/>
                  </a:lnTo>
                  <a:lnTo>
                    <a:pt y="64935" x="9436"/>
                  </a:lnTo>
                  <a:lnTo>
                    <a:pt y="65742" x="11174"/>
                  </a:lnTo>
                  <a:lnTo>
                    <a:pt y="66549" x="12912"/>
                  </a:lnTo>
                  <a:lnTo>
                    <a:pt y="67170" x="14837"/>
                  </a:lnTo>
                  <a:lnTo>
                    <a:pt y="67729" x="16761"/>
                  </a:lnTo>
                  <a:lnTo>
                    <a:pt y="68226" x="18810"/>
                  </a:lnTo>
                  <a:lnTo>
                    <a:pt y="68598" x="20983"/>
                  </a:lnTo>
                  <a:lnTo>
                    <a:pt y="68908" x="23218"/>
                  </a:lnTo>
                  <a:lnTo>
                    <a:pt y="69095" x="25577"/>
                  </a:lnTo>
                  <a:lnTo>
                    <a:pt y="69157" x="27998"/>
                  </a:lnTo>
                  <a:lnTo>
                    <a:pt y="69095" x="29922"/>
                  </a:lnTo>
                  <a:lnTo>
                    <a:pt y="68970" x="31847"/>
                  </a:lnTo>
                  <a:lnTo>
                    <a:pt y="68846" x="33771"/>
                  </a:lnTo>
                  <a:lnTo>
                    <a:pt y="68660" x="35633"/>
                  </a:lnTo>
                  <a:lnTo>
                    <a:pt y="68163" x="39482"/>
                  </a:lnTo>
                  <a:lnTo>
                    <a:pt y="67543" x="43517"/>
                  </a:lnTo>
                  <a:lnTo>
                    <a:pt y="64439" x="56927"/>
                  </a:lnTo>
                  <a:lnTo>
                    <a:pt y="52954" x="56927"/>
                  </a:lnTo>
                  <a:lnTo>
                    <a:pt y="50657" x="56989"/>
                  </a:lnTo>
                  <a:lnTo>
                    <a:pt y="48484" x="57113"/>
                  </a:lnTo>
                  <a:lnTo>
                    <a:pt y="47988" x="57237"/>
                  </a:lnTo>
                  <a:lnTo>
                    <a:pt y="47615" x="57423"/>
                  </a:lnTo>
                  <a:lnTo>
                    <a:pt y="47305" x="57671"/>
                  </a:lnTo>
                  <a:lnTo>
                    <a:pt y="46932" x="58044"/>
                  </a:lnTo>
                  <a:lnTo>
                    <a:pt y="44636" x="60527"/>
                  </a:lnTo>
                  <a:lnTo>
                    <a:pt y="44636" x="40600"/>
                  </a:lnTo>
                  <a:lnTo>
                    <a:pt y="48671" x="33088"/>
                  </a:lnTo>
                  <a:lnTo>
                    <a:pt y="47926" x="47242"/>
                  </a:lnTo>
                  <a:lnTo>
                    <a:pt y="63011" x="47242"/>
                  </a:lnTo>
                  <a:lnTo>
                    <a:pt y="63880" x="45069"/>
                  </a:lnTo>
                  <a:lnTo>
                    <a:pt y="64252" x="43828"/>
                  </a:lnTo>
                  <a:lnTo>
                    <a:pt y="64625" x="42524"/>
                  </a:lnTo>
                  <a:lnTo>
                    <a:pt y="64935" x="41034"/>
                  </a:lnTo>
                  <a:lnTo>
                    <a:pt y="65184" x="39358"/>
                  </a:lnTo>
                  <a:lnTo>
                    <a:pt y="65308" x="37434"/>
                  </a:lnTo>
                  <a:lnTo>
                    <a:pt y="65370" x="35323"/>
                  </a:lnTo>
                  <a:lnTo>
                    <a:pt y="65308" x="33461"/>
                  </a:lnTo>
                  <a:lnTo>
                    <a:pt y="65184" x="31598"/>
                  </a:lnTo>
                  <a:lnTo>
                    <a:pt y="64935" x="29798"/>
                  </a:lnTo>
                  <a:lnTo>
                    <a:pt y="64625" x="27998"/>
                  </a:lnTo>
                  <a:lnTo>
                    <a:pt y="64190" x="26322"/>
                  </a:lnTo>
                  <a:lnTo>
                    <a:pt y="63694" x="24645"/>
                  </a:lnTo>
                  <a:lnTo>
                    <a:pt y="63135" x="23031"/>
                  </a:lnTo>
                  <a:lnTo>
                    <a:pt y="62514" x="21479"/>
                  </a:lnTo>
                  <a:lnTo>
                    <a:pt y="61769" x="19989"/>
                  </a:lnTo>
                  <a:lnTo>
                    <a:pt y="60962" x="18562"/>
                  </a:lnTo>
                  <a:lnTo>
                    <a:pt y="60093" x="17134"/>
                  </a:lnTo>
                  <a:lnTo>
                    <a:pt y="59162" x="15830"/>
                  </a:lnTo>
                  <a:lnTo>
                    <a:pt y="58169" x="14527"/>
                  </a:lnTo>
                  <a:lnTo>
                    <a:pt y="57113" x="13285"/>
                  </a:lnTo>
                  <a:lnTo>
                    <a:pt y="55996" x="12168"/>
                  </a:lnTo>
                  <a:lnTo>
                    <a:pt y="54879" x="11050"/>
                  </a:lnTo>
                  <a:lnTo>
                    <a:pt y="53637" x="9995"/>
                  </a:lnTo>
                  <a:lnTo>
                    <a:pt y="52395" x="9001"/>
                  </a:lnTo>
                  <a:lnTo>
                    <a:pt y="51030" x="8070"/>
                  </a:lnTo>
                  <a:lnTo>
                    <a:pt y="49726" x="7201"/>
                  </a:lnTo>
                  <a:lnTo>
                    <a:pt y="48298" x="6394"/>
                  </a:lnTo>
                  <a:lnTo>
                    <a:pt y="46870" x="5649"/>
                  </a:lnTo>
                  <a:lnTo>
                    <a:pt y="45380" x="5028"/>
                  </a:lnTo>
                  <a:lnTo>
                    <a:pt y="43891" x="4408"/>
                  </a:lnTo>
                  <a:lnTo>
                    <a:pt y="42339" x="3849"/>
                  </a:lnTo>
                  <a:lnTo>
                    <a:pt y="40787" x="3414"/>
                  </a:lnTo>
                  <a:lnTo>
                    <a:pt y="39235" x="2980"/>
                  </a:lnTo>
                  <a:lnTo>
                    <a:pt y="37621" x="2669"/>
                  </a:lnTo>
                  <a:lnTo>
                    <a:pt y="36007" x="2421"/>
                  </a:lnTo>
                  <a:lnTo>
                    <a:pt y="34393" x="2235"/>
                  </a:lnTo>
                  <a:lnTo>
                    <a:pt y="32716" x="2111"/>
                  </a:lnTo>
                  <a:lnTo>
                    <a:pt y="31102" x="2111"/>
                  </a:lnTo>
                  <a:lnTo>
                    <a:pt y="29550" x="2111"/>
                  </a:lnTo>
                  <a:lnTo>
                    <a:pt y="28060" x="2235"/>
                  </a:lnTo>
                  <a:lnTo>
                    <a:pt y="26633" x="2359"/>
                  </a:lnTo>
                  <a:lnTo>
                    <a:pt y="25205" x="2607"/>
                  </a:lnTo>
                  <a:lnTo>
                    <a:pt y="23777" x="2856"/>
                  </a:lnTo>
                  <a:lnTo>
                    <a:pt y="22411" x="3228"/>
                  </a:lnTo>
                  <a:lnTo>
                    <a:pt y="21108" x="3601"/>
                  </a:lnTo>
                  <a:lnTo>
                    <a:pt y="19804" x="4035"/>
                  </a:lnTo>
                  <a:lnTo>
                    <a:pt y="18562" x="4594"/>
                  </a:lnTo>
                  <a:lnTo>
                    <a:pt y="17383" x="5153"/>
                  </a:lnTo>
                  <a:lnTo>
                    <a:pt y="16203" x="5773"/>
                  </a:lnTo>
                  <a:lnTo>
                    <a:pt y="15086" x="6394"/>
                  </a:lnTo>
                  <a:lnTo>
                    <a:pt y="14031" x="7139"/>
                  </a:lnTo>
                  <a:lnTo>
                    <a:pt y="12975" x="7884"/>
                  </a:lnTo>
                  <a:lnTo>
                    <a:pt y="12044" x="8691"/>
                  </a:lnTo>
                  <a:lnTo>
                    <a:pt y="11051" x="9560"/>
                  </a:lnTo>
                  <a:lnTo>
                    <a:pt y="10182" x="10429"/>
                  </a:lnTo>
                  <a:lnTo>
                    <a:pt y="9375" x="11360"/>
                  </a:lnTo>
                  <a:lnTo>
                    <a:pt y="8568" x="12354"/>
                  </a:lnTo>
                  <a:lnTo>
                    <a:pt y="7823" x="13347"/>
                  </a:lnTo>
                  <a:lnTo>
                    <a:pt y="7140" x="14402"/>
                  </a:lnTo>
                  <a:lnTo>
                    <a:pt y="6519" x="15520"/>
                  </a:lnTo>
                  <a:lnTo>
                    <a:pt y="5898" x="16637"/>
                  </a:lnTo>
                  <a:lnTo>
                    <a:pt y="5402" x="17755"/>
                  </a:lnTo>
                  <a:lnTo>
                    <a:pt y="4967" x="18996"/>
                  </a:lnTo>
                  <a:lnTo>
                    <a:pt y="4533" x="20176"/>
                  </a:lnTo>
                  <a:lnTo>
                    <a:pt y="4160" x="21417"/>
                  </a:lnTo>
                  <a:lnTo>
                    <a:pt y="3912" x="22721"/>
                  </a:lnTo>
                  <a:lnTo>
                    <a:pt y="3663" x="24025"/>
                  </a:lnTo>
                  <a:lnTo>
                    <a:pt y="3539" x="25390"/>
                  </a:lnTo>
                  <a:lnTo>
                    <a:pt y="3415" x="26694"/>
                  </a:lnTo>
                  <a:lnTo>
                    <a:pt y="3415" x="28122"/>
                  </a:lnTo>
                  <a:lnTo>
                    <a:pt y="3477" x="30108"/>
                  </a:lnTo>
                  <a:lnTo>
                    <a:pt y="3663" x="32033"/>
                  </a:lnTo>
                  <a:lnTo>
                    <a:pt y="3912" x="33771"/>
                  </a:lnTo>
                  <a:lnTo>
                    <a:pt y="4346" x="35447"/>
                  </a:lnTo>
                  <a:lnTo>
                    <a:pt y="4781" x="36999"/>
                  </a:lnTo>
                  <a:lnTo>
                    <a:pt y="5340" x="38489"/>
                  </a:lnTo>
                  <a:lnTo>
                    <a:pt y="5960" x="39855"/>
                  </a:lnTo>
                  <a:lnTo>
                    <a:pt y="6643" x="41096"/>
                  </a:lnTo>
                  <a:lnTo>
                    <a:pt y="7326" x="42276"/>
                  </a:lnTo>
                  <a:lnTo>
                    <a:pt y="8071" x="43331"/>
                  </a:lnTo>
                  <a:lnTo>
                    <a:pt y="8816" x="44324"/>
                  </a:lnTo>
                  <a:lnTo>
                    <a:pt y="9499" x="45256"/>
                  </a:lnTo>
                  <a:lnTo>
                    <a:pt y="10927" x="46870"/>
                  </a:lnTo>
                  <a:lnTo>
                    <a:pt y="12230" x="48173"/>
                  </a:lnTo>
                  <a:lnTo>
                    <a:pt y="15955" x="45876"/>
                  </a:lnTo>
                  <a:lnTo>
                    <a:pt y="15210" x="49167"/>
                  </a:lnTo>
                  <a:lnTo>
                    <a:pt y="7823" x="56927"/>
                  </a:lnTo>
                  <a:lnTo>
                    <a:pt y="6581" x="55126"/>
                  </a:lnTo>
                  <a:lnTo>
                    <a:pt y="5836" x="53947"/>
                  </a:lnTo>
                  <a:lnTo>
                    <a:pt y="5091" x="52581"/>
                  </a:lnTo>
                  <a:lnTo>
                    <a:pt y="4346" x="51029"/>
                  </a:lnTo>
                  <a:lnTo>
                    <a:pt y="3539" x="49167"/>
                  </a:lnTo>
                  <a:lnTo>
                    <a:pt y="2732" x="46994"/>
                  </a:lnTo>
                  <a:lnTo>
                    <a:pt y="1987" x="44511"/>
                  </a:lnTo>
                  <a:lnTo>
                    <a:pt y="1553" x="42835"/>
                  </a:lnTo>
                  <a:lnTo>
                    <a:pt y="1180" x="41158"/>
                  </a:lnTo>
                  <a:lnTo>
                    <a:pt y="808" x="39358"/>
                  </a:lnTo>
                  <a:lnTo>
                    <a:pt y="559" x="37620"/>
                  </a:lnTo>
                  <a:lnTo>
                    <a:pt y="311" x="35758"/>
                  </a:lnTo>
                  <a:lnTo>
                    <a:pt y="125" x="33957"/>
                  </a:lnTo>
                  <a:lnTo>
                    <a:pt y="63" x="32033"/>
                  </a:lnTo>
                  <a:lnTo>
                    <a:pt y="1" x="30170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73" id="473"/>
            <p:cNvSpPr/>
            <p:nvPr/>
          </p:nvSpPr>
          <p:spPr>
            <a:xfrm>
              <a:off y="4853348" x="8013824"/>
              <a:ext cy="2534611" cx="945199"/>
            </a:xfrm>
            <a:custGeom>
              <a:pathLst>
                <a:path extrusionOk="0" h="66425" w="24771">
                  <a:moveTo>
                    <a:pt y="0" x="7078"/>
                  </a:moveTo>
                  <a:lnTo>
                    <a:pt y="3414" x="1"/>
                  </a:lnTo>
                  <a:lnTo>
                    <a:pt y="3414" x="7202"/>
                  </a:lnTo>
                  <a:lnTo>
                    <a:pt y="58354" x="7202"/>
                  </a:lnTo>
                  <a:lnTo>
                    <a:pt y="61458" x="7202"/>
                  </a:lnTo>
                  <a:lnTo>
                    <a:pt y="62079" x="7202"/>
                  </a:lnTo>
                  <a:lnTo>
                    <a:pt y="62638" x="7140"/>
                  </a:lnTo>
                  <a:lnTo>
                    <a:pt y="63134" x="6954"/>
                  </a:lnTo>
                  <a:lnTo>
                    <a:pt y="63569" x="6768"/>
                  </a:lnTo>
                  <a:lnTo>
                    <a:pt y="64128" x="6395"/>
                  </a:lnTo>
                  <a:lnTo>
                    <a:pt y="64748" x="5961"/>
                  </a:lnTo>
                  <a:lnTo>
                    <a:pt y="66424" x="4657"/>
                  </a:lnTo>
                  <a:lnTo>
                    <a:pt y="66424" x="21294"/>
                  </a:lnTo>
                  <a:lnTo>
                    <a:pt y="64376" x="24771"/>
                  </a:lnTo>
                  <a:lnTo>
                    <a:pt y="64128" x="22349"/>
                  </a:lnTo>
                  <a:lnTo>
                    <a:pt y="63879" x="19990"/>
                  </a:lnTo>
                  <a:lnTo>
                    <a:pt y="63755" x="18935"/>
                  </a:lnTo>
                  <a:lnTo>
                    <a:pt y="63569" x="18066"/>
                  </a:lnTo>
                  <a:lnTo>
                    <a:pt y="63445" x="17756"/>
                  </a:lnTo>
                  <a:lnTo>
                    <a:pt y="63321" x="17445"/>
                  </a:lnTo>
                  <a:lnTo>
                    <a:pt y="63134" x="17135"/>
                  </a:lnTo>
                  <a:lnTo>
                    <a:pt y="62886" x="16949"/>
                  </a:lnTo>
                  <a:lnTo>
                    <a:pt y="62638" x="16762"/>
                  </a:lnTo>
                  <a:lnTo>
                    <a:pt y="62327" x="16576"/>
                  </a:lnTo>
                  <a:lnTo>
                    <a:pt y="62017" x="16452"/>
                  </a:lnTo>
                  <a:lnTo>
                    <a:pt y="61582" x="16390"/>
                  </a:lnTo>
                  <a:lnTo>
                    <a:pt y="60651" x="16266"/>
                  </a:lnTo>
                  <a:lnTo>
                    <a:pt y="59410" x="16204"/>
                  </a:lnTo>
                  <a:lnTo>
                    <a:pt y="58354" x="16204"/>
                  </a:lnTo>
                  <a:lnTo>
                    <a:pt y="6146" x="16204"/>
                  </a:lnTo>
                  <a:lnTo>
                    <a:pt y="5587" x="16266"/>
                  </a:lnTo>
                  <a:lnTo>
                    <a:pt y="4470" x="16452"/>
                  </a:lnTo>
                  <a:lnTo>
                    <a:pt y="3539" x="16700"/>
                  </a:lnTo>
                  <a:lnTo>
                    <a:pt y="2794" x="17011"/>
                  </a:lnTo>
                  <a:lnTo>
                    <a:pt y="2173" x="17445"/>
                  </a:lnTo>
                  <a:lnTo>
                    <a:pt y="1676" x="18004"/>
                  </a:lnTo>
                  <a:lnTo>
                    <a:pt y="1117" x="18687"/>
                  </a:lnTo>
                  <a:lnTo>
                    <a:pt y="621" x="19494"/>
                  </a:lnTo>
                  <a:lnTo>
                    <a:pt y="0" x="20487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74" id="474"/>
            <p:cNvSpPr/>
            <p:nvPr/>
          </p:nvSpPr>
          <p:spPr>
            <a:xfrm>
              <a:off y="5743946" x="8985007"/>
              <a:ext cy="1712661" cx="1165482"/>
            </a:xfrm>
            <a:custGeom>
              <a:pathLst>
                <a:path extrusionOk="0" h="44884" w="30544">
                  <a:moveTo>
                    <a:pt y="3105" x="18748"/>
                  </a:moveTo>
                  <a:lnTo>
                    <a:pt y="3167" x="19679"/>
                  </a:lnTo>
                  <a:lnTo>
                    <a:pt y="3291" x="20549"/>
                  </a:lnTo>
                  <a:lnTo>
                    <a:pt y="3539" x="21480"/>
                  </a:lnTo>
                  <a:lnTo>
                    <a:pt y="3788" x="22287"/>
                  </a:lnTo>
                  <a:lnTo>
                    <a:pt y="4222" x="23094"/>
                  </a:lnTo>
                  <a:lnTo>
                    <a:pt y="4657" x="23839"/>
                  </a:lnTo>
                  <a:lnTo>
                    <a:pt y="5153" x="24584"/>
                  </a:lnTo>
                  <a:lnTo>
                    <a:pt y="5712" x="25267"/>
                  </a:lnTo>
                  <a:lnTo>
                    <a:pt y="6271" x="25825"/>
                  </a:lnTo>
                  <a:lnTo>
                    <a:pt y="6954" x="26384"/>
                  </a:lnTo>
                  <a:lnTo>
                    <a:pt y="7574" x="26819"/>
                  </a:lnTo>
                  <a:lnTo>
                    <a:pt y="8257" x="27253"/>
                  </a:lnTo>
                  <a:lnTo>
                    <a:pt y="9002" x="27564"/>
                  </a:lnTo>
                  <a:lnTo>
                    <a:pt y="9685" x="27750"/>
                  </a:lnTo>
                  <a:lnTo>
                    <a:pt y="10430" x="27936"/>
                  </a:lnTo>
                  <a:lnTo>
                    <a:pt y="11113" x="27998"/>
                  </a:lnTo>
                  <a:lnTo>
                    <a:pt y="11547" x="27936"/>
                  </a:lnTo>
                  <a:lnTo>
                    <a:pt y="11982" x="27812"/>
                  </a:lnTo>
                  <a:lnTo>
                    <a:pt y="12292" x="27564"/>
                  </a:lnTo>
                  <a:lnTo>
                    <a:pt y="12603" x="27253"/>
                  </a:lnTo>
                  <a:lnTo>
                    <a:pt y="12913" x="26881"/>
                  </a:lnTo>
                  <a:lnTo>
                    <a:pt y="13161" x="26446"/>
                  </a:lnTo>
                  <a:lnTo>
                    <a:pt y="13658" x="25267"/>
                  </a:lnTo>
                  <a:lnTo>
                    <a:pt y="20983" x="8319"/>
                  </a:lnTo>
                  <a:lnTo>
                    <a:pt y="18500" x="8133"/>
                  </a:lnTo>
                  <a:lnTo>
                    <a:pt y="17259" x="8009"/>
                  </a:lnTo>
                  <a:lnTo>
                    <a:pt y="16079" x="8009"/>
                  </a:lnTo>
                  <a:lnTo>
                    <a:pt y="15148" x="8009"/>
                  </a:lnTo>
                  <a:lnTo>
                    <a:pt y="14279" x="8071"/>
                  </a:lnTo>
                  <a:lnTo>
                    <a:pt y="13410" x="8195"/>
                  </a:lnTo>
                  <a:lnTo>
                    <a:pt y="12603" x="8319"/>
                  </a:lnTo>
                  <a:lnTo>
                    <a:pt y="11858" x="8505"/>
                  </a:lnTo>
                  <a:lnTo>
                    <a:pt y="11113" x="8691"/>
                  </a:lnTo>
                  <a:lnTo>
                    <a:pt y="10430" x="8878"/>
                  </a:lnTo>
                  <a:lnTo>
                    <a:pt y="9809" x="9188"/>
                  </a:lnTo>
                  <a:lnTo>
                    <a:pt y="9188" x="9436"/>
                  </a:lnTo>
                  <a:lnTo>
                    <a:pt y="8568" x="9747"/>
                  </a:lnTo>
                  <a:lnTo>
                    <a:pt y="7512" x="10430"/>
                  </a:lnTo>
                  <a:lnTo>
                    <a:pt y="6581" x="11175"/>
                  </a:lnTo>
                  <a:lnTo>
                    <a:pt y="5774" x="11982"/>
                  </a:lnTo>
                  <a:lnTo>
                    <a:pt y="5091" x="12789"/>
                  </a:lnTo>
                  <a:lnTo>
                    <a:pt y="4532" x="13720"/>
                  </a:lnTo>
                  <a:lnTo>
                    <a:pt y="4098" x="14589"/>
                  </a:lnTo>
                  <a:lnTo>
                    <a:pt y="3725" x="15458"/>
                  </a:lnTo>
                  <a:lnTo>
                    <a:pt y="3415" x="16327"/>
                  </a:lnTo>
                  <a:lnTo>
                    <a:pt y="3229" x="17196"/>
                  </a:lnTo>
                  <a:lnTo>
                    <a:pt y="3105" x="18003"/>
                  </a:lnTo>
                  <a:close/>
                  <a:moveTo>
                    <a:pt y="1" x="21356"/>
                  </a:moveTo>
                  <a:lnTo>
                    <a:pt y="63" x="20424"/>
                  </a:lnTo>
                  <a:lnTo>
                    <a:pt y="125" x="19493"/>
                  </a:lnTo>
                  <a:lnTo>
                    <a:pt y="187" x="18624"/>
                  </a:lnTo>
                  <a:lnTo>
                    <a:pt y="373" x="17693"/>
                  </a:lnTo>
                  <a:lnTo>
                    <a:pt y="559" x="16762"/>
                  </a:lnTo>
                  <a:lnTo>
                    <a:pt y="746" x="15831"/>
                  </a:lnTo>
                  <a:lnTo>
                    <a:pt y="1056" x="14899"/>
                  </a:lnTo>
                  <a:lnTo>
                    <a:pt y="1366" x="13968"/>
                  </a:lnTo>
                  <a:lnTo>
                    <a:pt y="1677" x="13037"/>
                  </a:lnTo>
                  <a:lnTo>
                    <a:pt y="2111" x="12106"/>
                  </a:lnTo>
                  <a:lnTo>
                    <a:pt y="2546" x="11237"/>
                  </a:lnTo>
                  <a:lnTo>
                    <a:pt y="3043" x="10368"/>
                  </a:lnTo>
                  <a:lnTo>
                    <a:pt y="3539" x="9498"/>
                  </a:lnTo>
                  <a:lnTo>
                    <a:pt y="4098" x="8691"/>
                  </a:lnTo>
                  <a:lnTo>
                    <a:pt y="4719" x="7884"/>
                  </a:lnTo>
                  <a:lnTo>
                    <a:pt y="5339" x="7077"/>
                  </a:lnTo>
                  <a:lnTo>
                    <a:pt y="6084" x="6332"/>
                  </a:lnTo>
                  <a:lnTo>
                    <a:pt y="6767" x="5588"/>
                  </a:lnTo>
                  <a:lnTo>
                    <a:pt y="7574" x="4905"/>
                  </a:lnTo>
                  <a:lnTo>
                    <a:pt y="8381" x="4222"/>
                  </a:lnTo>
                  <a:lnTo>
                    <a:pt y="9250" x="3601"/>
                  </a:lnTo>
                  <a:lnTo>
                    <a:pt y="10182" x="2980"/>
                  </a:lnTo>
                  <a:lnTo>
                    <a:pt y="11113" x="2484"/>
                  </a:lnTo>
                  <a:lnTo>
                    <a:pt y="12106" x="1987"/>
                  </a:lnTo>
                  <a:lnTo>
                    <a:pt y="13099" x="1552"/>
                  </a:lnTo>
                  <a:lnTo>
                    <a:pt y="14217" x="1118"/>
                  </a:lnTo>
                  <a:lnTo>
                    <a:pt y="15334" x="807"/>
                  </a:lnTo>
                  <a:lnTo>
                    <a:pt y="16452" x="497"/>
                  </a:lnTo>
                  <a:lnTo>
                    <a:pt y="17693" x="311"/>
                  </a:lnTo>
                  <a:lnTo>
                    <a:pt y="18935" x="125"/>
                  </a:lnTo>
                  <a:lnTo>
                    <a:pt y="20238" x="0"/>
                  </a:lnTo>
                  <a:lnTo>
                    <a:pt y="21542" x="0"/>
                  </a:lnTo>
                  <a:lnTo>
                    <a:pt y="22908" x="0"/>
                  </a:lnTo>
                  <a:lnTo>
                    <a:pt y="24211" x="125"/>
                  </a:lnTo>
                  <a:lnTo>
                    <a:pt y="25577" x="311"/>
                  </a:lnTo>
                  <a:lnTo>
                    <a:pt y="26943" x="559"/>
                  </a:lnTo>
                  <a:lnTo>
                    <a:pt y="28309" x="870"/>
                  </a:lnTo>
                  <a:lnTo>
                    <a:pt y="29612" x="1242"/>
                  </a:lnTo>
                  <a:lnTo>
                    <a:pt y="30978" x="1739"/>
                  </a:lnTo>
                  <a:lnTo>
                    <a:pt y="32282" x="2235"/>
                  </a:lnTo>
                  <a:lnTo>
                    <a:pt y="33585" x="2856"/>
                  </a:lnTo>
                  <a:lnTo>
                    <a:pt y="34827" x="3601"/>
                  </a:lnTo>
                  <a:lnTo>
                    <a:pt y="36006" x="4346"/>
                  </a:lnTo>
                  <a:lnTo>
                    <a:pt y="37186" x="5215"/>
                  </a:lnTo>
                  <a:lnTo>
                    <a:pt y="38303" x="6146"/>
                  </a:lnTo>
                  <a:lnTo>
                    <a:pt y="39359" x="7202"/>
                  </a:lnTo>
                  <a:lnTo>
                    <a:pt y="40352" x="8319"/>
                  </a:lnTo>
                  <a:lnTo>
                    <a:pt y="41221" x="9498"/>
                  </a:lnTo>
                  <a:lnTo>
                    <a:pt y="41842" x="10368"/>
                  </a:lnTo>
                  <a:lnTo>
                    <a:pt y="42401" x="11299"/>
                  </a:lnTo>
                  <a:lnTo>
                    <a:pt y="42835" x="12168"/>
                  </a:lnTo>
                  <a:lnTo>
                    <a:pt y="43270" x="13037"/>
                  </a:lnTo>
                  <a:lnTo>
                    <a:pt y="43580" x="13906"/>
                  </a:lnTo>
                  <a:lnTo>
                    <a:pt y="43891" x="14713"/>
                  </a:lnTo>
                  <a:lnTo>
                    <a:pt y="44139" x="15582"/>
                  </a:lnTo>
                  <a:lnTo>
                    <a:pt y="44325" x="16389"/>
                  </a:lnTo>
                  <a:lnTo>
                    <a:pt y="44635" x="17941"/>
                  </a:lnTo>
                  <a:lnTo>
                    <a:pt y="44822" x="19369"/>
                  </a:lnTo>
                  <a:lnTo>
                    <a:pt y="44884" x="20735"/>
                  </a:lnTo>
                  <a:lnTo>
                    <a:pt y="44884" x="22908"/>
                  </a:lnTo>
                  <a:lnTo>
                    <a:pt y="44822" x="23963"/>
                  </a:lnTo>
                  <a:lnTo>
                    <a:pt y="44698" x="25018"/>
                  </a:lnTo>
                  <a:lnTo>
                    <a:pt y="44573" x="26136"/>
                  </a:lnTo>
                  <a:lnTo>
                    <a:pt y="44325" x="27191"/>
                  </a:lnTo>
                  <a:lnTo>
                    <a:pt y="44077" x="28308"/>
                  </a:lnTo>
                  <a:lnTo>
                    <a:pt y="43704" x="29426"/>
                  </a:lnTo>
                  <a:lnTo>
                    <a:pt y="43270" x="30543"/>
                  </a:lnTo>
                  <a:lnTo>
                    <a:pt y="39793" x="30543"/>
                  </a:lnTo>
                  <a:lnTo>
                    <a:pt y="39980" x="29115"/>
                  </a:lnTo>
                  <a:lnTo>
                    <a:pt y="40042" x="27564"/>
                  </a:lnTo>
                  <a:lnTo>
                    <a:pt y="39980" x="26756"/>
                  </a:lnTo>
                  <a:lnTo>
                    <a:pt y="39917" x="25949"/>
                  </a:lnTo>
                  <a:lnTo>
                    <a:pt y="39855" x="25142"/>
                  </a:lnTo>
                  <a:lnTo>
                    <a:pt y="39731" x="24335"/>
                  </a:lnTo>
                  <a:lnTo>
                    <a:pt y="39545" x="23528"/>
                  </a:lnTo>
                  <a:lnTo>
                    <a:pt y="39297" x="22721"/>
                  </a:lnTo>
                  <a:lnTo>
                    <a:pt y="39048" x="21976"/>
                  </a:lnTo>
                  <a:lnTo>
                    <a:pt y="38738" x="21169"/>
                  </a:lnTo>
                  <a:lnTo>
                    <a:pt y="38428" x="20424"/>
                  </a:lnTo>
                  <a:lnTo>
                    <a:pt y="38055" x="19679"/>
                  </a:lnTo>
                  <a:lnTo>
                    <a:pt y="37683" x="18935"/>
                  </a:lnTo>
                  <a:lnTo>
                    <a:pt y="37186" x="18252"/>
                  </a:lnTo>
                  <a:lnTo>
                    <a:pt y="36751" x="17507"/>
                  </a:lnTo>
                  <a:lnTo>
                    <a:pt y="36255" x="16824"/>
                  </a:lnTo>
                  <a:lnTo>
                    <a:pt y="35696" x="16203"/>
                  </a:lnTo>
                  <a:lnTo>
                    <a:pt y="35075" x="15520"/>
                  </a:lnTo>
                  <a:lnTo>
                    <a:pt y="34455" x="14899"/>
                  </a:lnTo>
                  <a:lnTo>
                    <a:pt y="33834" x="14279"/>
                  </a:lnTo>
                  <a:lnTo>
                    <a:pt y="33151" x="13720"/>
                  </a:lnTo>
                  <a:lnTo>
                    <a:pt y="32406" x="13161"/>
                  </a:lnTo>
                  <a:lnTo>
                    <a:pt y="31661" x="12602"/>
                  </a:lnTo>
                  <a:lnTo>
                    <a:pt y="30854" x="12106"/>
                  </a:lnTo>
                  <a:lnTo>
                    <a:pt y="30047" x="11609"/>
                  </a:lnTo>
                  <a:lnTo>
                    <a:pt y="29178" x="11113"/>
                  </a:lnTo>
                  <a:lnTo>
                    <a:pt y="28309" x="10678"/>
                  </a:lnTo>
                  <a:lnTo>
                    <a:pt y="27378" x="10243"/>
                  </a:lnTo>
                  <a:lnTo>
                    <a:pt y="26446" x="9871"/>
                  </a:lnTo>
                  <a:lnTo>
                    <a:pt y="25453" x="9498"/>
                  </a:lnTo>
                  <a:lnTo>
                    <a:pt y="24460" x="9188"/>
                  </a:lnTo>
                  <a:lnTo>
                    <a:pt y="23467" x="8878"/>
                  </a:lnTo>
                  <a:lnTo>
                    <a:pt y="22349" x="8629"/>
                  </a:lnTo>
                  <a:lnTo>
                    <a:pt y="21294" x="8381"/>
                  </a:lnTo>
                  <a:lnTo>
                    <a:pt y="20735" x="15582"/>
                  </a:lnTo>
                  <a:lnTo>
                    <a:pt y="14651" x="30543"/>
                  </a:lnTo>
                  <a:lnTo>
                    <a:pt y="2360" x="30543"/>
                  </a:lnTo>
                  <a:lnTo>
                    <a:pt y="1801" x="29488"/>
                  </a:lnTo>
                  <a:lnTo>
                    <a:pt y="1304" x="28371"/>
                  </a:lnTo>
                  <a:lnTo>
                    <a:pt y="932" x="27253"/>
                  </a:lnTo>
                  <a:lnTo>
                    <a:pt y="621" x="26136"/>
                  </a:lnTo>
                  <a:lnTo>
                    <a:pt y="311" x="24956"/>
                  </a:lnTo>
                  <a:lnTo>
                    <a:pt y="187" x="23715"/>
                  </a:lnTo>
                  <a:lnTo>
                    <a:pt y="63" x="22535"/>
                  </a:lnTo>
                  <a:lnTo>
                    <a:pt y="1" x="21356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parator (Red)">
  <p:cSld name="Separator (Red)">
    <p:bg>
      <p:bgPr>
        <a:solidFill>
          <a:schemeClr val="accent2"/>
        </a:solidFill>
      </p:bgPr>
    </p:bg>
    <p:spTree>
      <p:nvGrpSpPr>
        <p:cNvPr name="Shape 475" id="4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6" id="476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77" id="477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478" id="478"/>
          <p:cNvCxnSpPr/>
          <p:nvPr/>
        </p:nvCxnSpPr>
        <p:spPr>
          <a:xfrm>
            <a:off y="3382298" x="2864216"/>
            <a:ext cy="0" cx="62799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dash"/>
            <a:round/>
            <a:headEnd len="med" type="none" w="med"/>
            <a:tailEnd len="med" type="none" w="med"/>
          </a:ln>
        </p:spPr>
      </p:cxnSp>
      <p:grpSp>
        <p:nvGrpSpPr>
          <p:cNvPr name="Shape 479" id="479"/>
          <p:cNvGrpSpPr/>
          <p:nvPr/>
        </p:nvGrpSpPr>
        <p:grpSpPr>
          <a:xfrm>
            <a:off y="4361807" x="0"/>
            <a:ext cy="2491987" cx="9144308"/>
            <a:chOff y="4853348" x="17169"/>
            <a:chExt cy="2766723" cx="10133320"/>
          </a:xfrm>
        </p:grpSpPr>
        <p:sp>
          <p:nvSpPr>
            <p:cNvPr name="Shape 480" id="480"/>
            <p:cNvSpPr/>
            <p:nvPr/>
          </p:nvSpPr>
          <p:spPr>
            <a:xfrm>
              <a:off y="5793701" x="6455228"/>
              <a:ext cy="1826369" cx="1601355"/>
            </a:xfrm>
            <a:custGeom>
              <a:pathLst>
                <a:path extrusionOk="0" h="47864" w="41967">
                  <a:moveTo>
                    <a:pt y="3104" x="17507"/>
                  </a:moveTo>
                  <a:lnTo>
                    <a:pt y="3228" x="18252"/>
                  </a:lnTo>
                  <a:lnTo>
                    <a:pt y="3353" x="18873"/>
                  </a:lnTo>
                  <a:lnTo>
                    <a:pt y="3539" x="19556"/>
                  </a:lnTo>
                  <a:lnTo>
                    <a:pt y="3787" x="20177"/>
                  </a:lnTo>
                  <a:lnTo>
                    <a:pt y="4098" x="20797"/>
                  </a:lnTo>
                  <a:lnTo>
                    <a:pt y="4470" x="21356"/>
                  </a:lnTo>
                  <a:lnTo>
                    <a:pt y="4843" x="21915"/>
                  </a:lnTo>
                  <a:lnTo>
                    <a:pt y="5277" x="22474"/>
                  </a:lnTo>
                  <a:lnTo>
                    <a:pt y="5712" x="22970"/>
                  </a:lnTo>
                  <a:lnTo>
                    <a:pt y="6208" x="23467"/>
                  </a:lnTo>
                  <a:lnTo>
                    <a:pt y="6767" x="23963"/>
                  </a:lnTo>
                  <a:lnTo>
                    <a:pt y="7946" x="24833"/>
                  </a:lnTo>
                  <a:lnTo>
                    <a:pt y="9188" x="25640"/>
                  </a:lnTo>
                  <a:lnTo>
                    <a:pt y="10492" x="26322"/>
                  </a:lnTo>
                  <a:lnTo>
                    <a:pt y="11920" x="26943"/>
                  </a:lnTo>
                  <a:lnTo>
                    <a:pt y="13347" x="27440"/>
                  </a:lnTo>
                  <a:lnTo>
                    <a:pt y="14775" x="27874"/>
                  </a:lnTo>
                  <a:lnTo>
                    <a:pt y="16203" x="28185"/>
                  </a:lnTo>
                  <a:lnTo>
                    <a:pt y="17631" x="28433"/>
                  </a:lnTo>
                  <a:lnTo>
                    <a:pt y="18997" x="28557"/>
                  </a:lnTo>
                  <a:lnTo>
                    <a:pt y="20300" x="28619"/>
                  </a:lnTo>
                  <a:lnTo>
                    <a:pt y="20983" x="28619"/>
                  </a:lnTo>
                  <a:lnTo>
                    <a:pt y="21790" x="28557"/>
                  </a:lnTo>
                  <a:lnTo>
                    <a:pt y="22659" x="28433"/>
                  </a:lnTo>
                  <a:lnTo>
                    <a:pt y="23528" x="28247"/>
                  </a:lnTo>
                  <a:lnTo>
                    <a:pt y="24459" x="27937"/>
                  </a:lnTo>
                  <a:lnTo>
                    <a:pt y="25391" x="27564"/>
                  </a:lnTo>
                  <a:lnTo>
                    <a:pt y="25887" x="27254"/>
                  </a:lnTo>
                  <a:lnTo>
                    <a:pt y="26322" x="27005"/>
                  </a:lnTo>
                  <a:lnTo>
                    <a:pt y="26756" x="26633"/>
                  </a:lnTo>
                  <a:lnTo>
                    <a:pt y="27129" x="26260"/>
                  </a:lnTo>
                  <a:lnTo>
                    <a:pt y="27688" x="25640"/>
                  </a:lnTo>
                  <a:lnTo>
                    <a:pt y="28184" x="24957"/>
                  </a:lnTo>
                  <a:lnTo>
                    <a:pt y="28619" x="24212"/>
                  </a:lnTo>
                  <a:lnTo>
                    <a:pt y="28991" x="23405"/>
                  </a:lnTo>
                  <a:lnTo>
                    <a:pt y="29302" x="22536"/>
                  </a:lnTo>
                  <a:lnTo>
                    <a:pt y="29550" x="21667"/>
                  </a:lnTo>
                  <a:lnTo>
                    <a:pt y="29736" x="20797"/>
                  </a:lnTo>
                  <a:lnTo>
                    <a:pt y="29736" x="19183"/>
                  </a:lnTo>
                  <a:lnTo>
                    <a:pt y="29674" x="18438"/>
                  </a:lnTo>
                  <a:lnTo>
                    <a:pt y="29488" x="17756"/>
                  </a:lnTo>
                  <a:lnTo>
                    <a:pt y="29302" x="17073"/>
                  </a:lnTo>
                  <a:lnTo>
                    <a:pt y="29053" x="16452"/>
                  </a:lnTo>
                  <a:lnTo>
                    <a:pt y="28743" x="15831"/>
                  </a:lnTo>
                  <a:lnTo>
                    <a:pt y="28433" x="15272"/>
                  </a:lnTo>
                  <a:lnTo>
                    <a:pt y="28060" x="14652"/>
                  </a:lnTo>
                  <a:lnTo>
                    <a:pt y="27625" x="14155"/>
                  </a:lnTo>
                  <a:lnTo>
                    <a:pt y="27191" x="13596"/>
                  </a:lnTo>
                  <a:lnTo>
                    <a:pt y="26694" x="13162"/>
                  </a:lnTo>
                  <a:lnTo>
                    <a:pt y="26136" x="12665"/>
                  </a:lnTo>
                  <a:lnTo>
                    <a:pt y="25018" x="11796"/>
                  </a:lnTo>
                  <a:lnTo>
                    <a:pt y="23777" x="11051"/>
                  </a:lnTo>
                  <a:lnTo>
                    <a:pt y="22473" x="10368"/>
                  </a:lnTo>
                  <a:lnTo>
                    <a:pt y="21107" x="9809"/>
                  </a:lnTo>
                  <a:lnTo>
                    <a:pt y="19741" x="9313"/>
                  </a:lnTo>
                  <a:lnTo>
                    <a:pt y="18376" x="8878"/>
                  </a:lnTo>
                  <a:lnTo>
                    <a:pt y="16948" x="8568"/>
                  </a:lnTo>
                  <a:lnTo>
                    <a:pt y="15644" x="8382"/>
                  </a:lnTo>
                  <a:lnTo>
                    <a:pt y="14341" x="8257"/>
                  </a:lnTo>
                  <a:lnTo>
                    <a:pt y="13099" x="8195"/>
                  </a:lnTo>
                  <a:lnTo>
                    <a:pt y="12168" x="8257"/>
                  </a:lnTo>
                  <a:lnTo>
                    <a:pt y="11299" x="8320"/>
                  </a:lnTo>
                  <a:lnTo>
                    <a:pt y="10368" x="8444"/>
                  </a:lnTo>
                  <a:lnTo>
                    <a:pt y="9498" x="8630"/>
                  </a:lnTo>
                  <a:lnTo>
                    <a:pt y="8629" x="8940"/>
                  </a:lnTo>
                  <a:lnTo>
                    <a:pt y="7760" x="9251"/>
                  </a:lnTo>
                  <a:lnTo>
                    <a:pt y="6953" x="9747"/>
                  </a:lnTo>
                  <a:lnTo>
                    <a:pt y="6208" x="10244"/>
                  </a:lnTo>
                  <a:lnTo>
                    <a:pt y="5525" x="10865"/>
                  </a:lnTo>
                  <a:lnTo>
                    <a:pt y="4905" x="11548"/>
                  </a:lnTo>
                  <a:lnTo>
                    <a:pt y="4408" x="12355"/>
                  </a:lnTo>
                  <a:lnTo>
                    <a:pt y="3911" x="13162"/>
                  </a:lnTo>
                  <a:lnTo>
                    <a:pt y="3601" x="14093"/>
                  </a:lnTo>
                  <a:lnTo>
                    <a:pt y="3291" x="14962"/>
                  </a:lnTo>
                  <a:lnTo>
                    <a:pt y="3166" x="15893"/>
                  </a:lnTo>
                  <a:lnTo>
                    <a:pt y="3104" x="16824"/>
                  </a:lnTo>
                  <a:close/>
                  <a:moveTo>
                    <a:pt y="0" x="22722"/>
                  </a:moveTo>
                  <a:lnTo>
                    <a:pt y="62" x="20735"/>
                  </a:lnTo>
                  <a:lnTo>
                    <a:pt y="187" x="18687"/>
                  </a:lnTo>
                  <a:lnTo>
                    <a:pt y="311" x="17631"/>
                  </a:lnTo>
                  <a:lnTo>
                    <a:pt y="497" x="16576"/>
                  </a:lnTo>
                  <a:lnTo>
                    <a:pt y="683" x="15521"/>
                  </a:lnTo>
                  <a:lnTo>
                    <a:pt y="932" x="14465"/>
                  </a:lnTo>
                  <a:lnTo>
                    <a:pt y="1242" x="13348"/>
                  </a:lnTo>
                  <a:lnTo>
                    <a:pt y="1614" x="12293"/>
                  </a:lnTo>
                  <a:lnTo>
                    <a:pt y="1987" x="11175"/>
                  </a:lnTo>
                  <a:lnTo>
                    <a:pt y="2484" x="10120"/>
                  </a:lnTo>
                  <a:lnTo>
                    <a:pt y="3042" x="9064"/>
                  </a:lnTo>
                  <a:lnTo>
                    <a:pt y="3663" x="8009"/>
                  </a:lnTo>
                  <a:lnTo>
                    <a:pt y="4346" x="6954"/>
                  </a:lnTo>
                  <a:lnTo>
                    <a:pt y="5153" x="5961"/>
                  </a:lnTo>
                  <a:lnTo>
                    <a:pt y="5836" x="5216"/>
                  </a:lnTo>
                  <a:lnTo>
                    <a:pt y="6519" x="4533"/>
                  </a:lnTo>
                  <a:lnTo>
                    <a:pt y="7202" x="3912"/>
                  </a:lnTo>
                  <a:lnTo>
                    <a:pt y="7946" x="3353"/>
                  </a:lnTo>
                  <a:lnTo>
                    <a:pt y="8753" x="2795"/>
                  </a:lnTo>
                  <a:lnTo>
                    <a:pt y="9498" x="2298"/>
                  </a:lnTo>
                  <a:lnTo>
                    <a:pt y="10305" x="1863"/>
                  </a:lnTo>
                  <a:lnTo>
                    <a:pt y="11112" x="1429"/>
                  </a:lnTo>
                  <a:lnTo>
                    <a:pt y="11920" x="1118"/>
                  </a:lnTo>
                  <a:lnTo>
                    <a:pt y="12727" x="808"/>
                  </a:lnTo>
                  <a:lnTo>
                    <a:pt y="13596" x="560"/>
                  </a:lnTo>
                  <a:lnTo>
                    <a:pt y="14403" x="373"/>
                  </a:lnTo>
                  <a:lnTo>
                    <a:pt y="15210" x="187"/>
                  </a:lnTo>
                  <a:lnTo>
                    <a:pt y="16079" x="63"/>
                  </a:lnTo>
                  <a:lnTo>
                    <a:pt y="16886" x="1"/>
                  </a:lnTo>
                  <a:lnTo>
                    <a:pt y="17693" x="1"/>
                  </a:lnTo>
                  <a:lnTo>
                    <a:pt y="19059" x="63"/>
                  </a:lnTo>
                  <a:lnTo>
                    <a:pt y="20424" x="249"/>
                  </a:lnTo>
                  <a:lnTo>
                    <a:pt y="21728" x="560"/>
                  </a:lnTo>
                  <a:lnTo>
                    <a:pt y="23094" x="994"/>
                  </a:lnTo>
                  <a:lnTo>
                    <a:pt y="24335" x="1553"/>
                  </a:lnTo>
                  <a:lnTo>
                    <a:pt y="25577" x="2298"/>
                  </a:lnTo>
                  <a:lnTo>
                    <a:pt y="26694" x="3105"/>
                  </a:lnTo>
                  <a:lnTo>
                    <a:pt y="27750" x="4036"/>
                  </a:lnTo>
                  <a:lnTo>
                    <a:pt y="28743" x="5091"/>
                  </a:lnTo>
                  <a:lnTo>
                    <a:pt y="29240" x="5650"/>
                  </a:lnTo>
                  <a:lnTo>
                    <a:pt y="29674" x="6209"/>
                  </a:lnTo>
                  <a:lnTo>
                    <a:pt y="30047" x="6830"/>
                  </a:lnTo>
                  <a:lnTo>
                    <a:pt y="30419" x="7513"/>
                  </a:lnTo>
                  <a:lnTo>
                    <a:pt y="30792" x="8195"/>
                  </a:lnTo>
                  <a:lnTo>
                    <a:pt y="31102" x="8878"/>
                  </a:lnTo>
                  <a:lnTo>
                    <a:pt y="31412" x="9623"/>
                  </a:lnTo>
                  <a:lnTo>
                    <a:pt y="31661" x="10368"/>
                  </a:lnTo>
                  <a:lnTo>
                    <a:pt y="31847" x="11175"/>
                  </a:lnTo>
                  <a:lnTo>
                    <a:pt y="32033" x="11982"/>
                  </a:lnTo>
                  <a:lnTo>
                    <a:pt y="32219" x="12851"/>
                  </a:lnTo>
                  <a:lnTo>
                    <a:pt y="32281" x="13720"/>
                  </a:lnTo>
                  <a:lnTo>
                    <a:pt y="32343" x="14590"/>
                  </a:lnTo>
                  <a:lnTo>
                    <a:pt y="32406" x="15521"/>
                  </a:lnTo>
                  <a:lnTo>
                    <a:pt y="32343" x="16949"/>
                  </a:lnTo>
                  <a:lnTo>
                    <a:pt y="32219" x="18501"/>
                  </a:lnTo>
                  <a:lnTo>
                    <a:pt y="33026" x="18128"/>
                  </a:lnTo>
                  <a:lnTo>
                    <a:pt y="33833" x="17880"/>
                  </a:lnTo>
                  <a:lnTo>
                    <a:pt y="34765" x="17631"/>
                  </a:lnTo>
                  <a:lnTo>
                    <a:pt y="35261" x="17569"/>
                  </a:lnTo>
                  <a:lnTo>
                    <a:pt y="35820" x="17569"/>
                  </a:lnTo>
                  <a:lnTo>
                    <a:pt y="36875" x="17631"/>
                  </a:lnTo>
                  <a:lnTo>
                    <a:pt y="37806" x="17818"/>
                  </a:lnTo>
                  <a:lnTo>
                    <a:pt y="38676" x="18128"/>
                  </a:lnTo>
                  <a:lnTo>
                    <a:pt y="39483" x="18501"/>
                  </a:lnTo>
                  <a:lnTo>
                    <a:pt y="40228" x="18935"/>
                  </a:lnTo>
                  <a:lnTo>
                    <a:pt y="40910" x="19370"/>
                  </a:lnTo>
                  <a:lnTo>
                    <a:pt y="42214" x="20363"/>
                  </a:lnTo>
                  <a:lnTo>
                    <a:pt y="42338" x="18625"/>
                  </a:lnTo>
                  <a:lnTo>
                    <a:pt y="42524" x="16638"/>
                  </a:lnTo>
                  <a:lnTo>
                    <a:pt y="42773" x="14403"/>
                  </a:lnTo>
                  <a:lnTo>
                    <a:pt y="43145" x="12044"/>
                  </a:lnTo>
                  <a:lnTo>
                    <a:pt y="43394" x="10803"/>
                  </a:lnTo>
                  <a:lnTo>
                    <a:pt y="43642" x="9623"/>
                  </a:lnTo>
                  <a:lnTo>
                    <a:pt y="44014" x="8382"/>
                  </a:lnTo>
                  <a:lnTo>
                    <a:pt y="44387" x="7140"/>
                  </a:lnTo>
                  <a:lnTo>
                    <a:pt y="44821" x="5961"/>
                  </a:lnTo>
                  <a:lnTo>
                    <a:pt y="45318" x="4781"/>
                  </a:lnTo>
                  <a:lnTo>
                    <a:pt y="45877" x="3602"/>
                  </a:lnTo>
                  <a:lnTo>
                    <a:pt y="46497" x="2484"/>
                  </a:lnTo>
                  <a:lnTo>
                    <a:pt y="47180" x="1491"/>
                  </a:lnTo>
                  <a:lnTo>
                    <a:pt y="47863" x="560"/>
                  </a:lnTo>
                  <a:lnTo>
                    <a:pt y="47863" x="8257"/>
                  </a:lnTo>
                  <a:lnTo>
                    <a:pt y="47305" x="9251"/>
                  </a:lnTo>
                  <a:lnTo>
                    <a:pt y="46870" x="10120"/>
                  </a:lnTo>
                  <a:lnTo>
                    <a:pt y="46311" x="11548"/>
                  </a:lnTo>
                  <a:lnTo>
                    <a:pt y="45877" x="13100"/>
                  </a:lnTo>
                  <a:lnTo>
                    <a:pt y="45566" x="14652"/>
                  </a:lnTo>
                  <a:lnTo>
                    <a:pt y="45256" x="16204"/>
                  </a:lnTo>
                  <a:lnTo>
                    <a:pt y="45070" x="17631"/>
                  </a:lnTo>
                  <a:lnTo>
                    <a:pt y="44946" x="18935"/>
                  </a:lnTo>
                  <a:lnTo>
                    <a:pt y="44883" x="20052"/>
                  </a:lnTo>
                  <a:lnTo>
                    <a:pt y="44821" x="21418"/>
                  </a:lnTo>
                  <a:lnTo>
                    <a:pt y="44821" x="22536"/>
                  </a:lnTo>
                  <a:lnTo>
                    <a:pt y="44946" x="23529"/>
                  </a:lnTo>
                  <a:lnTo>
                    <a:pt y="46435" x="25702"/>
                  </a:lnTo>
                  <a:lnTo>
                    <a:pt y="47863" x="27564"/>
                  </a:lnTo>
                  <a:lnTo>
                    <a:pt y="47863" x="38738"/>
                  </a:lnTo>
                  <a:lnTo>
                    <a:pt y="46808" x="38180"/>
                  </a:lnTo>
                  <a:lnTo>
                    <a:pt y="45753" x="37497"/>
                  </a:lnTo>
                  <a:lnTo>
                    <a:pt y="44821" x="36752"/>
                  </a:lnTo>
                  <a:lnTo>
                    <a:pt y="43890" x="35945"/>
                  </a:lnTo>
                  <a:lnTo>
                    <a:pt y="43021" x="35014"/>
                  </a:lnTo>
                  <a:lnTo>
                    <a:pt y="42214" x="34144"/>
                  </a:lnTo>
                  <a:lnTo>
                    <a:pt y="40538" x="32158"/>
                  </a:lnTo>
                  <a:lnTo>
                    <a:pt y="37931" x="28806"/>
                  </a:lnTo>
                  <a:lnTo>
                    <a:pt y="37186" x="27999"/>
                  </a:lnTo>
                  <a:lnTo>
                    <a:pt y="36813" x="27564"/>
                  </a:lnTo>
                  <a:lnTo>
                    <a:pt y="36379" x="27192"/>
                  </a:lnTo>
                  <a:lnTo>
                    <a:pt y="35820" x="26881"/>
                  </a:lnTo>
                  <a:lnTo>
                    <a:pt y="35261" x="26571"/>
                  </a:lnTo>
                  <a:lnTo>
                    <a:pt y="34640" x="26447"/>
                  </a:lnTo>
                  <a:lnTo>
                    <a:pt y="33895" x="26385"/>
                  </a:lnTo>
                  <a:lnTo>
                    <a:pt y="33151" x="26447"/>
                  </a:lnTo>
                  <a:lnTo>
                    <a:pt y="32468" x="26571"/>
                  </a:lnTo>
                  <a:lnTo>
                    <a:pt y="31847" x="26881"/>
                  </a:lnTo>
                  <a:lnTo>
                    <a:pt y="31288" x="27192"/>
                  </a:lnTo>
                  <a:lnTo>
                    <a:pt y="30729" x="27626"/>
                  </a:lnTo>
                  <a:lnTo>
                    <a:pt y="30233" x="28061"/>
                  </a:lnTo>
                  <a:lnTo>
                    <a:pt y="29302" x="28992"/>
                  </a:lnTo>
                  <a:lnTo>
                    <a:pt y="28122" x="30420"/>
                  </a:lnTo>
                  <a:lnTo>
                    <a:pt y="26881" x="31848"/>
                  </a:lnTo>
                  <a:lnTo>
                    <a:pt y="26260" x="32530"/>
                  </a:lnTo>
                  <a:lnTo>
                    <a:pt y="25577" x="33213"/>
                  </a:lnTo>
                  <a:lnTo>
                    <a:pt y="24832" x="33834"/>
                  </a:lnTo>
                  <a:lnTo>
                    <a:pt y="24087" x="34393"/>
                  </a:lnTo>
                  <a:lnTo>
                    <a:pt y="23280" x="34889"/>
                  </a:lnTo>
                  <a:lnTo>
                    <a:pt y="22473" x="35386"/>
                  </a:lnTo>
                  <a:lnTo>
                    <a:pt y="21542" x="35821"/>
                  </a:lnTo>
                  <a:lnTo>
                    <a:pt y="20548" x="36131"/>
                  </a:lnTo>
                  <a:lnTo>
                    <a:pt y="19555" x="36441"/>
                  </a:lnTo>
                  <a:lnTo>
                    <a:pt y="18438" x="36690"/>
                  </a:lnTo>
                  <a:lnTo>
                    <a:pt y="17258" x="36814"/>
                  </a:lnTo>
                  <a:lnTo>
                    <a:pt y="16017" x="36814"/>
                  </a:lnTo>
                  <a:lnTo>
                    <a:pt y="14713" x="36814"/>
                  </a:lnTo>
                  <a:lnTo>
                    <a:pt y="13471" x="36628"/>
                  </a:lnTo>
                  <a:lnTo>
                    <a:pt y="12354" x="36379"/>
                  </a:lnTo>
                  <a:lnTo>
                    <a:pt y="11299" x="36131"/>
                  </a:lnTo>
                  <a:lnTo>
                    <a:pt y="10305" x="35758"/>
                  </a:lnTo>
                  <a:lnTo>
                    <a:pt y="9374" x="35324"/>
                  </a:lnTo>
                  <a:lnTo>
                    <a:pt y="8505" x="34827"/>
                  </a:lnTo>
                  <a:lnTo>
                    <a:pt y="7698" x="34331"/>
                  </a:lnTo>
                  <a:lnTo>
                    <a:pt y="6953" x="33772"/>
                  </a:lnTo>
                  <a:lnTo>
                    <a:pt y="6270" x="33213"/>
                  </a:lnTo>
                  <a:lnTo>
                    <a:pt y="5650" x="32717"/>
                  </a:lnTo>
                  <a:lnTo>
                    <a:pt y="5091" x="32158"/>
                  </a:lnTo>
                  <a:lnTo>
                    <a:pt y="4160" x="31103"/>
                  </a:lnTo>
                  <a:lnTo>
                    <a:pt y="3353" x="30171"/>
                  </a:lnTo>
                  <a:lnTo>
                    <a:pt y="3353" x="36007"/>
                  </a:lnTo>
                  <a:lnTo>
                    <a:pt y="0" x="41966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81" id="481"/>
            <p:cNvSpPr/>
            <p:nvPr/>
          </p:nvSpPr>
          <p:spPr>
            <a:xfrm>
              <a:off y="5743946" x="4484510"/>
              <a:ext cy="1707928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839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3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5"/>
                  </a:lnTo>
                  <a:lnTo>
                    <a:pt y="12665" x="34330"/>
                  </a:lnTo>
                  <a:lnTo>
                    <a:pt y="13658" x="34702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3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8"/>
                  </a:lnTo>
                  <a:lnTo>
                    <a:pt y="34765" x="35882"/>
                  </a:lnTo>
                  <a:lnTo>
                    <a:pt y="35386" x="35571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454"/>
                  </a:lnTo>
                  <a:lnTo>
                    <a:pt y="37683" x="34082"/>
                  </a:lnTo>
                  <a:lnTo>
                    <a:pt y="38241" x="33585"/>
                  </a:lnTo>
                  <a:lnTo>
                    <a:pt y="38738" x="33150"/>
                  </a:lnTo>
                  <a:lnTo>
                    <a:pt y="39173" x="32592"/>
                  </a:lnTo>
                  <a:lnTo>
                    <a:pt y="39607" x="32033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7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7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340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8"/>
                  </a:lnTo>
                  <a:lnTo>
                    <a:pt y="32220" x="12292"/>
                  </a:lnTo>
                  <a:lnTo>
                    <a:pt y="31226" x="11857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0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22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29"/>
                  </a:lnTo>
                  <a:lnTo>
                    <a:pt y="9313" x="10740"/>
                  </a:lnTo>
                  <a:lnTo>
                    <a:pt y="8630" x="11174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6"/>
                  </a:lnTo>
                  <a:lnTo>
                    <a:pt y="6084" x="13409"/>
                  </a:lnTo>
                  <a:lnTo>
                    <a:pt y="5339" x="14278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0"/>
                  </a:lnTo>
                  <a:lnTo>
                    <a:pt y="2856" x="21790"/>
                  </a:lnTo>
                  <a:close/>
                  <a:moveTo>
                    <a:pt y="1" x="22907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699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2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0"/>
                  </a:lnTo>
                  <a:lnTo>
                    <a:pt y="15024" x="1366"/>
                  </a:lnTo>
                  <a:lnTo>
                    <a:pt y="16017" x="1055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248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8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18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0"/>
                  </a:lnTo>
                  <a:lnTo>
                    <a:pt y="35137" x="3849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19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7"/>
                  </a:lnTo>
                  <a:lnTo>
                    <a:pt y="44760" x="22783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2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19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0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79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4945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7"/>
                  </a:lnTo>
                  <a:lnTo>
                    <a:pt y="22039" x="46559"/>
                  </a:lnTo>
                  <a:lnTo>
                    <a:pt y="20983" x="46497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7"/>
                  </a:lnTo>
                  <a:lnTo>
                    <a:pt y="12851" x="44573"/>
                  </a:lnTo>
                  <a:lnTo>
                    <a:pt y="11920" x="44138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447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33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82" id="482"/>
            <p:cNvSpPr/>
            <p:nvPr/>
          </p:nvSpPr>
          <p:spPr>
            <a:xfrm>
              <a:off y="5743946" x="2482960"/>
              <a:ext cy="1707928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901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4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6"/>
                  </a:lnTo>
                  <a:lnTo>
                    <a:pt y="12665" x="34330"/>
                  </a:lnTo>
                  <a:lnTo>
                    <a:pt y="13658" x="34703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4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9"/>
                  </a:lnTo>
                  <a:lnTo>
                    <a:pt y="34765" x="35882"/>
                  </a:lnTo>
                  <a:lnTo>
                    <a:pt y="35386" x="35572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516"/>
                  </a:lnTo>
                  <a:lnTo>
                    <a:pt y="37683" x="34082"/>
                  </a:lnTo>
                  <a:lnTo>
                    <a:pt y="38241" x="33647"/>
                  </a:lnTo>
                  <a:lnTo>
                    <a:pt y="38738" x="33151"/>
                  </a:lnTo>
                  <a:lnTo>
                    <a:pt y="39173" x="32592"/>
                  </a:lnTo>
                  <a:lnTo>
                    <a:pt y="39607" x="32095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8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8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403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9"/>
                  </a:lnTo>
                  <a:lnTo>
                    <a:pt y="32220" x="12354"/>
                  </a:lnTo>
                  <a:lnTo>
                    <a:pt y="31226" x="11920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1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85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30"/>
                  </a:lnTo>
                  <a:lnTo>
                    <a:pt y="9313" x="10740"/>
                  </a:lnTo>
                  <a:lnTo>
                    <a:pt y="8630" x="11175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7"/>
                  </a:lnTo>
                  <a:lnTo>
                    <a:pt y="6084" x="13409"/>
                  </a:lnTo>
                  <a:lnTo>
                    <a:pt y="5339" x="14279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1"/>
                  </a:lnTo>
                  <a:lnTo>
                    <a:pt y="2856" x="21790"/>
                  </a:lnTo>
                  <a:close/>
                  <a:moveTo>
                    <a:pt y="1" x="22908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700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3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1"/>
                  </a:lnTo>
                  <a:lnTo>
                    <a:pt y="15024" x="1366"/>
                  </a:lnTo>
                  <a:lnTo>
                    <a:pt y="16017" x="1056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311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9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80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1"/>
                  </a:lnTo>
                  <a:lnTo>
                    <a:pt y="35137" x="3911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20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8"/>
                  </a:lnTo>
                  <a:lnTo>
                    <a:pt y="44760" x="22845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3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20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1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80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5008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8"/>
                  </a:lnTo>
                  <a:lnTo>
                    <a:pt y="22039" x="46560"/>
                  </a:lnTo>
                  <a:lnTo>
                    <a:pt y="20983" x="46498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8"/>
                  </a:lnTo>
                  <a:lnTo>
                    <a:pt y="12851" x="44573"/>
                  </a:lnTo>
                  <a:lnTo>
                    <a:pt y="11920" x="44139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510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95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83" id="483"/>
            <p:cNvSpPr/>
            <p:nvPr/>
          </p:nvSpPr>
          <p:spPr>
            <a:xfrm>
              <a:off y="4936221" x="17169"/>
              <a:ext cy="2638857" cx="2309597"/>
            </a:xfrm>
            <a:custGeom>
              <a:pathLst>
                <a:path extrusionOk="0" h="69157" w="60528">
                  <a:moveTo>
                    <a:pt y="1" x="30170"/>
                  </a:moveTo>
                  <a:lnTo>
                    <a:pt y="63" x="27687"/>
                  </a:lnTo>
                  <a:lnTo>
                    <a:pt y="249" x="25266"/>
                  </a:lnTo>
                  <a:lnTo>
                    <a:pt y="559" x="22969"/>
                  </a:lnTo>
                  <a:lnTo>
                    <a:pt y="994" x="20672"/>
                  </a:lnTo>
                  <a:lnTo>
                    <a:pt y="1491" x="18500"/>
                  </a:lnTo>
                  <a:lnTo>
                    <a:pt y="2111" x="16451"/>
                  </a:lnTo>
                  <a:lnTo>
                    <a:pt y="2856" x="14402"/>
                  </a:lnTo>
                  <a:lnTo>
                    <a:pt y="3663" x="12478"/>
                  </a:lnTo>
                  <a:lnTo>
                    <a:pt y="4533" x="10616"/>
                  </a:lnTo>
                  <a:lnTo>
                    <a:pt y="5588" x="8815"/>
                  </a:lnTo>
                  <a:lnTo>
                    <a:pt y="6643" x="7139"/>
                  </a:lnTo>
                  <a:lnTo>
                    <a:pt y="7823" x="5525"/>
                  </a:lnTo>
                  <a:lnTo>
                    <a:pt y="9064" x="4035"/>
                  </a:lnTo>
                  <a:lnTo>
                    <a:pt y="10368" x="2607"/>
                  </a:lnTo>
                  <a:lnTo>
                    <a:pt y="11734" x="1242"/>
                  </a:lnTo>
                  <a:lnTo>
                    <a:pt y="13224" x="0"/>
                  </a:lnTo>
                  <a:lnTo>
                    <a:pt y="57238" x="0"/>
                  </a:lnTo>
                  <a:lnTo>
                    <a:pt y="58541" x="1117"/>
                  </a:lnTo>
                  <a:lnTo>
                    <a:pt y="59721" x="2297"/>
                  </a:lnTo>
                  <a:lnTo>
                    <a:pt y="60900" x="3539"/>
                  </a:lnTo>
                  <a:lnTo>
                    <a:pt y="62018" x="4904"/>
                  </a:lnTo>
                  <a:lnTo>
                    <a:pt y="63073" x="6332"/>
                  </a:lnTo>
                  <a:lnTo>
                    <a:pt y="64004" x="7884"/>
                  </a:lnTo>
                  <a:lnTo>
                    <a:pt y="64935" x="9436"/>
                  </a:lnTo>
                  <a:lnTo>
                    <a:pt y="65742" x="11174"/>
                  </a:lnTo>
                  <a:lnTo>
                    <a:pt y="66549" x="12912"/>
                  </a:lnTo>
                  <a:lnTo>
                    <a:pt y="67170" x="14837"/>
                  </a:lnTo>
                  <a:lnTo>
                    <a:pt y="67729" x="16761"/>
                  </a:lnTo>
                  <a:lnTo>
                    <a:pt y="68226" x="18810"/>
                  </a:lnTo>
                  <a:lnTo>
                    <a:pt y="68598" x="20983"/>
                  </a:lnTo>
                  <a:lnTo>
                    <a:pt y="68908" x="23218"/>
                  </a:lnTo>
                  <a:lnTo>
                    <a:pt y="69095" x="25577"/>
                  </a:lnTo>
                  <a:lnTo>
                    <a:pt y="69157" x="27998"/>
                  </a:lnTo>
                  <a:lnTo>
                    <a:pt y="69095" x="29922"/>
                  </a:lnTo>
                  <a:lnTo>
                    <a:pt y="68970" x="31847"/>
                  </a:lnTo>
                  <a:lnTo>
                    <a:pt y="68846" x="33771"/>
                  </a:lnTo>
                  <a:lnTo>
                    <a:pt y="68660" x="35633"/>
                  </a:lnTo>
                  <a:lnTo>
                    <a:pt y="68163" x="39482"/>
                  </a:lnTo>
                  <a:lnTo>
                    <a:pt y="67543" x="43517"/>
                  </a:lnTo>
                  <a:lnTo>
                    <a:pt y="64439" x="56927"/>
                  </a:lnTo>
                  <a:lnTo>
                    <a:pt y="52954" x="56927"/>
                  </a:lnTo>
                  <a:lnTo>
                    <a:pt y="50657" x="56989"/>
                  </a:lnTo>
                  <a:lnTo>
                    <a:pt y="48484" x="57113"/>
                  </a:lnTo>
                  <a:lnTo>
                    <a:pt y="47988" x="57237"/>
                  </a:lnTo>
                  <a:lnTo>
                    <a:pt y="47615" x="57423"/>
                  </a:lnTo>
                  <a:lnTo>
                    <a:pt y="47305" x="57671"/>
                  </a:lnTo>
                  <a:lnTo>
                    <a:pt y="46932" x="58044"/>
                  </a:lnTo>
                  <a:lnTo>
                    <a:pt y="44636" x="60527"/>
                  </a:lnTo>
                  <a:lnTo>
                    <a:pt y="44636" x="40600"/>
                  </a:lnTo>
                  <a:lnTo>
                    <a:pt y="48671" x="33088"/>
                  </a:lnTo>
                  <a:lnTo>
                    <a:pt y="47926" x="47242"/>
                  </a:lnTo>
                  <a:lnTo>
                    <a:pt y="63011" x="47242"/>
                  </a:lnTo>
                  <a:lnTo>
                    <a:pt y="63880" x="45069"/>
                  </a:lnTo>
                  <a:lnTo>
                    <a:pt y="64252" x="43828"/>
                  </a:lnTo>
                  <a:lnTo>
                    <a:pt y="64625" x="42524"/>
                  </a:lnTo>
                  <a:lnTo>
                    <a:pt y="64935" x="41034"/>
                  </a:lnTo>
                  <a:lnTo>
                    <a:pt y="65184" x="39358"/>
                  </a:lnTo>
                  <a:lnTo>
                    <a:pt y="65308" x="37434"/>
                  </a:lnTo>
                  <a:lnTo>
                    <a:pt y="65370" x="35323"/>
                  </a:lnTo>
                  <a:lnTo>
                    <a:pt y="65308" x="33461"/>
                  </a:lnTo>
                  <a:lnTo>
                    <a:pt y="65184" x="31598"/>
                  </a:lnTo>
                  <a:lnTo>
                    <a:pt y="64935" x="29798"/>
                  </a:lnTo>
                  <a:lnTo>
                    <a:pt y="64625" x="27998"/>
                  </a:lnTo>
                  <a:lnTo>
                    <a:pt y="64190" x="26322"/>
                  </a:lnTo>
                  <a:lnTo>
                    <a:pt y="63694" x="24645"/>
                  </a:lnTo>
                  <a:lnTo>
                    <a:pt y="63135" x="23031"/>
                  </a:lnTo>
                  <a:lnTo>
                    <a:pt y="62514" x="21479"/>
                  </a:lnTo>
                  <a:lnTo>
                    <a:pt y="61769" x="19989"/>
                  </a:lnTo>
                  <a:lnTo>
                    <a:pt y="60962" x="18562"/>
                  </a:lnTo>
                  <a:lnTo>
                    <a:pt y="60093" x="17134"/>
                  </a:lnTo>
                  <a:lnTo>
                    <a:pt y="59162" x="15830"/>
                  </a:lnTo>
                  <a:lnTo>
                    <a:pt y="58169" x="14527"/>
                  </a:lnTo>
                  <a:lnTo>
                    <a:pt y="57113" x="13285"/>
                  </a:lnTo>
                  <a:lnTo>
                    <a:pt y="55996" x="12168"/>
                  </a:lnTo>
                  <a:lnTo>
                    <a:pt y="54879" x="11050"/>
                  </a:lnTo>
                  <a:lnTo>
                    <a:pt y="53637" x="9995"/>
                  </a:lnTo>
                  <a:lnTo>
                    <a:pt y="52395" x="9001"/>
                  </a:lnTo>
                  <a:lnTo>
                    <a:pt y="51030" x="8070"/>
                  </a:lnTo>
                  <a:lnTo>
                    <a:pt y="49726" x="7201"/>
                  </a:lnTo>
                  <a:lnTo>
                    <a:pt y="48298" x="6394"/>
                  </a:lnTo>
                  <a:lnTo>
                    <a:pt y="46870" x="5649"/>
                  </a:lnTo>
                  <a:lnTo>
                    <a:pt y="45380" x="5028"/>
                  </a:lnTo>
                  <a:lnTo>
                    <a:pt y="43891" x="4408"/>
                  </a:lnTo>
                  <a:lnTo>
                    <a:pt y="42339" x="3849"/>
                  </a:lnTo>
                  <a:lnTo>
                    <a:pt y="40787" x="3414"/>
                  </a:lnTo>
                  <a:lnTo>
                    <a:pt y="39235" x="2980"/>
                  </a:lnTo>
                  <a:lnTo>
                    <a:pt y="37621" x="2669"/>
                  </a:lnTo>
                  <a:lnTo>
                    <a:pt y="36007" x="2421"/>
                  </a:lnTo>
                  <a:lnTo>
                    <a:pt y="34393" x="2235"/>
                  </a:lnTo>
                  <a:lnTo>
                    <a:pt y="32716" x="2111"/>
                  </a:lnTo>
                  <a:lnTo>
                    <a:pt y="31102" x="2111"/>
                  </a:lnTo>
                  <a:lnTo>
                    <a:pt y="29550" x="2111"/>
                  </a:lnTo>
                  <a:lnTo>
                    <a:pt y="28060" x="2235"/>
                  </a:lnTo>
                  <a:lnTo>
                    <a:pt y="26633" x="2359"/>
                  </a:lnTo>
                  <a:lnTo>
                    <a:pt y="25205" x="2607"/>
                  </a:lnTo>
                  <a:lnTo>
                    <a:pt y="23777" x="2856"/>
                  </a:lnTo>
                  <a:lnTo>
                    <a:pt y="22411" x="3228"/>
                  </a:lnTo>
                  <a:lnTo>
                    <a:pt y="21108" x="3601"/>
                  </a:lnTo>
                  <a:lnTo>
                    <a:pt y="19804" x="4035"/>
                  </a:lnTo>
                  <a:lnTo>
                    <a:pt y="18562" x="4594"/>
                  </a:lnTo>
                  <a:lnTo>
                    <a:pt y="17383" x="5153"/>
                  </a:lnTo>
                  <a:lnTo>
                    <a:pt y="16203" x="5773"/>
                  </a:lnTo>
                  <a:lnTo>
                    <a:pt y="15086" x="6394"/>
                  </a:lnTo>
                  <a:lnTo>
                    <a:pt y="14031" x="7139"/>
                  </a:lnTo>
                  <a:lnTo>
                    <a:pt y="12975" x="7884"/>
                  </a:lnTo>
                  <a:lnTo>
                    <a:pt y="12044" x="8691"/>
                  </a:lnTo>
                  <a:lnTo>
                    <a:pt y="11051" x="9560"/>
                  </a:lnTo>
                  <a:lnTo>
                    <a:pt y="10182" x="10429"/>
                  </a:lnTo>
                  <a:lnTo>
                    <a:pt y="9375" x="11360"/>
                  </a:lnTo>
                  <a:lnTo>
                    <a:pt y="8568" x="12354"/>
                  </a:lnTo>
                  <a:lnTo>
                    <a:pt y="7823" x="13347"/>
                  </a:lnTo>
                  <a:lnTo>
                    <a:pt y="7140" x="14402"/>
                  </a:lnTo>
                  <a:lnTo>
                    <a:pt y="6519" x="15520"/>
                  </a:lnTo>
                  <a:lnTo>
                    <a:pt y="5898" x="16637"/>
                  </a:lnTo>
                  <a:lnTo>
                    <a:pt y="5402" x="17755"/>
                  </a:lnTo>
                  <a:lnTo>
                    <a:pt y="4967" x="18996"/>
                  </a:lnTo>
                  <a:lnTo>
                    <a:pt y="4533" x="20176"/>
                  </a:lnTo>
                  <a:lnTo>
                    <a:pt y="4160" x="21417"/>
                  </a:lnTo>
                  <a:lnTo>
                    <a:pt y="3912" x="22721"/>
                  </a:lnTo>
                  <a:lnTo>
                    <a:pt y="3663" x="24025"/>
                  </a:lnTo>
                  <a:lnTo>
                    <a:pt y="3539" x="25390"/>
                  </a:lnTo>
                  <a:lnTo>
                    <a:pt y="3415" x="26694"/>
                  </a:lnTo>
                  <a:lnTo>
                    <a:pt y="3415" x="28122"/>
                  </a:lnTo>
                  <a:lnTo>
                    <a:pt y="3477" x="30108"/>
                  </a:lnTo>
                  <a:lnTo>
                    <a:pt y="3663" x="32033"/>
                  </a:lnTo>
                  <a:lnTo>
                    <a:pt y="3912" x="33771"/>
                  </a:lnTo>
                  <a:lnTo>
                    <a:pt y="4346" x="35447"/>
                  </a:lnTo>
                  <a:lnTo>
                    <a:pt y="4781" x="36999"/>
                  </a:lnTo>
                  <a:lnTo>
                    <a:pt y="5340" x="38489"/>
                  </a:lnTo>
                  <a:lnTo>
                    <a:pt y="5960" x="39855"/>
                  </a:lnTo>
                  <a:lnTo>
                    <a:pt y="6643" x="41096"/>
                  </a:lnTo>
                  <a:lnTo>
                    <a:pt y="7326" x="42276"/>
                  </a:lnTo>
                  <a:lnTo>
                    <a:pt y="8071" x="43331"/>
                  </a:lnTo>
                  <a:lnTo>
                    <a:pt y="8816" x="44324"/>
                  </a:lnTo>
                  <a:lnTo>
                    <a:pt y="9499" x="45256"/>
                  </a:lnTo>
                  <a:lnTo>
                    <a:pt y="10927" x="46870"/>
                  </a:lnTo>
                  <a:lnTo>
                    <a:pt y="12230" x="48173"/>
                  </a:lnTo>
                  <a:lnTo>
                    <a:pt y="15955" x="45876"/>
                  </a:lnTo>
                  <a:lnTo>
                    <a:pt y="15210" x="49167"/>
                  </a:lnTo>
                  <a:lnTo>
                    <a:pt y="7823" x="56927"/>
                  </a:lnTo>
                  <a:lnTo>
                    <a:pt y="6581" x="55126"/>
                  </a:lnTo>
                  <a:lnTo>
                    <a:pt y="5836" x="53947"/>
                  </a:lnTo>
                  <a:lnTo>
                    <a:pt y="5091" x="52581"/>
                  </a:lnTo>
                  <a:lnTo>
                    <a:pt y="4346" x="51029"/>
                  </a:lnTo>
                  <a:lnTo>
                    <a:pt y="3539" x="49167"/>
                  </a:lnTo>
                  <a:lnTo>
                    <a:pt y="2732" x="46994"/>
                  </a:lnTo>
                  <a:lnTo>
                    <a:pt y="1987" x="44511"/>
                  </a:lnTo>
                  <a:lnTo>
                    <a:pt y="1553" x="42835"/>
                  </a:lnTo>
                  <a:lnTo>
                    <a:pt y="1180" x="41158"/>
                  </a:lnTo>
                  <a:lnTo>
                    <a:pt y="808" x="39358"/>
                  </a:lnTo>
                  <a:lnTo>
                    <a:pt y="559" x="37620"/>
                  </a:lnTo>
                  <a:lnTo>
                    <a:pt y="311" x="35758"/>
                  </a:lnTo>
                  <a:lnTo>
                    <a:pt y="125" x="33957"/>
                  </a:lnTo>
                  <a:lnTo>
                    <a:pt y="63" x="32033"/>
                  </a:lnTo>
                  <a:lnTo>
                    <a:pt y="1" x="30170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84" id="484"/>
            <p:cNvSpPr/>
            <p:nvPr/>
          </p:nvSpPr>
          <p:spPr>
            <a:xfrm>
              <a:off y="4853348" x="8013824"/>
              <a:ext cy="2534611" cx="945199"/>
            </a:xfrm>
            <a:custGeom>
              <a:pathLst>
                <a:path extrusionOk="0" h="66425" w="24771">
                  <a:moveTo>
                    <a:pt y="0" x="7078"/>
                  </a:moveTo>
                  <a:lnTo>
                    <a:pt y="3414" x="1"/>
                  </a:lnTo>
                  <a:lnTo>
                    <a:pt y="3414" x="7202"/>
                  </a:lnTo>
                  <a:lnTo>
                    <a:pt y="58354" x="7202"/>
                  </a:lnTo>
                  <a:lnTo>
                    <a:pt y="61458" x="7202"/>
                  </a:lnTo>
                  <a:lnTo>
                    <a:pt y="62079" x="7202"/>
                  </a:lnTo>
                  <a:lnTo>
                    <a:pt y="62638" x="7140"/>
                  </a:lnTo>
                  <a:lnTo>
                    <a:pt y="63134" x="6954"/>
                  </a:lnTo>
                  <a:lnTo>
                    <a:pt y="63569" x="6768"/>
                  </a:lnTo>
                  <a:lnTo>
                    <a:pt y="64128" x="6395"/>
                  </a:lnTo>
                  <a:lnTo>
                    <a:pt y="64748" x="5961"/>
                  </a:lnTo>
                  <a:lnTo>
                    <a:pt y="66424" x="4657"/>
                  </a:lnTo>
                  <a:lnTo>
                    <a:pt y="66424" x="21294"/>
                  </a:lnTo>
                  <a:lnTo>
                    <a:pt y="64376" x="24771"/>
                  </a:lnTo>
                  <a:lnTo>
                    <a:pt y="64128" x="22349"/>
                  </a:lnTo>
                  <a:lnTo>
                    <a:pt y="63879" x="19990"/>
                  </a:lnTo>
                  <a:lnTo>
                    <a:pt y="63755" x="18935"/>
                  </a:lnTo>
                  <a:lnTo>
                    <a:pt y="63569" x="18066"/>
                  </a:lnTo>
                  <a:lnTo>
                    <a:pt y="63445" x="17756"/>
                  </a:lnTo>
                  <a:lnTo>
                    <a:pt y="63321" x="17445"/>
                  </a:lnTo>
                  <a:lnTo>
                    <a:pt y="63134" x="17135"/>
                  </a:lnTo>
                  <a:lnTo>
                    <a:pt y="62886" x="16949"/>
                  </a:lnTo>
                  <a:lnTo>
                    <a:pt y="62638" x="16762"/>
                  </a:lnTo>
                  <a:lnTo>
                    <a:pt y="62327" x="16576"/>
                  </a:lnTo>
                  <a:lnTo>
                    <a:pt y="62017" x="16452"/>
                  </a:lnTo>
                  <a:lnTo>
                    <a:pt y="61582" x="16390"/>
                  </a:lnTo>
                  <a:lnTo>
                    <a:pt y="60651" x="16266"/>
                  </a:lnTo>
                  <a:lnTo>
                    <a:pt y="59410" x="16204"/>
                  </a:lnTo>
                  <a:lnTo>
                    <a:pt y="58354" x="16204"/>
                  </a:lnTo>
                  <a:lnTo>
                    <a:pt y="6146" x="16204"/>
                  </a:lnTo>
                  <a:lnTo>
                    <a:pt y="5587" x="16266"/>
                  </a:lnTo>
                  <a:lnTo>
                    <a:pt y="4470" x="16452"/>
                  </a:lnTo>
                  <a:lnTo>
                    <a:pt y="3539" x="16700"/>
                  </a:lnTo>
                  <a:lnTo>
                    <a:pt y="2794" x="17011"/>
                  </a:lnTo>
                  <a:lnTo>
                    <a:pt y="2173" x="17445"/>
                  </a:lnTo>
                  <a:lnTo>
                    <a:pt y="1676" x="18004"/>
                  </a:lnTo>
                  <a:lnTo>
                    <a:pt y="1117" x="18687"/>
                  </a:lnTo>
                  <a:lnTo>
                    <a:pt y="621" x="19494"/>
                  </a:lnTo>
                  <a:lnTo>
                    <a:pt y="0" x="20487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85" id="485"/>
            <p:cNvSpPr/>
            <p:nvPr/>
          </p:nvSpPr>
          <p:spPr>
            <a:xfrm>
              <a:off y="5743946" x="8985007"/>
              <a:ext cy="1712661" cx="1165482"/>
            </a:xfrm>
            <a:custGeom>
              <a:pathLst>
                <a:path extrusionOk="0" h="44884" w="30544">
                  <a:moveTo>
                    <a:pt y="3105" x="18748"/>
                  </a:moveTo>
                  <a:lnTo>
                    <a:pt y="3167" x="19679"/>
                  </a:lnTo>
                  <a:lnTo>
                    <a:pt y="3291" x="20549"/>
                  </a:lnTo>
                  <a:lnTo>
                    <a:pt y="3539" x="21480"/>
                  </a:lnTo>
                  <a:lnTo>
                    <a:pt y="3788" x="22287"/>
                  </a:lnTo>
                  <a:lnTo>
                    <a:pt y="4222" x="23094"/>
                  </a:lnTo>
                  <a:lnTo>
                    <a:pt y="4657" x="23839"/>
                  </a:lnTo>
                  <a:lnTo>
                    <a:pt y="5153" x="24584"/>
                  </a:lnTo>
                  <a:lnTo>
                    <a:pt y="5712" x="25267"/>
                  </a:lnTo>
                  <a:lnTo>
                    <a:pt y="6271" x="25825"/>
                  </a:lnTo>
                  <a:lnTo>
                    <a:pt y="6954" x="26384"/>
                  </a:lnTo>
                  <a:lnTo>
                    <a:pt y="7574" x="26819"/>
                  </a:lnTo>
                  <a:lnTo>
                    <a:pt y="8257" x="27253"/>
                  </a:lnTo>
                  <a:lnTo>
                    <a:pt y="9002" x="27564"/>
                  </a:lnTo>
                  <a:lnTo>
                    <a:pt y="9685" x="27750"/>
                  </a:lnTo>
                  <a:lnTo>
                    <a:pt y="10430" x="27936"/>
                  </a:lnTo>
                  <a:lnTo>
                    <a:pt y="11113" x="27998"/>
                  </a:lnTo>
                  <a:lnTo>
                    <a:pt y="11547" x="27936"/>
                  </a:lnTo>
                  <a:lnTo>
                    <a:pt y="11982" x="27812"/>
                  </a:lnTo>
                  <a:lnTo>
                    <a:pt y="12292" x="27564"/>
                  </a:lnTo>
                  <a:lnTo>
                    <a:pt y="12603" x="27253"/>
                  </a:lnTo>
                  <a:lnTo>
                    <a:pt y="12913" x="26881"/>
                  </a:lnTo>
                  <a:lnTo>
                    <a:pt y="13161" x="26446"/>
                  </a:lnTo>
                  <a:lnTo>
                    <a:pt y="13658" x="25267"/>
                  </a:lnTo>
                  <a:lnTo>
                    <a:pt y="20983" x="8319"/>
                  </a:lnTo>
                  <a:lnTo>
                    <a:pt y="18500" x="8133"/>
                  </a:lnTo>
                  <a:lnTo>
                    <a:pt y="17259" x="8009"/>
                  </a:lnTo>
                  <a:lnTo>
                    <a:pt y="16079" x="8009"/>
                  </a:lnTo>
                  <a:lnTo>
                    <a:pt y="15148" x="8009"/>
                  </a:lnTo>
                  <a:lnTo>
                    <a:pt y="14279" x="8071"/>
                  </a:lnTo>
                  <a:lnTo>
                    <a:pt y="13410" x="8195"/>
                  </a:lnTo>
                  <a:lnTo>
                    <a:pt y="12603" x="8319"/>
                  </a:lnTo>
                  <a:lnTo>
                    <a:pt y="11858" x="8505"/>
                  </a:lnTo>
                  <a:lnTo>
                    <a:pt y="11113" x="8691"/>
                  </a:lnTo>
                  <a:lnTo>
                    <a:pt y="10430" x="8878"/>
                  </a:lnTo>
                  <a:lnTo>
                    <a:pt y="9809" x="9188"/>
                  </a:lnTo>
                  <a:lnTo>
                    <a:pt y="9188" x="9436"/>
                  </a:lnTo>
                  <a:lnTo>
                    <a:pt y="8568" x="9747"/>
                  </a:lnTo>
                  <a:lnTo>
                    <a:pt y="7512" x="10430"/>
                  </a:lnTo>
                  <a:lnTo>
                    <a:pt y="6581" x="11175"/>
                  </a:lnTo>
                  <a:lnTo>
                    <a:pt y="5774" x="11982"/>
                  </a:lnTo>
                  <a:lnTo>
                    <a:pt y="5091" x="12789"/>
                  </a:lnTo>
                  <a:lnTo>
                    <a:pt y="4532" x="13720"/>
                  </a:lnTo>
                  <a:lnTo>
                    <a:pt y="4098" x="14589"/>
                  </a:lnTo>
                  <a:lnTo>
                    <a:pt y="3725" x="15458"/>
                  </a:lnTo>
                  <a:lnTo>
                    <a:pt y="3415" x="16327"/>
                  </a:lnTo>
                  <a:lnTo>
                    <a:pt y="3229" x="17196"/>
                  </a:lnTo>
                  <a:lnTo>
                    <a:pt y="3105" x="18003"/>
                  </a:lnTo>
                  <a:close/>
                  <a:moveTo>
                    <a:pt y="1" x="21356"/>
                  </a:moveTo>
                  <a:lnTo>
                    <a:pt y="63" x="20424"/>
                  </a:lnTo>
                  <a:lnTo>
                    <a:pt y="125" x="19493"/>
                  </a:lnTo>
                  <a:lnTo>
                    <a:pt y="187" x="18624"/>
                  </a:lnTo>
                  <a:lnTo>
                    <a:pt y="373" x="17693"/>
                  </a:lnTo>
                  <a:lnTo>
                    <a:pt y="559" x="16762"/>
                  </a:lnTo>
                  <a:lnTo>
                    <a:pt y="746" x="15831"/>
                  </a:lnTo>
                  <a:lnTo>
                    <a:pt y="1056" x="14899"/>
                  </a:lnTo>
                  <a:lnTo>
                    <a:pt y="1366" x="13968"/>
                  </a:lnTo>
                  <a:lnTo>
                    <a:pt y="1677" x="13037"/>
                  </a:lnTo>
                  <a:lnTo>
                    <a:pt y="2111" x="12106"/>
                  </a:lnTo>
                  <a:lnTo>
                    <a:pt y="2546" x="11237"/>
                  </a:lnTo>
                  <a:lnTo>
                    <a:pt y="3043" x="10368"/>
                  </a:lnTo>
                  <a:lnTo>
                    <a:pt y="3539" x="9498"/>
                  </a:lnTo>
                  <a:lnTo>
                    <a:pt y="4098" x="8691"/>
                  </a:lnTo>
                  <a:lnTo>
                    <a:pt y="4719" x="7884"/>
                  </a:lnTo>
                  <a:lnTo>
                    <a:pt y="5339" x="7077"/>
                  </a:lnTo>
                  <a:lnTo>
                    <a:pt y="6084" x="6332"/>
                  </a:lnTo>
                  <a:lnTo>
                    <a:pt y="6767" x="5588"/>
                  </a:lnTo>
                  <a:lnTo>
                    <a:pt y="7574" x="4905"/>
                  </a:lnTo>
                  <a:lnTo>
                    <a:pt y="8381" x="4222"/>
                  </a:lnTo>
                  <a:lnTo>
                    <a:pt y="9250" x="3601"/>
                  </a:lnTo>
                  <a:lnTo>
                    <a:pt y="10182" x="2980"/>
                  </a:lnTo>
                  <a:lnTo>
                    <a:pt y="11113" x="2484"/>
                  </a:lnTo>
                  <a:lnTo>
                    <a:pt y="12106" x="1987"/>
                  </a:lnTo>
                  <a:lnTo>
                    <a:pt y="13099" x="1552"/>
                  </a:lnTo>
                  <a:lnTo>
                    <a:pt y="14217" x="1118"/>
                  </a:lnTo>
                  <a:lnTo>
                    <a:pt y="15334" x="807"/>
                  </a:lnTo>
                  <a:lnTo>
                    <a:pt y="16452" x="497"/>
                  </a:lnTo>
                  <a:lnTo>
                    <a:pt y="17693" x="311"/>
                  </a:lnTo>
                  <a:lnTo>
                    <a:pt y="18935" x="125"/>
                  </a:lnTo>
                  <a:lnTo>
                    <a:pt y="20238" x="0"/>
                  </a:lnTo>
                  <a:lnTo>
                    <a:pt y="21542" x="0"/>
                  </a:lnTo>
                  <a:lnTo>
                    <a:pt y="22908" x="0"/>
                  </a:lnTo>
                  <a:lnTo>
                    <a:pt y="24211" x="125"/>
                  </a:lnTo>
                  <a:lnTo>
                    <a:pt y="25577" x="311"/>
                  </a:lnTo>
                  <a:lnTo>
                    <a:pt y="26943" x="559"/>
                  </a:lnTo>
                  <a:lnTo>
                    <a:pt y="28309" x="870"/>
                  </a:lnTo>
                  <a:lnTo>
                    <a:pt y="29612" x="1242"/>
                  </a:lnTo>
                  <a:lnTo>
                    <a:pt y="30978" x="1739"/>
                  </a:lnTo>
                  <a:lnTo>
                    <a:pt y="32282" x="2235"/>
                  </a:lnTo>
                  <a:lnTo>
                    <a:pt y="33585" x="2856"/>
                  </a:lnTo>
                  <a:lnTo>
                    <a:pt y="34827" x="3601"/>
                  </a:lnTo>
                  <a:lnTo>
                    <a:pt y="36006" x="4346"/>
                  </a:lnTo>
                  <a:lnTo>
                    <a:pt y="37186" x="5215"/>
                  </a:lnTo>
                  <a:lnTo>
                    <a:pt y="38303" x="6146"/>
                  </a:lnTo>
                  <a:lnTo>
                    <a:pt y="39359" x="7202"/>
                  </a:lnTo>
                  <a:lnTo>
                    <a:pt y="40352" x="8319"/>
                  </a:lnTo>
                  <a:lnTo>
                    <a:pt y="41221" x="9498"/>
                  </a:lnTo>
                  <a:lnTo>
                    <a:pt y="41842" x="10368"/>
                  </a:lnTo>
                  <a:lnTo>
                    <a:pt y="42401" x="11299"/>
                  </a:lnTo>
                  <a:lnTo>
                    <a:pt y="42835" x="12168"/>
                  </a:lnTo>
                  <a:lnTo>
                    <a:pt y="43270" x="13037"/>
                  </a:lnTo>
                  <a:lnTo>
                    <a:pt y="43580" x="13906"/>
                  </a:lnTo>
                  <a:lnTo>
                    <a:pt y="43891" x="14713"/>
                  </a:lnTo>
                  <a:lnTo>
                    <a:pt y="44139" x="15582"/>
                  </a:lnTo>
                  <a:lnTo>
                    <a:pt y="44325" x="16389"/>
                  </a:lnTo>
                  <a:lnTo>
                    <a:pt y="44635" x="17941"/>
                  </a:lnTo>
                  <a:lnTo>
                    <a:pt y="44822" x="19369"/>
                  </a:lnTo>
                  <a:lnTo>
                    <a:pt y="44884" x="20735"/>
                  </a:lnTo>
                  <a:lnTo>
                    <a:pt y="44884" x="22908"/>
                  </a:lnTo>
                  <a:lnTo>
                    <a:pt y="44822" x="23963"/>
                  </a:lnTo>
                  <a:lnTo>
                    <a:pt y="44698" x="25018"/>
                  </a:lnTo>
                  <a:lnTo>
                    <a:pt y="44573" x="26136"/>
                  </a:lnTo>
                  <a:lnTo>
                    <a:pt y="44325" x="27191"/>
                  </a:lnTo>
                  <a:lnTo>
                    <a:pt y="44077" x="28308"/>
                  </a:lnTo>
                  <a:lnTo>
                    <a:pt y="43704" x="29426"/>
                  </a:lnTo>
                  <a:lnTo>
                    <a:pt y="43270" x="30543"/>
                  </a:lnTo>
                  <a:lnTo>
                    <a:pt y="39793" x="30543"/>
                  </a:lnTo>
                  <a:lnTo>
                    <a:pt y="39980" x="29115"/>
                  </a:lnTo>
                  <a:lnTo>
                    <a:pt y="40042" x="27564"/>
                  </a:lnTo>
                  <a:lnTo>
                    <a:pt y="39980" x="26756"/>
                  </a:lnTo>
                  <a:lnTo>
                    <a:pt y="39917" x="25949"/>
                  </a:lnTo>
                  <a:lnTo>
                    <a:pt y="39855" x="25142"/>
                  </a:lnTo>
                  <a:lnTo>
                    <a:pt y="39731" x="24335"/>
                  </a:lnTo>
                  <a:lnTo>
                    <a:pt y="39545" x="23528"/>
                  </a:lnTo>
                  <a:lnTo>
                    <a:pt y="39297" x="22721"/>
                  </a:lnTo>
                  <a:lnTo>
                    <a:pt y="39048" x="21976"/>
                  </a:lnTo>
                  <a:lnTo>
                    <a:pt y="38738" x="21169"/>
                  </a:lnTo>
                  <a:lnTo>
                    <a:pt y="38428" x="20424"/>
                  </a:lnTo>
                  <a:lnTo>
                    <a:pt y="38055" x="19679"/>
                  </a:lnTo>
                  <a:lnTo>
                    <a:pt y="37683" x="18935"/>
                  </a:lnTo>
                  <a:lnTo>
                    <a:pt y="37186" x="18252"/>
                  </a:lnTo>
                  <a:lnTo>
                    <a:pt y="36751" x="17507"/>
                  </a:lnTo>
                  <a:lnTo>
                    <a:pt y="36255" x="16824"/>
                  </a:lnTo>
                  <a:lnTo>
                    <a:pt y="35696" x="16203"/>
                  </a:lnTo>
                  <a:lnTo>
                    <a:pt y="35075" x="15520"/>
                  </a:lnTo>
                  <a:lnTo>
                    <a:pt y="34455" x="14899"/>
                  </a:lnTo>
                  <a:lnTo>
                    <a:pt y="33834" x="14279"/>
                  </a:lnTo>
                  <a:lnTo>
                    <a:pt y="33151" x="13720"/>
                  </a:lnTo>
                  <a:lnTo>
                    <a:pt y="32406" x="13161"/>
                  </a:lnTo>
                  <a:lnTo>
                    <a:pt y="31661" x="12602"/>
                  </a:lnTo>
                  <a:lnTo>
                    <a:pt y="30854" x="12106"/>
                  </a:lnTo>
                  <a:lnTo>
                    <a:pt y="30047" x="11609"/>
                  </a:lnTo>
                  <a:lnTo>
                    <a:pt y="29178" x="11113"/>
                  </a:lnTo>
                  <a:lnTo>
                    <a:pt y="28309" x="10678"/>
                  </a:lnTo>
                  <a:lnTo>
                    <a:pt y="27378" x="10243"/>
                  </a:lnTo>
                  <a:lnTo>
                    <a:pt y="26446" x="9871"/>
                  </a:lnTo>
                  <a:lnTo>
                    <a:pt y="25453" x="9498"/>
                  </a:lnTo>
                  <a:lnTo>
                    <a:pt y="24460" x="9188"/>
                  </a:lnTo>
                  <a:lnTo>
                    <a:pt y="23467" x="8878"/>
                  </a:lnTo>
                  <a:lnTo>
                    <a:pt y="22349" x="8629"/>
                  </a:lnTo>
                  <a:lnTo>
                    <a:pt y="21294" x="8381"/>
                  </a:lnTo>
                  <a:lnTo>
                    <a:pt y="20735" x="15582"/>
                  </a:lnTo>
                  <a:lnTo>
                    <a:pt y="14651" x="30543"/>
                  </a:lnTo>
                  <a:lnTo>
                    <a:pt y="2360" x="30543"/>
                  </a:lnTo>
                  <a:lnTo>
                    <a:pt y="1801" x="29488"/>
                  </a:lnTo>
                  <a:lnTo>
                    <a:pt y="1304" x="28371"/>
                  </a:lnTo>
                  <a:lnTo>
                    <a:pt y="932" x="27253"/>
                  </a:lnTo>
                  <a:lnTo>
                    <a:pt y="621" x="26136"/>
                  </a:lnTo>
                  <a:lnTo>
                    <a:pt y="311" x="24956"/>
                  </a:lnTo>
                  <a:lnTo>
                    <a:pt y="187" x="23715"/>
                  </a:lnTo>
                  <a:lnTo>
                    <a:pt y="63" x="22535"/>
                  </a:lnTo>
                  <a:lnTo>
                    <a:pt y="1" x="21356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parator (Yellow)">
  <p:cSld name="Separator (Yellow)">
    <p:bg>
      <p:bgPr>
        <a:solidFill>
          <a:schemeClr val="accent3"/>
        </a:solidFill>
      </p:bgPr>
    </p:bg>
    <p:spTree>
      <p:nvGrpSpPr>
        <p:cNvPr name="Shape 486" id="4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87" id="487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88" id="488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489" id="489"/>
          <p:cNvCxnSpPr/>
          <p:nvPr/>
        </p:nvCxnSpPr>
        <p:spPr>
          <a:xfrm>
            <a:off y="3382298" x="2864216"/>
            <a:ext cy="0" cx="62799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dash"/>
            <a:round/>
            <a:headEnd len="med" type="none" w="med"/>
            <a:tailEnd len="med" type="none" w="med"/>
          </a:ln>
        </p:spPr>
      </p:cxnSp>
      <p:grpSp>
        <p:nvGrpSpPr>
          <p:cNvPr name="Shape 490" id="490"/>
          <p:cNvGrpSpPr/>
          <p:nvPr/>
        </p:nvGrpSpPr>
        <p:grpSpPr>
          <a:xfrm>
            <a:off y="4361807" x="0"/>
            <a:ext cy="2491987" cx="9144308"/>
            <a:chOff y="4853348" x="17169"/>
            <a:chExt cy="2766723" cx="10133320"/>
          </a:xfrm>
        </p:grpSpPr>
        <p:sp>
          <p:nvSpPr>
            <p:cNvPr name="Shape 491" id="491"/>
            <p:cNvSpPr/>
            <p:nvPr/>
          </p:nvSpPr>
          <p:spPr>
            <a:xfrm>
              <a:off y="5793701" x="6455228"/>
              <a:ext cy="1826369" cx="1601355"/>
            </a:xfrm>
            <a:custGeom>
              <a:pathLst>
                <a:path extrusionOk="0" h="47864" w="41967">
                  <a:moveTo>
                    <a:pt y="3104" x="17507"/>
                  </a:moveTo>
                  <a:lnTo>
                    <a:pt y="3228" x="18252"/>
                  </a:lnTo>
                  <a:lnTo>
                    <a:pt y="3353" x="18873"/>
                  </a:lnTo>
                  <a:lnTo>
                    <a:pt y="3539" x="19556"/>
                  </a:lnTo>
                  <a:lnTo>
                    <a:pt y="3787" x="20177"/>
                  </a:lnTo>
                  <a:lnTo>
                    <a:pt y="4098" x="20797"/>
                  </a:lnTo>
                  <a:lnTo>
                    <a:pt y="4470" x="21356"/>
                  </a:lnTo>
                  <a:lnTo>
                    <a:pt y="4843" x="21915"/>
                  </a:lnTo>
                  <a:lnTo>
                    <a:pt y="5277" x="22474"/>
                  </a:lnTo>
                  <a:lnTo>
                    <a:pt y="5712" x="22970"/>
                  </a:lnTo>
                  <a:lnTo>
                    <a:pt y="6208" x="23467"/>
                  </a:lnTo>
                  <a:lnTo>
                    <a:pt y="6767" x="23963"/>
                  </a:lnTo>
                  <a:lnTo>
                    <a:pt y="7946" x="24833"/>
                  </a:lnTo>
                  <a:lnTo>
                    <a:pt y="9188" x="25640"/>
                  </a:lnTo>
                  <a:lnTo>
                    <a:pt y="10492" x="26322"/>
                  </a:lnTo>
                  <a:lnTo>
                    <a:pt y="11920" x="26943"/>
                  </a:lnTo>
                  <a:lnTo>
                    <a:pt y="13347" x="27440"/>
                  </a:lnTo>
                  <a:lnTo>
                    <a:pt y="14775" x="27874"/>
                  </a:lnTo>
                  <a:lnTo>
                    <a:pt y="16203" x="28185"/>
                  </a:lnTo>
                  <a:lnTo>
                    <a:pt y="17631" x="28433"/>
                  </a:lnTo>
                  <a:lnTo>
                    <a:pt y="18997" x="28557"/>
                  </a:lnTo>
                  <a:lnTo>
                    <a:pt y="20300" x="28619"/>
                  </a:lnTo>
                  <a:lnTo>
                    <a:pt y="20983" x="28619"/>
                  </a:lnTo>
                  <a:lnTo>
                    <a:pt y="21790" x="28557"/>
                  </a:lnTo>
                  <a:lnTo>
                    <a:pt y="22659" x="28433"/>
                  </a:lnTo>
                  <a:lnTo>
                    <a:pt y="23528" x="28247"/>
                  </a:lnTo>
                  <a:lnTo>
                    <a:pt y="24459" x="27937"/>
                  </a:lnTo>
                  <a:lnTo>
                    <a:pt y="25391" x="27564"/>
                  </a:lnTo>
                  <a:lnTo>
                    <a:pt y="25887" x="27254"/>
                  </a:lnTo>
                  <a:lnTo>
                    <a:pt y="26322" x="27005"/>
                  </a:lnTo>
                  <a:lnTo>
                    <a:pt y="26756" x="26633"/>
                  </a:lnTo>
                  <a:lnTo>
                    <a:pt y="27129" x="26260"/>
                  </a:lnTo>
                  <a:lnTo>
                    <a:pt y="27688" x="25640"/>
                  </a:lnTo>
                  <a:lnTo>
                    <a:pt y="28184" x="24957"/>
                  </a:lnTo>
                  <a:lnTo>
                    <a:pt y="28619" x="24212"/>
                  </a:lnTo>
                  <a:lnTo>
                    <a:pt y="28991" x="23405"/>
                  </a:lnTo>
                  <a:lnTo>
                    <a:pt y="29302" x="22536"/>
                  </a:lnTo>
                  <a:lnTo>
                    <a:pt y="29550" x="21667"/>
                  </a:lnTo>
                  <a:lnTo>
                    <a:pt y="29736" x="20797"/>
                  </a:lnTo>
                  <a:lnTo>
                    <a:pt y="29736" x="19183"/>
                  </a:lnTo>
                  <a:lnTo>
                    <a:pt y="29674" x="18438"/>
                  </a:lnTo>
                  <a:lnTo>
                    <a:pt y="29488" x="17756"/>
                  </a:lnTo>
                  <a:lnTo>
                    <a:pt y="29302" x="17073"/>
                  </a:lnTo>
                  <a:lnTo>
                    <a:pt y="29053" x="16452"/>
                  </a:lnTo>
                  <a:lnTo>
                    <a:pt y="28743" x="15831"/>
                  </a:lnTo>
                  <a:lnTo>
                    <a:pt y="28433" x="15272"/>
                  </a:lnTo>
                  <a:lnTo>
                    <a:pt y="28060" x="14652"/>
                  </a:lnTo>
                  <a:lnTo>
                    <a:pt y="27625" x="14155"/>
                  </a:lnTo>
                  <a:lnTo>
                    <a:pt y="27191" x="13596"/>
                  </a:lnTo>
                  <a:lnTo>
                    <a:pt y="26694" x="13162"/>
                  </a:lnTo>
                  <a:lnTo>
                    <a:pt y="26136" x="12665"/>
                  </a:lnTo>
                  <a:lnTo>
                    <a:pt y="25018" x="11796"/>
                  </a:lnTo>
                  <a:lnTo>
                    <a:pt y="23777" x="11051"/>
                  </a:lnTo>
                  <a:lnTo>
                    <a:pt y="22473" x="10368"/>
                  </a:lnTo>
                  <a:lnTo>
                    <a:pt y="21107" x="9809"/>
                  </a:lnTo>
                  <a:lnTo>
                    <a:pt y="19741" x="9313"/>
                  </a:lnTo>
                  <a:lnTo>
                    <a:pt y="18376" x="8878"/>
                  </a:lnTo>
                  <a:lnTo>
                    <a:pt y="16948" x="8568"/>
                  </a:lnTo>
                  <a:lnTo>
                    <a:pt y="15644" x="8382"/>
                  </a:lnTo>
                  <a:lnTo>
                    <a:pt y="14341" x="8257"/>
                  </a:lnTo>
                  <a:lnTo>
                    <a:pt y="13099" x="8195"/>
                  </a:lnTo>
                  <a:lnTo>
                    <a:pt y="12168" x="8257"/>
                  </a:lnTo>
                  <a:lnTo>
                    <a:pt y="11299" x="8320"/>
                  </a:lnTo>
                  <a:lnTo>
                    <a:pt y="10368" x="8444"/>
                  </a:lnTo>
                  <a:lnTo>
                    <a:pt y="9498" x="8630"/>
                  </a:lnTo>
                  <a:lnTo>
                    <a:pt y="8629" x="8940"/>
                  </a:lnTo>
                  <a:lnTo>
                    <a:pt y="7760" x="9251"/>
                  </a:lnTo>
                  <a:lnTo>
                    <a:pt y="6953" x="9747"/>
                  </a:lnTo>
                  <a:lnTo>
                    <a:pt y="6208" x="10244"/>
                  </a:lnTo>
                  <a:lnTo>
                    <a:pt y="5525" x="10865"/>
                  </a:lnTo>
                  <a:lnTo>
                    <a:pt y="4905" x="11548"/>
                  </a:lnTo>
                  <a:lnTo>
                    <a:pt y="4408" x="12355"/>
                  </a:lnTo>
                  <a:lnTo>
                    <a:pt y="3911" x="13162"/>
                  </a:lnTo>
                  <a:lnTo>
                    <a:pt y="3601" x="14093"/>
                  </a:lnTo>
                  <a:lnTo>
                    <a:pt y="3291" x="14962"/>
                  </a:lnTo>
                  <a:lnTo>
                    <a:pt y="3166" x="15893"/>
                  </a:lnTo>
                  <a:lnTo>
                    <a:pt y="3104" x="16824"/>
                  </a:lnTo>
                  <a:close/>
                  <a:moveTo>
                    <a:pt y="0" x="22722"/>
                  </a:moveTo>
                  <a:lnTo>
                    <a:pt y="62" x="20735"/>
                  </a:lnTo>
                  <a:lnTo>
                    <a:pt y="187" x="18687"/>
                  </a:lnTo>
                  <a:lnTo>
                    <a:pt y="311" x="17631"/>
                  </a:lnTo>
                  <a:lnTo>
                    <a:pt y="497" x="16576"/>
                  </a:lnTo>
                  <a:lnTo>
                    <a:pt y="683" x="15521"/>
                  </a:lnTo>
                  <a:lnTo>
                    <a:pt y="932" x="14465"/>
                  </a:lnTo>
                  <a:lnTo>
                    <a:pt y="1242" x="13348"/>
                  </a:lnTo>
                  <a:lnTo>
                    <a:pt y="1614" x="12293"/>
                  </a:lnTo>
                  <a:lnTo>
                    <a:pt y="1987" x="11175"/>
                  </a:lnTo>
                  <a:lnTo>
                    <a:pt y="2484" x="10120"/>
                  </a:lnTo>
                  <a:lnTo>
                    <a:pt y="3042" x="9064"/>
                  </a:lnTo>
                  <a:lnTo>
                    <a:pt y="3663" x="8009"/>
                  </a:lnTo>
                  <a:lnTo>
                    <a:pt y="4346" x="6954"/>
                  </a:lnTo>
                  <a:lnTo>
                    <a:pt y="5153" x="5961"/>
                  </a:lnTo>
                  <a:lnTo>
                    <a:pt y="5836" x="5216"/>
                  </a:lnTo>
                  <a:lnTo>
                    <a:pt y="6519" x="4533"/>
                  </a:lnTo>
                  <a:lnTo>
                    <a:pt y="7202" x="3912"/>
                  </a:lnTo>
                  <a:lnTo>
                    <a:pt y="7946" x="3353"/>
                  </a:lnTo>
                  <a:lnTo>
                    <a:pt y="8753" x="2795"/>
                  </a:lnTo>
                  <a:lnTo>
                    <a:pt y="9498" x="2298"/>
                  </a:lnTo>
                  <a:lnTo>
                    <a:pt y="10305" x="1863"/>
                  </a:lnTo>
                  <a:lnTo>
                    <a:pt y="11112" x="1429"/>
                  </a:lnTo>
                  <a:lnTo>
                    <a:pt y="11920" x="1118"/>
                  </a:lnTo>
                  <a:lnTo>
                    <a:pt y="12727" x="808"/>
                  </a:lnTo>
                  <a:lnTo>
                    <a:pt y="13596" x="560"/>
                  </a:lnTo>
                  <a:lnTo>
                    <a:pt y="14403" x="373"/>
                  </a:lnTo>
                  <a:lnTo>
                    <a:pt y="15210" x="187"/>
                  </a:lnTo>
                  <a:lnTo>
                    <a:pt y="16079" x="63"/>
                  </a:lnTo>
                  <a:lnTo>
                    <a:pt y="16886" x="1"/>
                  </a:lnTo>
                  <a:lnTo>
                    <a:pt y="17693" x="1"/>
                  </a:lnTo>
                  <a:lnTo>
                    <a:pt y="19059" x="63"/>
                  </a:lnTo>
                  <a:lnTo>
                    <a:pt y="20424" x="249"/>
                  </a:lnTo>
                  <a:lnTo>
                    <a:pt y="21728" x="560"/>
                  </a:lnTo>
                  <a:lnTo>
                    <a:pt y="23094" x="994"/>
                  </a:lnTo>
                  <a:lnTo>
                    <a:pt y="24335" x="1553"/>
                  </a:lnTo>
                  <a:lnTo>
                    <a:pt y="25577" x="2298"/>
                  </a:lnTo>
                  <a:lnTo>
                    <a:pt y="26694" x="3105"/>
                  </a:lnTo>
                  <a:lnTo>
                    <a:pt y="27750" x="4036"/>
                  </a:lnTo>
                  <a:lnTo>
                    <a:pt y="28743" x="5091"/>
                  </a:lnTo>
                  <a:lnTo>
                    <a:pt y="29240" x="5650"/>
                  </a:lnTo>
                  <a:lnTo>
                    <a:pt y="29674" x="6209"/>
                  </a:lnTo>
                  <a:lnTo>
                    <a:pt y="30047" x="6830"/>
                  </a:lnTo>
                  <a:lnTo>
                    <a:pt y="30419" x="7513"/>
                  </a:lnTo>
                  <a:lnTo>
                    <a:pt y="30792" x="8195"/>
                  </a:lnTo>
                  <a:lnTo>
                    <a:pt y="31102" x="8878"/>
                  </a:lnTo>
                  <a:lnTo>
                    <a:pt y="31412" x="9623"/>
                  </a:lnTo>
                  <a:lnTo>
                    <a:pt y="31661" x="10368"/>
                  </a:lnTo>
                  <a:lnTo>
                    <a:pt y="31847" x="11175"/>
                  </a:lnTo>
                  <a:lnTo>
                    <a:pt y="32033" x="11982"/>
                  </a:lnTo>
                  <a:lnTo>
                    <a:pt y="32219" x="12851"/>
                  </a:lnTo>
                  <a:lnTo>
                    <a:pt y="32281" x="13720"/>
                  </a:lnTo>
                  <a:lnTo>
                    <a:pt y="32343" x="14590"/>
                  </a:lnTo>
                  <a:lnTo>
                    <a:pt y="32406" x="15521"/>
                  </a:lnTo>
                  <a:lnTo>
                    <a:pt y="32343" x="16949"/>
                  </a:lnTo>
                  <a:lnTo>
                    <a:pt y="32219" x="18501"/>
                  </a:lnTo>
                  <a:lnTo>
                    <a:pt y="33026" x="18128"/>
                  </a:lnTo>
                  <a:lnTo>
                    <a:pt y="33833" x="17880"/>
                  </a:lnTo>
                  <a:lnTo>
                    <a:pt y="34765" x="17631"/>
                  </a:lnTo>
                  <a:lnTo>
                    <a:pt y="35261" x="17569"/>
                  </a:lnTo>
                  <a:lnTo>
                    <a:pt y="35820" x="17569"/>
                  </a:lnTo>
                  <a:lnTo>
                    <a:pt y="36875" x="17631"/>
                  </a:lnTo>
                  <a:lnTo>
                    <a:pt y="37806" x="17818"/>
                  </a:lnTo>
                  <a:lnTo>
                    <a:pt y="38676" x="18128"/>
                  </a:lnTo>
                  <a:lnTo>
                    <a:pt y="39483" x="18501"/>
                  </a:lnTo>
                  <a:lnTo>
                    <a:pt y="40228" x="18935"/>
                  </a:lnTo>
                  <a:lnTo>
                    <a:pt y="40910" x="19370"/>
                  </a:lnTo>
                  <a:lnTo>
                    <a:pt y="42214" x="20363"/>
                  </a:lnTo>
                  <a:lnTo>
                    <a:pt y="42338" x="18625"/>
                  </a:lnTo>
                  <a:lnTo>
                    <a:pt y="42524" x="16638"/>
                  </a:lnTo>
                  <a:lnTo>
                    <a:pt y="42773" x="14403"/>
                  </a:lnTo>
                  <a:lnTo>
                    <a:pt y="43145" x="12044"/>
                  </a:lnTo>
                  <a:lnTo>
                    <a:pt y="43394" x="10803"/>
                  </a:lnTo>
                  <a:lnTo>
                    <a:pt y="43642" x="9623"/>
                  </a:lnTo>
                  <a:lnTo>
                    <a:pt y="44014" x="8382"/>
                  </a:lnTo>
                  <a:lnTo>
                    <a:pt y="44387" x="7140"/>
                  </a:lnTo>
                  <a:lnTo>
                    <a:pt y="44821" x="5961"/>
                  </a:lnTo>
                  <a:lnTo>
                    <a:pt y="45318" x="4781"/>
                  </a:lnTo>
                  <a:lnTo>
                    <a:pt y="45877" x="3602"/>
                  </a:lnTo>
                  <a:lnTo>
                    <a:pt y="46497" x="2484"/>
                  </a:lnTo>
                  <a:lnTo>
                    <a:pt y="47180" x="1491"/>
                  </a:lnTo>
                  <a:lnTo>
                    <a:pt y="47863" x="560"/>
                  </a:lnTo>
                  <a:lnTo>
                    <a:pt y="47863" x="8257"/>
                  </a:lnTo>
                  <a:lnTo>
                    <a:pt y="47305" x="9251"/>
                  </a:lnTo>
                  <a:lnTo>
                    <a:pt y="46870" x="10120"/>
                  </a:lnTo>
                  <a:lnTo>
                    <a:pt y="46311" x="11548"/>
                  </a:lnTo>
                  <a:lnTo>
                    <a:pt y="45877" x="13100"/>
                  </a:lnTo>
                  <a:lnTo>
                    <a:pt y="45566" x="14652"/>
                  </a:lnTo>
                  <a:lnTo>
                    <a:pt y="45256" x="16204"/>
                  </a:lnTo>
                  <a:lnTo>
                    <a:pt y="45070" x="17631"/>
                  </a:lnTo>
                  <a:lnTo>
                    <a:pt y="44946" x="18935"/>
                  </a:lnTo>
                  <a:lnTo>
                    <a:pt y="44883" x="20052"/>
                  </a:lnTo>
                  <a:lnTo>
                    <a:pt y="44821" x="21418"/>
                  </a:lnTo>
                  <a:lnTo>
                    <a:pt y="44821" x="22536"/>
                  </a:lnTo>
                  <a:lnTo>
                    <a:pt y="44946" x="23529"/>
                  </a:lnTo>
                  <a:lnTo>
                    <a:pt y="46435" x="25702"/>
                  </a:lnTo>
                  <a:lnTo>
                    <a:pt y="47863" x="27564"/>
                  </a:lnTo>
                  <a:lnTo>
                    <a:pt y="47863" x="38738"/>
                  </a:lnTo>
                  <a:lnTo>
                    <a:pt y="46808" x="38180"/>
                  </a:lnTo>
                  <a:lnTo>
                    <a:pt y="45753" x="37497"/>
                  </a:lnTo>
                  <a:lnTo>
                    <a:pt y="44821" x="36752"/>
                  </a:lnTo>
                  <a:lnTo>
                    <a:pt y="43890" x="35945"/>
                  </a:lnTo>
                  <a:lnTo>
                    <a:pt y="43021" x="35014"/>
                  </a:lnTo>
                  <a:lnTo>
                    <a:pt y="42214" x="34144"/>
                  </a:lnTo>
                  <a:lnTo>
                    <a:pt y="40538" x="32158"/>
                  </a:lnTo>
                  <a:lnTo>
                    <a:pt y="37931" x="28806"/>
                  </a:lnTo>
                  <a:lnTo>
                    <a:pt y="37186" x="27999"/>
                  </a:lnTo>
                  <a:lnTo>
                    <a:pt y="36813" x="27564"/>
                  </a:lnTo>
                  <a:lnTo>
                    <a:pt y="36379" x="27192"/>
                  </a:lnTo>
                  <a:lnTo>
                    <a:pt y="35820" x="26881"/>
                  </a:lnTo>
                  <a:lnTo>
                    <a:pt y="35261" x="26571"/>
                  </a:lnTo>
                  <a:lnTo>
                    <a:pt y="34640" x="26447"/>
                  </a:lnTo>
                  <a:lnTo>
                    <a:pt y="33895" x="26385"/>
                  </a:lnTo>
                  <a:lnTo>
                    <a:pt y="33151" x="26447"/>
                  </a:lnTo>
                  <a:lnTo>
                    <a:pt y="32468" x="26571"/>
                  </a:lnTo>
                  <a:lnTo>
                    <a:pt y="31847" x="26881"/>
                  </a:lnTo>
                  <a:lnTo>
                    <a:pt y="31288" x="27192"/>
                  </a:lnTo>
                  <a:lnTo>
                    <a:pt y="30729" x="27626"/>
                  </a:lnTo>
                  <a:lnTo>
                    <a:pt y="30233" x="28061"/>
                  </a:lnTo>
                  <a:lnTo>
                    <a:pt y="29302" x="28992"/>
                  </a:lnTo>
                  <a:lnTo>
                    <a:pt y="28122" x="30420"/>
                  </a:lnTo>
                  <a:lnTo>
                    <a:pt y="26881" x="31848"/>
                  </a:lnTo>
                  <a:lnTo>
                    <a:pt y="26260" x="32530"/>
                  </a:lnTo>
                  <a:lnTo>
                    <a:pt y="25577" x="33213"/>
                  </a:lnTo>
                  <a:lnTo>
                    <a:pt y="24832" x="33834"/>
                  </a:lnTo>
                  <a:lnTo>
                    <a:pt y="24087" x="34393"/>
                  </a:lnTo>
                  <a:lnTo>
                    <a:pt y="23280" x="34889"/>
                  </a:lnTo>
                  <a:lnTo>
                    <a:pt y="22473" x="35386"/>
                  </a:lnTo>
                  <a:lnTo>
                    <a:pt y="21542" x="35821"/>
                  </a:lnTo>
                  <a:lnTo>
                    <a:pt y="20548" x="36131"/>
                  </a:lnTo>
                  <a:lnTo>
                    <a:pt y="19555" x="36441"/>
                  </a:lnTo>
                  <a:lnTo>
                    <a:pt y="18438" x="36690"/>
                  </a:lnTo>
                  <a:lnTo>
                    <a:pt y="17258" x="36814"/>
                  </a:lnTo>
                  <a:lnTo>
                    <a:pt y="16017" x="36814"/>
                  </a:lnTo>
                  <a:lnTo>
                    <a:pt y="14713" x="36814"/>
                  </a:lnTo>
                  <a:lnTo>
                    <a:pt y="13471" x="36628"/>
                  </a:lnTo>
                  <a:lnTo>
                    <a:pt y="12354" x="36379"/>
                  </a:lnTo>
                  <a:lnTo>
                    <a:pt y="11299" x="36131"/>
                  </a:lnTo>
                  <a:lnTo>
                    <a:pt y="10305" x="35758"/>
                  </a:lnTo>
                  <a:lnTo>
                    <a:pt y="9374" x="35324"/>
                  </a:lnTo>
                  <a:lnTo>
                    <a:pt y="8505" x="34827"/>
                  </a:lnTo>
                  <a:lnTo>
                    <a:pt y="7698" x="34331"/>
                  </a:lnTo>
                  <a:lnTo>
                    <a:pt y="6953" x="33772"/>
                  </a:lnTo>
                  <a:lnTo>
                    <a:pt y="6270" x="33213"/>
                  </a:lnTo>
                  <a:lnTo>
                    <a:pt y="5650" x="32717"/>
                  </a:lnTo>
                  <a:lnTo>
                    <a:pt y="5091" x="32158"/>
                  </a:lnTo>
                  <a:lnTo>
                    <a:pt y="4160" x="31103"/>
                  </a:lnTo>
                  <a:lnTo>
                    <a:pt y="3353" x="30171"/>
                  </a:lnTo>
                  <a:lnTo>
                    <a:pt y="3353" x="36007"/>
                  </a:lnTo>
                  <a:lnTo>
                    <a:pt y="0" x="41966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92" id="492"/>
            <p:cNvSpPr/>
            <p:nvPr/>
          </p:nvSpPr>
          <p:spPr>
            <a:xfrm>
              <a:off y="5743946" x="4484510"/>
              <a:ext cy="1707928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839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3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5"/>
                  </a:lnTo>
                  <a:lnTo>
                    <a:pt y="12665" x="34330"/>
                  </a:lnTo>
                  <a:lnTo>
                    <a:pt y="13658" x="34702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3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8"/>
                  </a:lnTo>
                  <a:lnTo>
                    <a:pt y="34765" x="35882"/>
                  </a:lnTo>
                  <a:lnTo>
                    <a:pt y="35386" x="35571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454"/>
                  </a:lnTo>
                  <a:lnTo>
                    <a:pt y="37683" x="34082"/>
                  </a:lnTo>
                  <a:lnTo>
                    <a:pt y="38241" x="33585"/>
                  </a:lnTo>
                  <a:lnTo>
                    <a:pt y="38738" x="33150"/>
                  </a:lnTo>
                  <a:lnTo>
                    <a:pt y="39173" x="32592"/>
                  </a:lnTo>
                  <a:lnTo>
                    <a:pt y="39607" x="32033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7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7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340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8"/>
                  </a:lnTo>
                  <a:lnTo>
                    <a:pt y="32220" x="12292"/>
                  </a:lnTo>
                  <a:lnTo>
                    <a:pt y="31226" x="11857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0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22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29"/>
                  </a:lnTo>
                  <a:lnTo>
                    <a:pt y="9313" x="10740"/>
                  </a:lnTo>
                  <a:lnTo>
                    <a:pt y="8630" x="11174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6"/>
                  </a:lnTo>
                  <a:lnTo>
                    <a:pt y="6084" x="13409"/>
                  </a:lnTo>
                  <a:lnTo>
                    <a:pt y="5339" x="14278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0"/>
                  </a:lnTo>
                  <a:lnTo>
                    <a:pt y="2856" x="21790"/>
                  </a:lnTo>
                  <a:close/>
                  <a:moveTo>
                    <a:pt y="1" x="22907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699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2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0"/>
                  </a:lnTo>
                  <a:lnTo>
                    <a:pt y="15024" x="1366"/>
                  </a:lnTo>
                  <a:lnTo>
                    <a:pt y="16017" x="1055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248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8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18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0"/>
                  </a:lnTo>
                  <a:lnTo>
                    <a:pt y="35137" x="3849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19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7"/>
                  </a:lnTo>
                  <a:lnTo>
                    <a:pt y="44760" x="22783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2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19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0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79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4945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7"/>
                  </a:lnTo>
                  <a:lnTo>
                    <a:pt y="22039" x="46559"/>
                  </a:lnTo>
                  <a:lnTo>
                    <a:pt y="20983" x="46497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7"/>
                  </a:lnTo>
                  <a:lnTo>
                    <a:pt y="12851" x="44573"/>
                  </a:lnTo>
                  <a:lnTo>
                    <a:pt y="11920" x="44138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447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33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93" id="493"/>
            <p:cNvSpPr/>
            <p:nvPr/>
          </p:nvSpPr>
          <p:spPr>
            <a:xfrm>
              <a:off y="5743946" x="2482960"/>
              <a:ext cy="1707928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901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4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6"/>
                  </a:lnTo>
                  <a:lnTo>
                    <a:pt y="12665" x="34330"/>
                  </a:lnTo>
                  <a:lnTo>
                    <a:pt y="13658" x="34703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4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9"/>
                  </a:lnTo>
                  <a:lnTo>
                    <a:pt y="34765" x="35882"/>
                  </a:lnTo>
                  <a:lnTo>
                    <a:pt y="35386" x="35572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516"/>
                  </a:lnTo>
                  <a:lnTo>
                    <a:pt y="37683" x="34082"/>
                  </a:lnTo>
                  <a:lnTo>
                    <a:pt y="38241" x="33647"/>
                  </a:lnTo>
                  <a:lnTo>
                    <a:pt y="38738" x="33151"/>
                  </a:lnTo>
                  <a:lnTo>
                    <a:pt y="39173" x="32592"/>
                  </a:lnTo>
                  <a:lnTo>
                    <a:pt y="39607" x="32095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8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8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403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9"/>
                  </a:lnTo>
                  <a:lnTo>
                    <a:pt y="32220" x="12354"/>
                  </a:lnTo>
                  <a:lnTo>
                    <a:pt y="31226" x="11920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1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85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30"/>
                  </a:lnTo>
                  <a:lnTo>
                    <a:pt y="9313" x="10740"/>
                  </a:lnTo>
                  <a:lnTo>
                    <a:pt y="8630" x="11175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7"/>
                  </a:lnTo>
                  <a:lnTo>
                    <a:pt y="6084" x="13409"/>
                  </a:lnTo>
                  <a:lnTo>
                    <a:pt y="5339" x="14279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1"/>
                  </a:lnTo>
                  <a:lnTo>
                    <a:pt y="2856" x="21790"/>
                  </a:lnTo>
                  <a:close/>
                  <a:moveTo>
                    <a:pt y="1" x="22908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700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3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1"/>
                  </a:lnTo>
                  <a:lnTo>
                    <a:pt y="15024" x="1366"/>
                  </a:lnTo>
                  <a:lnTo>
                    <a:pt y="16017" x="1056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311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9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80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1"/>
                  </a:lnTo>
                  <a:lnTo>
                    <a:pt y="35137" x="3911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20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8"/>
                  </a:lnTo>
                  <a:lnTo>
                    <a:pt y="44760" x="22845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3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20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1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80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5008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8"/>
                  </a:lnTo>
                  <a:lnTo>
                    <a:pt y="22039" x="46560"/>
                  </a:lnTo>
                  <a:lnTo>
                    <a:pt y="20983" x="46498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8"/>
                  </a:lnTo>
                  <a:lnTo>
                    <a:pt y="12851" x="44573"/>
                  </a:lnTo>
                  <a:lnTo>
                    <a:pt y="11920" x="44139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510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95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94" id="494"/>
            <p:cNvSpPr/>
            <p:nvPr/>
          </p:nvSpPr>
          <p:spPr>
            <a:xfrm>
              <a:off y="4936221" x="17169"/>
              <a:ext cy="2638857" cx="2309597"/>
            </a:xfrm>
            <a:custGeom>
              <a:pathLst>
                <a:path extrusionOk="0" h="69157" w="60528">
                  <a:moveTo>
                    <a:pt y="1" x="30170"/>
                  </a:moveTo>
                  <a:lnTo>
                    <a:pt y="63" x="27687"/>
                  </a:lnTo>
                  <a:lnTo>
                    <a:pt y="249" x="25266"/>
                  </a:lnTo>
                  <a:lnTo>
                    <a:pt y="559" x="22969"/>
                  </a:lnTo>
                  <a:lnTo>
                    <a:pt y="994" x="20672"/>
                  </a:lnTo>
                  <a:lnTo>
                    <a:pt y="1491" x="18500"/>
                  </a:lnTo>
                  <a:lnTo>
                    <a:pt y="2111" x="16451"/>
                  </a:lnTo>
                  <a:lnTo>
                    <a:pt y="2856" x="14402"/>
                  </a:lnTo>
                  <a:lnTo>
                    <a:pt y="3663" x="12478"/>
                  </a:lnTo>
                  <a:lnTo>
                    <a:pt y="4533" x="10616"/>
                  </a:lnTo>
                  <a:lnTo>
                    <a:pt y="5588" x="8815"/>
                  </a:lnTo>
                  <a:lnTo>
                    <a:pt y="6643" x="7139"/>
                  </a:lnTo>
                  <a:lnTo>
                    <a:pt y="7823" x="5525"/>
                  </a:lnTo>
                  <a:lnTo>
                    <a:pt y="9064" x="4035"/>
                  </a:lnTo>
                  <a:lnTo>
                    <a:pt y="10368" x="2607"/>
                  </a:lnTo>
                  <a:lnTo>
                    <a:pt y="11734" x="1242"/>
                  </a:lnTo>
                  <a:lnTo>
                    <a:pt y="13224" x="0"/>
                  </a:lnTo>
                  <a:lnTo>
                    <a:pt y="57238" x="0"/>
                  </a:lnTo>
                  <a:lnTo>
                    <a:pt y="58541" x="1117"/>
                  </a:lnTo>
                  <a:lnTo>
                    <a:pt y="59721" x="2297"/>
                  </a:lnTo>
                  <a:lnTo>
                    <a:pt y="60900" x="3539"/>
                  </a:lnTo>
                  <a:lnTo>
                    <a:pt y="62018" x="4904"/>
                  </a:lnTo>
                  <a:lnTo>
                    <a:pt y="63073" x="6332"/>
                  </a:lnTo>
                  <a:lnTo>
                    <a:pt y="64004" x="7884"/>
                  </a:lnTo>
                  <a:lnTo>
                    <a:pt y="64935" x="9436"/>
                  </a:lnTo>
                  <a:lnTo>
                    <a:pt y="65742" x="11174"/>
                  </a:lnTo>
                  <a:lnTo>
                    <a:pt y="66549" x="12912"/>
                  </a:lnTo>
                  <a:lnTo>
                    <a:pt y="67170" x="14837"/>
                  </a:lnTo>
                  <a:lnTo>
                    <a:pt y="67729" x="16761"/>
                  </a:lnTo>
                  <a:lnTo>
                    <a:pt y="68226" x="18810"/>
                  </a:lnTo>
                  <a:lnTo>
                    <a:pt y="68598" x="20983"/>
                  </a:lnTo>
                  <a:lnTo>
                    <a:pt y="68908" x="23218"/>
                  </a:lnTo>
                  <a:lnTo>
                    <a:pt y="69095" x="25577"/>
                  </a:lnTo>
                  <a:lnTo>
                    <a:pt y="69157" x="27998"/>
                  </a:lnTo>
                  <a:lnTo>
                    <a:pt y="69095" x="29922"/>
                  </a:lnTo>
                  <a:lnTo>
                    <a:pt y="68970" x="31847"/>
                  </a:lnTo>
                  <a:lnTo>
                    <a:pt y="68846" x="33771"/>
                  </a:lnTo>
                  <a:lnTo>
                    <a:pt y="68660" x="35633"/>
                  </a:lnTo>
                  <a:lnTo>
                    <a:pt y="68163" x="39482"/>
                  </a:lnTo>
                  <a:lnTo>
                    <a:pt y="67543" x="43517"/>
                  </a:lnTo>
                  <a:lnTo>
                    <a:pt y="64439" x="56927"/>
                  </a:lnTo>
                  <a:lnTo>
                    <a:pt y="52954" x="56927"/>
                  </a:lnTo>
                  <a:lnTo>
                    <a:pt y="50657" x="56989"/>
                  </a:lnTo>
                  <a:lnTo>
                    <a:pt y="48484" x="57113"/>
                  </a:lnTo>
                  <a:lnTo>
                    <a:pt y="47988" x="57237"/>
                  </a:lnTo>
                  <a:lnTo>
                    <a:pt y="47615" x="57423"/>
                  </a:lnTo>
                  <a:lnTo>
                    <a:pt y="47305" x="57671"/>
                  </a:lnTo>
                  <a:lnTo>
                    <a:pt y="46932" x="58044"/>
                  </a:lnTo>
                  <a:lnTo>
                    <a:pt y="44636" x="60527"/>
                  </a:lnTo>
                  <a:lnTo>
                    <a:pt y="44636" x="40600"/>
                  </a:lnTo>
                  <a:lnTo>
                    <a:pt y="48671" x="33088"/>
                  </a:lnTo>
                  <a:lnTo>
                    <a:pt y="47926" x="47242"/>
                  </a:lnTo>
                  <a:lnTo>
                    <a:pt y="63011" x="47242"/>
                  </a:lnTo>
                  <a:lnTo>
                    <a:pt y="63880" x="45069"/>
                  </a:lnTo>
                  <a:lnTo>
                    <a:pt y="64252" x="43828"/>
                  </a:lnTo>
                  <a:lnTo>
                    <a:pt y="64625" x="42524"/>
                  </a:lnTo>
                  <a:lnTo>
                    <a:pt y="64935" x="41034"/>
                  </a:lnTo>
                  <a:lnTo>
                    <a:pt y="65184" x="39358"/>
                  </a:lnTo>
                  <a:lnTo>
                    <a:pt y="65308" x="37434"/>
                  </a:lnTo>
                  <a:lnTo>
                    <a:pt y="65370" x="35323"/>
                  </a:lnTo>
                  <a:lnTo>
                    <a:pt y="65308" x="33461"/>
                  </a:lnTo>
                  <a:lnTo>
                    <a:pt y="65184" x="31598"/>
                  </a:lnTo>
                  <a:lnTo>
                    <a:pt y="64935" x="29798"/>
                  </a:lnTo>
                  <a:lnTo>
                    <a:pt y="64625" x="27998"/>
                  </a:lnTo>
                  <a:lnTo>
                    <a:pt y="64190" x="26322"/>
                  </a:lnTo>
                  <a:lnTo>
                    <a:pt y="63694" x="24645"/>
                  </a:lnTo>
                  <a:lnTo>
                    <a:pt y="63135" x="23031"/>
                  </a:lnTo>
                  <a:lnTo>
                    <a:pt y="62514" x="21479"/>
                  </a:lnTo>
                  <a:lnTo>
                    <a:pt y="61769" x="19989"/>
                  </a:lnTo>
                  <a:lnTo>
                    <a:pt y="60962" x="18562"/>
                  </a:lnTo>
                  <a:lnTo>
                    <a:pt y="60093" x="17134"/>
                  </a:lnTo>
                  <a:lnTo>
                    <a:pt y="59162" x="15830"/>
                  </a:lnTo>
                  <a:lnTo>
                    <a:pt y="58169" x="14527"/>
                  </a:lnTo>
                  <a:lnTo>
                    <a:pt y="57113" x="13285"/>
                  </a:lnTo>
                  <a:lnTo>
                    <a:pt y="55996" x="12168"/>
                  </a:lnTo>
                  <a:lnTo>
                    <a:pt y="54879" x="11050"/>
                  </a:lnTo>
                  <a:lnTo>
                    <a:pt y="53637" x="9995"/>
                  </a:lnTo>
                  <a:lnTo>
                    <a:pt y="52395" x="9001"/>
                  </a:lnTo>
                  <a:lnTo>
                    <a:pt y="51030" x="8070"/>
                  </a:lnTo>
                  <a:lnTo>
                    <a:pt y="49726" x="7201"/>
                  </a:lnTo>
                  <a:lnTo>
                    <a:pt y="48298" x="6394"/>
                  </a:lnTo>
                  <a:lnTo>
                    <a:pt y="46870" x="5649"/>
                  </a:lnTo>
                  <a:lnTo>
                    <a:pt y="45380" x="5028"/>
                  </a:lnTo>
                  <a:lnTo>
                    <a:pt y="43891" x="4408"/>
                  </a:lnTo>
                  <a:lnTo>
                    <a:pt y="42339" x="3849"/>
                  </a:lnTo>
                  <a:lnTo>
                    <a:pt y="40787" x="3414"/>
                  </a:lnTo>
                  <a:lnTo>
                    <a:pt y="39235" x="2980"/>
                  </a:lnTo>
                  <a:lnTo>
                    <a:pt y="37621" x="2669"/>
                  </a:lnTo>
                  <a:lnTo>
                    <a:pt y="36007" x="2421"/>
                  </a:lnTo>
                  <a:lnTo>
                    <a:pt y="34393" x="2235"/>
                  </a:lnTo>
                  <a:lnTo>
                    <a:pt y="32716" x="2111"/>
                  </a:lnTo>
                  <a:lnTo>
                    <a:pt y="31102" x="2111"/>
                  </a:lnTo>
                  <a:lnTo>
                    <a:pt y="29550" x="2111"/>
                  </a:lnTo>
                  <a:lnTo>
                    <a:pt y="28060" x="2235"/>
                  </a:lnTo>
                  <a:lnTo>
                    <a:pt y="26633" x="2359"/>
                  </a:lnTo>
                  <a:lnTo>
                    <a:pt y="25205" x="2607"/>
                  </a:lnTo>
                  <a:lnTo>
                    <a:pt y="23777" x="2856"/>
                  </a:lnTo>
                  <a:lnTo>
                    <a:pt y="22411" x="3228"/>
                  </a:lnTo>
                  <a:lnTo>
                    <a:pt y="21108" x="3601"/>
                  </a:lnTo>
                  <a:lnTo>
                    <a:pt y="19804" x="4035"/>
                  </a:lnTo>
                  <a:lnTo>
                    <a:pt y="18562" x="4594"/>
                  </a:lnTo>
                  <a:lnTo>
                    <a:pt y="17383" x="5153"/>
                  </a:lnTo>
                  <a:lnTo>
                    <a:pt y="16203" x="5773"/>
                  </a:lnTo>
                  <a:lnTo>
                    <a:pt y="15086" x="6394"/>
                  </a:lnTo>
                  <a:lnTo>
                    <a:pt y="14031" x="7139"/>
                  </a:lnTo>
                  <a:lnTo>
                    <a:pt y="12975" x="7884"/>
                  </a:lnTo>
                  <a:lnTo>
                    <a:pt y="12044" x="8691"/>
                  </a:lnTo>
                  <a:lnTo>
                    <a:pt y="11051" x="9560"/>
                  </a:lnTo>
                  <a:lnTo>
                    <a:pt y="10182" x="10429"/>
                  </a:lnTo>
                  <a:lnTo>
                    <a:pt y="9375" x="11360"/>
                  </a:lnTo>
                  <a:lnTo>
                    <a:pt y="8568" x="12354"/>
                  </a:lnTo>
                  <a:lnTo>
                    <a:pt y="7823" x="13347"/>
                  </a:lnTo>
                  <a:lnTo>
                    <a:pt y="7140" x="14402"/>
                  </a:lnTo>
                  <a:lnTo>
                    <a:pt y="6519" x="15520"/>
                  </a:lnTo>
                  <a:lnTo>
                    <a:pt y="5898" x="16637"/>
                  </a:lnTo>
                  <a:lnTo>
                    <a:pt y="5402" x="17755"/>
                  </a:lnTo>
                  <a:lnTo>
                    <a:pt y="4967" x="18996"/>
                  </a:lnTo>
                  <a:lnTo>
                    <a:pt y="4533" x="20176"/>
                  </a:lnTo>
                  <a:lnTo>
                    <a:pt y="4160" x="21417"/>
                  </a:lnTo>
                  <a:lnTo>
                    <a:pt y="3912" x="22721"/>
                  </a:lnTo>
                  <a:lnTo>
                    <a:pt y="3663" x="24025"/>
                  </a:lnTo>
                  <a:lnTo>
                    <a:pt y="3539" x="25390"/>
                  </a:lnTo>
                  <a:lnTo>
                    <a:pt y="3415" x="26694"/>
                  </a:lnTo>
                  <a:lnTo>
                    <a:pt y="3415" x="28122"/>
                  </a:lnTo>
                  <a:lnTo>
                    <a:pt y="3477" x="30108"/>
                  </a:lnTo>
                  <a:lnTo>
                    <a:pt y="3663" x="32033"/>
                  </a:lnTo>
                  <a:lnTo>
                    <a:pt y="3912" x="33771"/>
                  </a:lnTo>
                  <a:lnTo>
                    <a:pt y="4346" x="35447"/>
                  </a:lnTo>
                  <a:lnTo>
                    <a:pt y="4781" x="36999"/>
                  </a:lnTo>
                  <a:lnTo>
                    <a:pt y="5340" x="38489"/>
                  </a:lnTo>
                  <a:lnTo>
                    <a:pt y="5960" x="39855"/>
                  </a:lnTo>
                  <a:lnTo>
                    <a:pt y="6643" x="41096"/>
                  </a:lnTo>
                  <a:lnTo>
                    <a:pt y="7326" x="42276"/>
                  </a:lnTo>
                  <a:lnTo>
                    <a:pt y="8071" x="43331"/>
                  </a:lnTo>
                  <a:lnTo>
                    <a:pt y="8816" x="44324"/>
                  </a:lnTo>
                  <a:lnTo>
                    <a:pt y="9499" x="45256"/>
                  </a:lnTo>
                  <a:lnTo>
                    <a:pt y="10927" x="46870"/>
                  </a:lnTo>
                  <a:lnTo>
                    <a:pt y="12230" x="48173"/>
                  </a:lnTo>
                  <a:lnTo>
                    <a:pt y="15955" x="45876"/>
                  </a:lnTo>
                  <a:lnTo>
                    <a:pt y="15210" x="49167"/>
                  </a:lnTo>
                  <a:lnTo>
                    <a:pt y="7823" x="56927"/>
                  </a:lnTo>
                  <a:lnTo>
                    <a:pt y="6581" x="55126"/>
                  </a:lnTo>
                  <a:lnTo>
                    <a:pt y="5836" x="53947"/>
                  </a:lnTo>
                  <a:lnTo>
                    <a:pt y="5091" x="52581"/>
                  </a:lnTo>
                  <a:lnTo>
                    <a:pt y="4346" x="51029"/>
                  </a:lnTo>
                  <a:lnTo>
                    <a:pt y="3539" x="49167"/>
                  </a:lnTo>
                  <a:lnTo>
                    <a:pt y="2732" x="46994"/>
                  </a:lnTo>
                  <a:lnTo>
                    <a:pt y="1987" x="44511"/>
                  </a:lnTo>
                  <a:lnTo>
                    <a:pt y="1553" x="42835"/>
                  </a:lnTo>
                  <a:lnTo>
                    <a:pt y="1180" x="41158"/>
                  </a:lnTo>
                  <a:lnTo>
                    <a:pt y="808" x="39358"/>
                  </a:lnTo>
                  <a:lnTo>
                    <a:pt y="559" x="37620"/>
                  </a:lnTo>
                  <a:lnTo>
                    <a:pt y="311" x="35758"/>
                  </a:lnTo>
                  <a:lnTo>
                    <a:pt y="125" x="33957"/>
                  </a:lnTo>
                  <a:lnTo>
                    <a:pt y="63" x="32033"/>
                  </a:lnTo>
                  <a:lnTo>
                    <a:pt y="1" x="30170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95" id="495"/>
            <p:cNvSpPr/>
            <p:nvPr/>
          </p:nvSpPr>
          <p:spPr>
            <a:xfrm>
              <a:off y="4853348" x="8013824"/>
              <a:ext cy="2534611" cx="945199"/>
            </a:xfrm>
            <a:custGeom>
              <a:pathLst>
                <a:path extrusionOk="0" h="66425" w="24771">
                  <a:moveTo>
                    <a:pt y="0" x="7078"/>
                  </a:moveTo>
                  <a:lnTo>
                    <a:pt y="3414" x="1"/>
                  </a:lnTo>
                  <a:lnTo>
                    <a:pt y="3414" x="7202"/>
                  </a:lnTo>
                  <a:lnTo>
                    <a:pt y="58354" x="7202"/>
                  </a:lnTo>
                  <a:lnTo>
                    <a:pt y="61458" x="7202"/>
                  </a:lnTo>
                  <a:lnTo>
                    <a:pt y="62079" x="7202"/>
                  </a:lnTo>
                  <a:lnTo>
                    <a:pt y="62638" x="7140"/>
                  </a:lnTo>
                  <a:lnTo>
                    <a:pt y="63134" x="6954"/>
                  </a:lnTo>
                  <a:lnTo>
                    <a:pt y="63569" x="6768"/>
                  </a:lnTo>
                  <a:lnTo>
                    <a:pt y="64128" x="6395"/>
                  </a:lnTo>
                  <a:lnTo>
                    <a:pt y="64748" x="5961"/>
                  </a:lnTo>
                  <a:lnTo>
                    <a:pt y="66424" x="4657"/>
                  </a:lnTo>
                  <a:lnTo>
                    <a:pt y="66424" x="21294"/>
                  </a:lnTo>
                  <a:lnTo>
                    <a:pt y="64376" x="24771"/>
                  </a:lnTo>
                  <a:lnTo>
                    <a:pt y="64128" x="22349"/>
                  </a:lnTo>
                  <a:lnTo>
                    <a:pt y="63879" x="19990"/>
                  </a:lnTo>
                  <a:lnTo>
                    <a:pt y="63755" x="18935"/>
                  </a:lnTo>
                  <a:lnTo>
                    <a:pt y="63569" x="18066"/>
                  </a:lnTo>
                  <a:lnTo>
                    <a:pt y="63445" x="17756"/>
                  </a:lnTo>
                  <a:lnTo>
                    <a:pt y="63321" x="17445"/>
                  </a:lnTo>
                  <a:lnTo>
                    <a:pt y="63134" x="17135"/>
                  </a:lnTo>
                  <a:lnTo>
                    <a:pt y="62886" x="16949"/>
                  </a:lnTo>
                  <a:lnTo>
                    <a:pt y="62638" x="16762"/>
                  </a:lnTo>
                  <a:lnTo>
                    <a:pt y="62327" x="16576"/>
                  </a:lnTo>
                  <a:lnTo>
                    <a:pt y="62017" x="16452"/>
                  </a:lnTo>
                  <a:lnTo>
                    <a:pt y="61582" x="16390"/>
                  </a:lnTo>
                  <a:lnTo>
                    <a:pt y="60651" x="16266"/>
                  </a:lnTo>
                  <a:lnTo>
                    <a:pt y="59410" x="16204"/>
                  </a:lnTo>
                  <a:lnTo>
                    <a:pt y="58354" x="16204"/>
                  </a:lnTo>
                  <a:lnTo>
                    <a:pt y="6146" x="16204"/>
                  </a:lnTo>
                  <a:lnTo>
                    <a:pt y="5587" x="16266"/>
                  </a:lnTo>
                  <a:lnTo>
                    <a:pt y="4470" x="16452"/>
                  </a:lnTo>
                  <a:lnTo>
                    <a:pt y="3539" x="16700"/>
                  </a:lnTo>
                  <a:lnTo>
                    <a:pt y="2794" x="17011"/>
                  </a:lnTo>
                  <a:lnTo>
                    <a:pt y="2173" x="17445"/>
                  </a:lnTo>
                  <a:lnTo>
                    <a:pt y="1676" x="18004"/>
                  </a:lnTo>
                  <a:lnTo>
                    <a:pt y="1117" x="18687"/>
                  </a:lnTo>
                  <a:lnTo>
                    <a:pt y="621" x="19494"/>
                  </a:lnTo>
                  <a:lnTo>
                    <a:pt y="0" x="20487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496" id="496"/>
            <p:cNvSpPr/>
            <p:nvPr/>
          </p:nvSpPr>
          <p:spPr>
            <a:xfrm>
              <a:off y="5743946" x="8985007"/>
              <a:ext cy="1712661" cx="1165482"/>
            </a:xfrm>
            <a:custGeom>
              <a:pathLst>
                <a:path extrusionOk="0" h="44884" w="30544">
                  <a:moveTo>
                    <a:pt y="3105" x="18748"/>
                  </a:moveTo>
                  <a:lnTo>
                    <a:pt y="3167" x="19679"/>
                  </a:lnTo>
                  <a:lnTo>
                    <a:pt y="3291" x="20549"/>
                  </a:lnTo>
                  <a:lnTo>
                    <a:pt y="3539" x="21480"/>
                  </a:lnTo>
                  <a:lnTo>
                    <a:pt y="3788" x="22287"/>
                  </a:lnTo>
                  <a:lnTo>
                    <a:pt y="4222" x="23094"/>
                  </a:lnTo>
                  <a:lnTo>
                    <a:pt y="4657" x="23839"/>
                  </a:lnTo>
                  <a:lnTo>
                    <a:pt y="5153" x="24584"/>
                  </a:lnTo>
                  <a:lnTo>
                    <a:pt y="5712" x="25267"/>
                  </a:lnTo>
                  <a:lnTo>
                    <a:pt y="6271" x="25825"/>
                  </a:lnTo>
                  <a:lnTo>
                    <a:pt y="6954" x="26384"/>
                  </a:lnTo>
                  <a:lnTo>
                    <a:pt y="7574" x="26819"/>
                  </a:lnTo>
                  <a:lnTo>
                    <a:pt y="8257" x="27253"/>
                  </a:lnTo>
                  <a:lnTo>
                    <a:pt y="9002" x="27564"/>
                  </a:lnTo>
                  <a:lnTo>
                    <a:pt y="9685" x="27750"/>
                  </a:lnTo>
                  <a:lnTo>
                    <a:pt y="10430" x="27936"/>
                  </a:lnTo>
                  <a:lnTo>
                    <a:pt y="11113" x="27998"/>
                  </a:lnTo>
                  <a:lnTo>
                    <a:pt y="11547" x="27936"/>
                  </a:lnTo>
                  <a:lnTo>
                    <a:pt y="11982" x="27812"/>
                  </a:lnTo>
                  <a:lnTo>
                    <a:pt y="12292" x="27564"/>
                  </a:lnTo>
                  <a:lnTo>
                    <a:pt y="12603" x="27253"/>
                  </a:lnTo>
                  <a:lnTo>
                    <a:pt y="12913" x="26881"/>
                  </a:lnTo>
                  <a:lnTo>
                    <a:pt y="13161" x="26446"/>
                  </a:lnTo>
                  <a:lnTo>
                    <a:pt y="13658" x="25267"/>
                  </a:lnTo>
                  <a:lnTo>
                    <a:pt y="20983" x="8319"/>
                  </a:lnTo>
                  <a:lnTo>
                    <a:pt y="18500" x="8133"/>
                  </a:lnTo>
                  <a:lnTo>
                    <a:pt y="17259" x="8009"/>
                  </a:lnTo>
                  <a:lnTo>
                    <a:pt y="16079" x="8009"/>
                  </a:lnTo>
                  <a:lnTo>
                    <a:pt y="15148" x="8009"/>
                  </a:lnTo>
                  <a:lnTo>
                    <a:pt y="14279" x="8071"/>
                  </a:lnTo>
                  <a:lnTo>
                    <a:pt y="13410" x="8195"/>
                  </a:lnTo>
                  <a:lnTo>
                    <a:pt y="12603" x="8319"/>
                  </a:lnTo>
                  <a:lnTo>
                    <a:pt y="11858" x="8505"/>
                  </a:lnTo>
                  <a:lnTo>
                    <a:pt y="11113" x="8691"/>
                  </a:lnTo>
                  <a:lnTo>
                    <a:pt y="10430" x="8878"/>
                  </a:lnTo>
                  <a:lnTo>
                    <a:pt y="9809" x="9188"/>
                  </a:lnTo>
                  <a:lnTo>
                    <a:pt y="9188" x="9436"/>
                  </a:lnTo>
                  <a:lnTo>
                    <a:pt y="8568" x="9747"/>
                  </a:lnTo>
                  <a:lnTo>
                    <a:pt y="7512" x="10430"/>
                  </a:lnTo>
                  <a:lnTo>
                    <a:pt y="6581" x="11175"/>
                  </a:lnTo>
                  <a:lnTo>
                    <a:pt y="5774" x="11982"/>
                  </a:lnTo>
                  <a:lnTo>
                    <a:pt y="5091" x="12789"/>
                  </a:lnTo>
                  <a:lnTo>
                    <a:pt y="4532" x="13720"/>
                  </a:lnTo>
                  <a:lnTo>
                    <a:pt y="4098" x="14589"/>
                  </a:lnTo>
                  <a:lnTo>
                    <a:pt y="3725" x="15458"/>
                  </a:lnTo>
                  <a:lnTo>
                    <a:pt y="3415" x="16327"/>
                  </a:lnTo>
                  <a:lnTo>
                    <a:pt y="3229" x="17196"/>
                  </a:lnTo>
                  <a:lnTo>
                    <a:pt y="3105" x="18003"/>
                  </a:lnTo>
                  <a:close/>
                  <a:moveTo>
                    <a:pt y="1" x="21356"/>
                  </a:moveTo>
                  <a:lnTo>
                    <a:pt y="63" x="20424"/>
                  </a:lnTo>
                  <a:lnTo>
                    <a:pt y="125" x="19493"/>
                  </a:lnTo>
                  <a:lnTo>
                    <a:pt y="187" x="18624"/>
                  </a:lnTo>
                  <a:lnTo>
                    <a:pt y="373" x="17693"/>
                  </a:lnTo>
                  <a:lnTo>
                    <a:pt y="559" x="16762"/>
                  </a:lnTo>
                  <a:lnTo>
                    <a:pt y="746" x="15831"/>
                  </a:lnTo>
                  <a:lnTo>
                    <a:pt y="1056" x="14899"/>
                  </a:lnTo>
                  <a:lnTo>
                    <a:pt y="1366" x="13968"/>
                  </a:lnTo>
                  <a:lnTo>
                    <a:pt y="1677" x="13037"/>
                  </a:lnTo>
                  <a:lnTo>
                    <a:pt y="2111" x="12106"/>
                  </a:lnTo>
                  <a:lnTo>
                    <a:pt y="2546" x="11237"/>
                  </a:lnTo>
                  <a:lnTo>
                    <a:pt y="3043" x="10368"/>
                  </a:lnTo>
                  <a:lnTo>
                    <a:pt y="3539" x="9498"/>
                  </a:lnTo>
                  <a:lnTo>
                    <a:pt y="4098" x="8691"/>
                  </a:lnTo>
                  <a:lnTo>
                    <a:pt y="4719" x="7884"/>
                  </a:lnTo>
                  <a:lnTo>
                    <a:pt y="5339" x="7077"/>
                  </a:lnTo>
                  <a:lnTo>
                    <a:pt y="6084" x="6332"/>
                  </a:lnTo>
                  <a:lnTo>
                    <a:pt y="6767" x="5588"/>
                  </a:lnTo>
                  <a:lnTo>
                    <a:pt y="7574" x="4905"/>
                  </a:lnTo>
                  <a:lnTo>
                    <a:pt y="8381" x="4222"/>
                  </a:lnTo>
                  <a:lnTo>
                    <a:pt y="9250" x="3601"/>
                  </a:lnTo>
                  <a:lnTo>
                    <a:pt y="10182" x="2980"/>
                  </a:lnTo>
                  <a:lnTo>
                    <a:pt y="11113" x="2484"/>
                  </a:lnTo>
                  <a:lnTo>
                    <a:pt y="12106" x="1987"/>
                  </a:lnTo>
                  <a:lnTo>
                    <a:pt y="13099" x="1552"/>
                  </a:lnTo>
                  <a:lnTo>
                    <a:pt y="14217" x="1118"/>
                  </a:lnTo>
                  <a:lnTo>
                    <a:pt y="15334" x="807"/>
                  </a:lnTo>
                  <a:lnTo>
                    <a:pt y="16452" x="497"/>
                  </a:lnTo>
                  <a:lnTo>
                    <a:pt y="17693" x="311"/>
                  </a:lnTo>
                  <a:lnTo>
                    <a:pt y="18935" x="125"/>
                  </a:lnTo>
                  <a:lnTo>
                    <a:pt y="20238" x="0"/>
                  </a:lnTo>
                  <a:lnTo>
                    <a:pt y="21542" x="0"/>
                  </a:lnTo>
                  <a:lnTo>
                    <a:pt y="22908" x="0"/>
                  </a:lnTo>
                  <a:lnTo>
                    <a:pt y="24211" x="125"/>
                  </a:lnTo>
                  <a:lnTo>
                    <a:pt y="25577" x="311"/>
                  </a:lnTo>
                  <a:lnTo>
                    <a:pt y="26943" x="559"/>
                  </a:lnTo>
                  <a:lnTo>
                    <a:pt y="28309" x="870"/>
                  </a:lnTo>
                  <a:lnTo>
                    <a:pt y="29612" x="1242"/>
                  </a:lnTo>
                  <a:lnTo>
                    <a:pt y="30978" x="1739"/>
                  </a:lnTo>
                  <a:lnTo>
                    <a:pt y="32282" x="2235"/>
                  </a:lnTo>
                  <a:lnTo>
                    <a:pt y="33585" x="2856"/>
                  </a:lnTo>
                  <a:lnTo>
                    <a:pt y="34827" x="3601"/>
                  </a:lnTo>
                  <a:lnTo>
                    <a:pt y="36006" x="4346"/>
                  </a:lnTo>
                  <a:lnTo>
                    <a:pt y="37186" x="5215"/>
                  </a:lnTo>
                  <a:lnTo>
                    <a:pt y="38303" x="6146"/>
                  </a:lnTo>
                  <a:lnTo>
                    <a:pt y="39359" x="7202"/>
                  </a:lnTo>
                  <a:lnTo>
                    <a:pt y="40352" x="8319"/>
                  </a:lnTo>
                  <a:lnTo>
                    <a:pt y="41221" x="9498"/>
                  </a:lnTo>
                  <a:lnTo>
                    <a:pt y="41842" x="10368"/>
                  </a:lnTo>
                  <a:lnTo>
                    <a:pt y="42401" x="11299"/>
                  </a:lnTo>
                  <a:lnTo>
                    <a:pt y="42835" x="12168"/>
                  </a:lnTo>
                  <a:lnTo>
                    <a:pt y="43270" x="13037"/>
                  </a:lnTo>
                  <a:lnTo>
                    <a:pt y="43580" x="13906"/>
                  </a:lnTo>
                  <a:lnTo>
                    <a:pt y="43891" x="14713"/>
                  </a:lnTo>
                  <a:lnTo>
                    <a:pt y="44139" x="15582"/>
                  </a:lnTo>
                  <a:lnTo>
                    <a:pt y="44325" x="16389"/>
                  </a:lnTo>
                  <a:lnTo>
                    <a:pt y="44635" x="17941"/>
                  </a:lnTo>
                  <a:lnTo>
                    <a:pt y="44822" x="19369"/>
                  </a:lnTo>
                  <a:lnTo>
                    <a:pt y="44884" x="20735"/>
                  </a:lnTo>
                  <a:lnTo>
                    <a:pt y="44884" x="22908"/>
                  </a:lnTo>
                  <a:lnTo>
                    <a:pt y="44822" x="23963"/>
                  </a:lnTo>
                  <a:lnTo>
                    <a:pt y="44698" x="25018"/>
                  </a:lnTo>
                  <a:lnTo>
                    <a:pt y="44573" x="26136"/>
                  </a:lnTo>
                  <a:lnTo>
                    <a:pt y="44325" x="27191"/>
                  </a:lnTo>
                  <a:lnTo>
                    <a:pt y="44077" x="28308"/>
                  </a:lnTo>
                  <a:lnTo>
                    <a:pt y="43704" x="29426"/>
                  </a:lnTo>
                  <a:lnTo>
                    <a:pt y="43270" x="30543"/>
                  </a:lnTo>
                  <a:lnTo>
                    <a:pt y="39793" x="30543"/>
                  </a:lnTo>
                  <a:lnTo>
                    <a:pt y="39980" x="29115"/>
                  </a:lnTo>
                  <a:lnTo>
                    <a:pt y="40042" x="27564"/>
                  </a:lnTo>
                  <a:lnTo>
                    <a:pt y="39980" x="26756"/>
                  </a:lnTo>
                  <a:lnTo>
                    <a:pt y="39917" x="25949"/>
                  </a:lnTo>
                  <a:lnTo>
                    <a:pt y="39855" x="25142"/>
                  </a:lnTo>
                  <a:lnTo>
                    <a:pt y="39731" x="24335"/>
                  </a:lnTo>
                  <a:lnTo>
                    <a:pt y="39545" x="23528"/>
                  </a:lnTo>
                  <a:lnTo>
                    <a:pt y="39297" x="22721"/>
                  </a:lnTo>
                  <a:lnTo>
                    <a:pt y="39048" x="21976"/>
                  </a:lnTo>
                  <a:lnTo>
                    <a:pt y="38738" x="21169"/>
                  </a:lnTo>
                  <a:lnTo>
                    <a:pt y="38428" x="20424"/>
                  </a:lnTo>
                  <a:lnTo>
                    <a:pt y="38055" x="19679"/>
                  </a:lnTo>
                  <a:lnTo>
                    <a:pt y="37683" x="18935"/>
                  </a:lnTo>
                  <a:lnTo>
                    <a:pt y="37186" x="18252"/>
                  </a:lnTo>
                  <a:lnTo>
                    <a:pt y="36751" x="17507"/>
                  </a:lnTo>
                  <a:lnTo>
                    <a:pt y="36255" x="16824"/>
                  </a:lnTo>
                  <a:lnTo>
                    <a:pt y="35696" x="16203"/>
                  </a:lnTo>
                  <a:lnTo>
                    <a:pt y="35075" x="15520"/>
                  </a:lnTo>
                  <a:lnTo>
                    <a:pt y="34455" x="14899"/>
                  </a:lnTo>
                  <a:lnTo>
                    <a:pt y="33834" x="14279"/>
                  </a:lnTo>
                  <a:lnTo>
                    <a:pt y="33151" x="13720"/>
                  </a:lnTo>
                  <a:lnTo>
                    <a:pt y="32406" x="13161"/>
                  </a:lnTo>
                  <a:lnTo>
                    <a:pt y="31661" x="12602"/>
                  </a:lnTo>
                  <a:lnTo>
                    <a:pt y="30854" x="12106"/>
                  </a:lnTo>
                  <a:lnTo>
                    <a:pt y="30047" x="11609"/>
                  </a:lnTo>
                  <a:lnTo>
                    <a:pt y="29178" x="11113"/>
                  </a:lnTo>
                  <a:lnTo>
                    <a:pt y="28309" x="10678"/>
                  </a:lnTo>
                  <a:lnTo>
                    <a:pt y="27378" x="10243"/>
                  </a:lnTo>
                  <a:lnTo>
                    <a:pt y="26446" x="9871"/>
                  </a:lnTo>
                  <a:lnTo>
                    <a:pt y="25453" x="9498"/>
                  </a:lnTo>
                  <a:lnTo>
                    <a:pt y="24460" x="9188"/>
                  </a:lnTo>
                  <a:lnTo>
                    <a:pt y="23467" x="8878"/>
                  </a:lnTo>
                  <a:lnTo>
                    <a:pt y="22349" x="8629"/>
                  </a:lnTo>
                  <a:lnTo>
                    <a:pt y="21294" x="8381"/>
                  </a:lnTo>
                  <a:lnTo>
                    <a:pt y="20735" x="15582"/>
                  </a:lnTo>
                  <a:lnTo>
                    <a:pt y="14651" x="30543"/>
                  </a:lnTo>
                  <a:lnTo>
                    <a:pt y="2360" x="30543"/>
                  </a:lnTo>
                  <a:lnTo>
                    <a:pt y="1801" x="29488"/>
                  </a:lnTo>
                  <a:lnTo>
                    <a:pt y="1304" x="28371"/>
                  </a:lnTo>
                  <a:lnTo>
                    <a:pt y="932" x="27253"/>
                  </a:lnTo>
                  <a:lnTo>
                    <a:pt y="621" x="26136"/>
                  </a:lnTo>
                  <a:lnTo>
                    <a:pt y="311" x="24956"/>
                  </a:lnTo>
                  <a:lnTo>
                    <a:pt y="187" x="23715"/>
                  </a:lnTo>
                  <a:lnTo>
                    <a:pt y="63" x="22535"/>
                  </a:lnTo>
                  <a:lnTo>
                    <a:pt y="1" x="21356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parator (Green)">
  <p:cSld name="Separator (Green)">
    <p:bg>
      <p:bgPr>
        <a:solidFill>
          <a:schemeClr val="accent4"/>
        </a:solidFill>
      </p:bgPr>
    </p:bg>
    <p:spTree>
      <p:nvGrpSpPr>
        <p:cNvPr name="Shape 497" id="4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8" id="498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marR="0" algn="l" marL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99" id="499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500" id="500"/>
          <p:cNvCxnSpPr/>
          <p:nvPr/>
        </p:nvCxnSpPr>
        <p:spPr>
          <a:xfrm>
            <a:off y="3382298" x="2864216"/>
            <a:ext cy="0" cx="62799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dash"/>
            <a:round/>
            <a:headEnd len="med" type="none" w="med"/>
            <a:tailEnd len="med" type="none" w="med"/>
          </a:ln>
        </p:spPr>
      </p:cxnSp>
      <p:grpSp>
        <p:nvGrpSpPr>
          <p:cNvPr name="Shape 501" id="501"/>
          <p:cNvGrpSpPr/>
          <p:nvPr/>
        </p:nvGrpSpPr>
        <p:grpSpPr>
          <a:xfrm>
            <a:off y="4361807" x="0"/>
            <a:ext cy="2491987" cx="9144308"/>
            <a:chOff y="4853348" x="17169"/>
            <a:chExt cy="2766723" cx="10133320"/>
          </a:xfrm>
        </p:grpSpPr>
        <p:sp>
          <p:nvSpPr>
            <p:cNvPr name="Shape 502" id="502"/>
            <p:cNvSpPr/>
            <p:nvPr/>
          </p:nvSpPr>
          <p:spPr>
            <a:xfrm>
              <a:off y="5793701" x="6455228"/>
              <a:ext cy="1826369" cx="1601355"/>
            </a:xfrm>
            <a:custGeom>
              <a:pathLst>
                <a:path extrusionOk="0" h="47864" w="41967">
                  <a:moveTo>
                    <a:pt y="3104" x="17507"/>
                  </a:moveTo>
                  <a:lnTo>
                    <a:pt y="3228" x="18252"/>
                  </a:lnTo>
                  <a:lnTo>
                    <a:pt y="3353" x="18873"/>
                  </a:lnTo>
                  <a:lnTo>
                    <a:pt y="3539" x="19556"/>
                  </a:lnTo>
                  <a:lnTo>
                    <a:pt y="3787" x="20177"/>
                  </a:lnTo>
                  <a:lnTo>
                    <a:pt y="4098" x="20797"/>
                  </a:lnTo>
                  <a:lnTo>
                    <a:pt y="4470" x="21356"/>
                  </a:lnTo>
                  <a:lnTo>
                    <a:pt y="4843" x="21915"/>
                  </a:lnTo>
                  <a:lnTo>
                    <a:pt y="5277" x="22474"/>
                  </a:lnTo>
                  <a:lnTo>
                    <a:pt y="5712" x="22970"/>
                  </a:lnTo>
                  <a:lnTo>
                    <a:pt y="6208" x="23467"/>
                  </a:lnTo>
                  <a:lnTo>
                    <a:pt y="6767" x="23963"/>
                  </a:lnTo>
                  <a:lnTo>
                    <a:pt y="7946" x="24833"/>
                  </a:lnTo>
                  <a:lnTo>
                    <a:pt y="9188" x="25640"/>
                  </a:lnTo>
                  <a:lnTo>
                    <a:pt y="10492" x="26322"/>
                  </a:lnTo>
                  <a:lnTo>
                    <a:pt y="11920" x="26943"/>
                  </a:lnTo>
                  <a:lnTo>
                    <a:pt y="13347" x="27440"/>
                  </a:lnTo>
                  <a:lnTo>
                    <a:pt y="14775" x="27874"/>
                  </a:lnTo>
                  <a:lnTo>
                    <a:pt y="16203" x="28185"/>
                  </a:lnTo>
                  <a:lnTo>
                    <a:pt y="17631" x="28433"/>
                  </a:lnTo>
                  <a:lnTo>
                    <a:pt y="18997" x="28557"/>
                  </a:lnTo>
                  <a:lnTo>
                    <a:pt y="20300" x="28619"/>
                  </a:lnTo>
                  <a:lnTo>
                    <a:pt y="20983" x="28619"/>
                  </a:lnTo>
                  <a:lnTo>
                    <a:pt y="21790" x="28557"/>
                  </a:lnTo>
                  <a:lnTo>
                    <a:pt y="22659" x="28433"/>
                  </a:lnTo>
                  <a:lnTo>
                    <a:pt y="23528" x="28247"/>
                  </a:lnTo>
                  <a:lnTo>
                    <a:pt y="24459" x="27937"/>
                  </a:lnTo>
                  <a:lnTo>
                    <a:pt y="25391" x="27564"/>
                  </a:lnTo>
                  <a:lnTo>
                    <a:pt y="25887" x="27254"/>
                  </a:lnTo>
                  <a:lnTo>
                    <a:pt y="26322" x="27005"/>
                  </a:lnTo>
                  <a:lnTo>
                    <a:pt y="26756" x="26633"/>
                  </a:lnTo>
                  <a:lnTo>
                    <a:pt y="27129" x="26260"/>
                  </a:lnTo>
                  <a:lnTo>
                    <a:pt y="27688" x="25640"/>
                  </a:lnTo>
                  <a:lnTo>
                    <a:pt y="28184" x="24957"/>
                  </a:lnTo>
                  <a:lnTo>
                    <a:pt y="28619" x="24212"/>
                  </a:lnTo>
                  <a:lnTo>
                    <a:pt y="28991" x="23405"/>
                  </a:lnTo>
                  <a:lnTo>
                    <a:pt y="29302" x="22536"/>
                  </a:lnTo>
                  <a:lnTo>
                    <a:pt y="29550" x="21667"/>
                  </a:lnTo>
                  <a:lnTo>
                    <a:pt y="29736" x="20797"/>
                  </a:lnTo>
                  <a:lnTo>
                    <a:pt y="29736" x="19183"/>
                  </a:lnTo>
                  <a:lnTo>
                    <a:pt y="29674" x="18438"/>
                  </a:lnTo>
                  <a:lnTo>
                    <a:pt y="29488" x="17756"/>
                  </a:lnTo>
                  <a:lnTo>
                    <a:pt y="29302" x="17073"/>
                  </a:lnTo>
                  <a:lnTo>
                    <a:pt y="29053" x="16452"/>
                  </a:lnTo>
                  <a:lnTo>
                    <a:pt y="28743" x="15831"/>
                  </a:lnTo>
                  <a:lnTo>
                    <a:pt y="28433" x="15272"/>
                  </a:lnTo>
                  <a:lnTo>
                    <a:pt y="28060" x="14652"/>
                  </a:lnTo>
                  <a:lnTo>
                    <a:pt y="27625" x="14155"/>
                  </a:lnTo>
                  <a:lnTo>
                    <a:pt y="27191" x="13596"/>
                  </a:lnTo>
                  <a:lnTo>
                    <a:pt y="26694" x="13162"/>
                  </a:lnTo>
                  <a:lnTo>
                    <a:pt y="26136" x="12665"/>
                  </a:lnTo>
                  <a:lnTo>
                    <a:pt y="25018" x="11796"/>
                  </a:lnTo>
                  <a:lnTo>
                    <a:pt y="23777" x="11051"/>
                  </a:lnTo>
                  <a:lnTo>
                    <a:pt y="22473" x="10368"/>
                  </a:lnTo>
                  <a:lnTo>
                    <a:pt y="21107" x="9809"/>
                  </a:lnTo>
                  <a:lnTo>
                    <a:pt y="19741" x="9313"/>
                  </a:lnTo>
                  <a:lnTo>
                    <a:pt y="18376" x="8878"/>
                  </a:lnTo>
                  <a:lnTo>
                    <a:pt y="16948" x="8568"/>
                  </a:lnTo>
                  <a:lnTo>
                    <a:pt y="15644" x="8382"/>
                  </a:lnTo>
                  <a:lnTo>
                    <a:pt y="14341" x="8257"/>
                  </a:lnTo>
                  <a:lnTo>
                    <a:pt y="13099" x="8195"/>
                  </a:lnTo>
                  <a:lnTo>
                    <a:pt y="12168" x="8257"/>
                  </a:lnTo>
                  <a:lnTo>
                    <a:pt y="11299" x="8320"/>
                  </a:lnTo>
                  <a:lnTo>
                    <a:pt y="10368" x="8444"/>
                  </a:lnTo>
                  <a:lnTo>
                    <a:pt y="9498" x="8630"/>
                  </a:lnTo>
                  <a:lnTo>
                    <a:pt y="8629" x="8940"/>
                  </a:lnTo>
                  <a:lnTo>
                    <a:pt y="7760" x="9251"/>
                  </a:lnTo>
                  <a:lnTo>
                    <a:pt y="6953" x="9747"/>
                  </a:lnTo>
                  <a:lnTo>
                    <a:pt y="6208" x="10244"/>
                  </a:lnTo>
                  <a:lnTo>
                    <a:pt y="5525" x="10865"/>
                  </a:lnTo>
                  <a:lnTo>
                    <a:pt y="4905" x="11548"/>
                  </a:lnTo>
                  <a:lnTo>
                    <a:pt y="4408" x="12355"/>
                  </a:lnTo>
                  <a:lnTo>
                    <a:pt y="3911" x="13162"/>
                  </a:lnTo>
                  <a:lnTo>
                    <a:pt y="3601" x="14093"/>
                  </a:lnTo>
                  <a:lnTo>
                    <a:pt y="3291" x="14962"/>
                  </a:lnTo>
                  <a:lnTo>
                    <a:pt y="3166" x="15893"/>
                  </a:lnTo>
                  <a:lnTo>
                    <a:pt y="3104" x="16824"/>
                  </a:lnTo>
                  <a:close/>
                  <a:moveTo>
                    <a:pt y="0" x="22722"/>
                  </a:moveTo>
                  <a:lnTo>
                    <a:pt y="62" x="20735"/>
                  </a:lnTo>
                  <a:lnTo>
                    <a:pt y="187" x="18687"/>
                  </a:lnTo>
                  <a:lnTo>
                    <a:pt y="311" x="17631"/>
                  </a:lnTo>
                  <a:lnTo>
                    <a:pt y="497" x="16576"/>
                  </a:lnTo>
                  <a:lnTo>
                    <a:pt y="683" x="15521"/>
                  </a:lnTo>
                  <a:lnTo>
                    <a:pt y="932" x="14465"/>
                  </a:lnTo>
                  <a:lnTo>
                    <a:pt y="1242" x="13348"/>
                  </a:lnTo>
                  <a:lnTo>
                    <a:pt y="1614" x="12293"/>
                  </a:lnTo>
                  <a:lnTo>
                    <a:pt y="1987" x="11175"/>
                  </a:lnTo>
                  <a:lnTo>
                    <a:pt y="2484" x="10120"/>
                  </a:lnTo>
                  <a:lnTo>
                    <a:pt y="3042" x="9064"/>
                  </a:lnTo>
                  <a:lnTo>
                    <a:pt y="3663" x="8009"/>
                  </a:lnTo>
                  <a:lnTo>
                    <a:pt y="4346" x="6954"/>
                  </a:lnTo>
                  <a:lnTo>
                    <a:pt y="5153" x="5961"/>
                  </a:lnTo>
                  <a:lnTo>
                    <a:pt y="5836" x="5216"/>
                  </a:lnTo>
                  <a:lnTo>
                    <a:pt y="6519" x="4533"/>
                  </a:lnTo>
                  <a:lnTo>
                    <a:pt y="7202" x="3912"/>
                  </a:lnTo>
                  <a:lnTo>
                    <a:pt y="7946" x="3353"/>
                  </a:lnTo>
                  <a:lnTo>
                    <a:pt y="8753" x="2795"/>
                  </a:lnTo>
                  <a:lnTo>
                    <a:pt y="9498" x="2298"/>
                  </a:lnTo>
                  <a:lnTo>
                    <a:pt y="10305" x="1863"/>
                  </a:lnTo>
                  <a:lnTo>
                    <a:pt y="11112" x="1429"/>
                  </a:lnTo>
                  <a:lnTo>
                    <a:pt y="11920" x="1118"/>
                  </a:lnTo>
                  <a:lnTo>
                    <a:pt y="12727" x="808"/>
                  </a:lnTo>
                  <a:lnTo>
                    <a:pt y="13596" x="560"/>
                  </a:lnTo>
                  <a:lnTo>
                    <a:pt y="14403" x="373"/>
                  </a:lnTo>
                  <a:lnTo>
                    <a:pt y="15210" x="187"/>
                  </a:lnTo>
                  <a:lnTo>
                    <a:pt y="16079" x="63"/>
                  </a:lnTo>
                  <a:lnTo>
                    <a:pt y="16886" x="1"/>
                  </a:lnTo>
                  <a:lnTo>
                    <a:pt y="17693" x="1"/>
                  </a:lnTo>
                  <a:lnTo>
                    <a:pt y="19059" x="63"/>
                  </a:lnTo>
                  <a:lnTo>
                    <a:pt y="20424" x="249"/>
                  </a:lnTo>
                  <a:lnTo>
                    <a:pt y="21728" x="560"/>
                  </a:lnTo>
                  <a:lnTo>
                    <a:pt y="23094" x="994"/>
                  </a:lnTo>
                  <a:lnTo>
                    <a:pt y="24335" x="1553"/>
                  </a:lnTo>
                  <a:lnTo>
                    <a:pt y="25577" x="2298"/>
                  </a:lnTo>
                  <a:lnTo>
                    <a:pt y="26694" x="3105"/>
                  </a:lnTo>
                  <a:lnTo>
                    <a:pt y="27750" x="4036"/>
                  </a:lnTo>
                  <a:lnTo>
                    <a:pt y="28743" x="5091"/>
                  </a:lnTo>
                  <a:lnTo>
                    <a:pt y="29240" x="5650"/>
                  </a:lnTo>
                  <a:lnTo>
                    <a:pt y="29674" x="6209"/>
                  </a:lnTo>
                  <a:lnTo>
                    <a:pt y="30047" x="6830"/>
                  </a:lnTo>
                  <a:lnTo>
                    <a:pt y="30419" x="7513"/>
                  </a:lnTo>
                  <a:lnTo>
                    <a:pt y="30792" x="8195"/>
                  </a:lnTo>
                  <a:lnTo>
                    <a:pt y="31102" x="8878"/>
                  </a:lnTo>
                  <a:lnTo>
                    <a:pt y="31412" x="9623"/>
                  </a:lnTo>
                  <a:lnTo>
                    <a:pt y="31661" x="10368"/>
                  </a:lnTo>
                  <a:lnTo>
                    <a:pt y="31847" x="11175"/>
                  </a:lnTo>
                  <a:lnTo>
                    <a:pt y="32033" x="11982"/>
                  </a:lnTo>
                  <a:lnTo>
                    <a:pt y="32219" x="12851"/>
                  </a:lnTo>
                  <a:lnTo>
                    <a:pt y="32281" x="13720"/>
                  </a:lnTo>
                  <a:lnTo>
                    <a:pt y="32343" x="14590"/>
                  </a:lnTo>
                  <a:lnTo>
                    <a:pt y="32406" x="15521"/>
                  </a:lnTo>
                  <a:lnTo>
                    <a:pt y="32343" x="16949"/>
                  </a:lnTo>
                  <a:lnTo>
                    <a:pt y="32219" x="18501"/>
                  </a:lnTo>
                  <a:lnTo>
                    <a:pt y="33026" x="18128"/>
                  </a:lnTo>
                  <a:lnTo>
                    <a:pt y="33833" x="17880"/>
                  </a:lnTo>
                  <a:lnTo>
                    <a:pt y="34765" x="17631"/>
                  </a:lnTo>
                  <a:lnTo>
                    <a:pt y="35261" x="17569"/>
                  </a:lnTo>
                  <a:lnTo>
                    <a:pt y="35820" x="17569"/>
                  </a:lnTo>
                  <a:lnTo>
                    <a:pt y="36875" x="17631"/>
                  </a:lnTo>
                  <a:lnTo>
                    <a:pt y="37806" x="17818"/>
                  </a:lnTo>
                  <a:lnTo>
                    <a:pt y="38676" x="18128"/>
                  </a:lnTo>
                  <a:lnTo>
                    <a:pt y="39483" x="18501"/>
                  </a:lnTo>
                  <a:lnTo>
                    <a:pt y="40228" x="18935"/>
                  </a:lnTo>
                  <a:lnTo>
                    <a:pt y="40910" x="19370"/>
                  </a:lnTo>
                  <a:lnTo>
                    <a:pt y="42214" x="20363"/>
                  </a:lnTo>
                  <a:lnTo>
                    <a:pt y="42338" x="18625"/>
                  </a:lnTo>
                  <a:lnTo>
                    <a:pt y="42524" x="16638"/>
                  </a:lnTo>
                  <a:lnTo>
                    <a:pt y="42773" x="14403"/>
                  </a:lnTo>
                  <a:lnTo>
                    <a:pt y="43145" x="12044"/>
                  </a:lnTo>
                  <a:lnTo>
                    <a:pt y="43394" x="10803"/>
                  </a:lnTo>
                  <a:lnTo>
                    <a:pt y="43642" x="9623"/>
                  </a:lnTo>
                  <a:lnTo>
                    <a:pt y="44014" x="8382"/>
                  </a:lnTo>
                  <a:lnTo>
                    <a:pt y="44387" x="7140"/>
                  </a:lnTo>
                  <a:lnTo>
                    <a:pt y="44821" x="5961"/>
                  </a:lnTo>
                  <a:lnTo>
                    <a:pt y="45318" x="4781"/>
                  </a:lnTo>
                  <a:lnTo>
                    <a:pt y="45877" x="3602"/>
                  </a:lnTo>
                  <a:lnTo>
                    <a:pt y="46497" x="2484"/>
                  </a:lnTo>
                  <a:lnTo>
                    <a:pt y="47180" x="1491"/>
                  </a:lnTo>
                  <a:lnTo>
                    <a:pt y="47863" x="560"/>
                  </a:lnTo>
                  <a:lnTo>
                    <a:pt y="47863" x="8257"/>
                  </a:lnTo>
                  <a:lnTo>
                    <a:pt y="47305" x="9251"/>
                  </a:lnTo>
                  <a:lnTo>
                    <a:pt y="46870" x="10120"/>
                  </a:lnTo>
                  <a:lnTo>
                    <a:pt y="46311" x="11548"/>
                  </a:lnTo>
                  <a:lnTo>
                    <a:pt y="45877" x="13100"/>
                  </a:lnTo>
                  <a:lnTo>
                    <a:pt y="45566" x="14652"/>
                  </a:lnTo>
                  <a:lnTo>
                    <a:pt y="45256" x="16204"/>
                  </a:lnTo>
                  <a:lnTo>
                    <a:pt y="45070" x="17631"/>
                  </a:lnTo>
                  <a:lnTo>
                    <a:pt y="44946" x="18935"/>
                  </a:lnTo>
                  <a:lnTo>
                    <a:pt y="44883" x="20052"/>
                  </a:lnTo>
                  <a:lnTo>
                    <a:pt y="44821" x="21418"/>
                  </a:lnTo>
                  <a:lnTo>
                    <a:pt y="44821" x="22536"/>
                  </a:lnTo>
                  <a:lnTo>
                    <a:pt y="44946" x="23529"/>
                  </a:lnTo>
                  <a:lnTo>
                    <a:pt y="46435" x="25702"/>
                  </a:lnTo>
                  <a:lnTo>
                    <a:pt y="47863" x="27564"/>
                  </a:lnTo>
                  <a:lnTo>
                    <a:pt y="47863" x="38738"/>
                  </a:lnTo>
                  <a:lnTo>
                    <a:pt y="46808" x="38180"/>
                  </a:lnTo>
                  <a:lnTo>
                    <a:pt y="45753" x="37497"/>
                  </a:lnTo>
                  <a:lnTo>
                    <a:pt y="44821" x="36752"/>
                  </a:lnTo>
                  <a:lnTo>
                    <a:pt y="43890" x="35945"/>
                  </a:lnTo>
                  <a:lnTo>
                    <a:pt y="43021" x="35014"/>
                  </a:lnTo>
                  <a:lnTo>
                    <a:pt y="42214" x="34144"/>
                  </a:lnTo>
                  <a:lnTo>
                    <a:pt y="40538" x="32158"/>
                  </a:lnTo>
                  <a:lnTo>
                    <a:pt y="37931" x="28806"/>
                  </a:lnTo>
                  <a:lnTo>
                    <a:pt y="37186" x="27999"/>
                  </a:lnTo>
                  <a:lnTo>
                    <a:pt y="36813" x="27564"/>
                  </a:lnTo>
                  <a:lnTo>
                    <a:pt y="36379" x="27192"/>
                  </a:lnTo>
                  <a:lnTo>
                    <a:pt y="35820" x="26881"/>
                  </a:lnTo>
                  <a:lnTo>
                    <a:pt y="35261" x="26571"/>
                  </a:lnTo>
                  <a:lnTo>
                    <a:pt y="34640" x="26447"/>
                  </a:lnTo>
                  <a:lnTo>
                    <a:pt y="33895" x="26385"/>
                  </a:lnTo>
                  <a:lnTo>
                    <a:pt y="33151" x="26447"/>
                  </a:lnTo>
                  <a:lnTo>
                    <a:pt y="32468" x="26571"/>
                  </a:lnTo>
                  <a:lnTo>
                    <a:pt y="31847" x="26881"/>
                  </a:lnTo>
                  <a:lnTo>
                    <a:pt y="31288" x="27192"/>
                  </a:lnTo>
                  <a:lnTo>
                    <a:pt y="30729" x="27626"/>
                  </a:lnTo>
                  <a:lnTo>
                    <a:pt y="30233" x="28061"/>
                  </a:lnTo>
                  <a:lnTo>
                    <a:pt y="29302" x="28992"/>
                  </a:lnTo>
                  <a:lnTo>
                    <a:pt y="28122" x="30420"/>
                  </a:lnTo>
                  <a:lnTo>
                    <a:pt y="26881" x="31848"/>
                  </a:lnTo>
                  <a:lnTo>
                    <a:pt y="26260" x="32530"/>
                  </a:lnTo>
                  <a:lnTo>
                    <a:pt y="25577" x="33213"/>
                  </a:lnTo>
                  <a:lnTo>
                    <a:pt y="24832" x="33834"/>
                  </a:lnTo>
                  <a:lnTo>
                    <a:pt y="24087" x="34393"/>
                  </a:lnTo>
                  <a:lnTo>
                    <a:pt y="23280" x="34889"/>
                  </a:lnTo>
                  <a:lnTo>
                    <a:pt y="22473" x="35386"/>
                  </a:lnTo>
                  <a:lnTo>
                    <a:pt y="21542" x="35821"/>
                  </a:lnTo>
                  <a:lnTo>
                    <a:pt y="20548" x="36131"/>
                  </a:lnTo>
                  <a:lnTo>
                    <a:pt y="19555" x="36441"/>
                  </a:lnTo>
                  <a:lnTo>
                    <a:pt y="18438" x="36690"/>
                  </a:lnTo>
                  <a:lnTo>
                    <a:pt y="17258" x="36814"/>
                  </a:lnTo>
                  <a:lnTo>
                    <a:pt y="16017" x="36814"/>
                  </a:lnTo>
                  <a:lnTo>
                    <a:pt y="14713" x="36814"/>
                  </a:lnTo>
                  <a:lnTo>
                    <a:pt y="13471" x="36628"/>
                  </a:lnTo>
                  <a:lnTo>
                    <a:pt y="12354" x="36379"/>
                  </a:lnTo>
                  <a:lnTo>
                    <a:pt y="11299" x="36131"/>
                  </a:lnTo>
                  <a:lnTo>
                    <a:pt y="10305" x="35758"/>
                  </a:lnTo>
                  <a:lnTo>
                    <a:pt y="9374" x="35324"/>
                  </a:lnTo>
                  <a:lnTo>
                    <a:pt y="8505" x="34827"/>
                  </a:lnTo>
                  <a:lnTo>
                    <a:pt y="7698" x="34331"/>
                  </a:lnTo>
                  <a:lnTo>
                    <a:pt y="6953" x="33772"/>
                  </a:lnTo>
                  <a:lnTo>
                    <a:pt y="6270" x="33213"/>
                  </a:lnTo>
                  <a:lnTo>
                    <a:pt y="5650" x="32717"/>
                  </a:lnTo>
                  <a:lnTo>
                    <a:pt y="5091" x="32158"/>
                  </a:lnTo>
                  <a:lnTo>
                    <a:pt y="4160" x="31103"/>
                  </a:lnTo>
                  <a:lnTo>
                    <a:pt y="3353" x="30171"/>
                  </a:lnTo>
                  <a:lnTo>
                    <a:pt y="3353" x="36007"/>
                  </a:lnTo>
                  <a:lnTo>
                    <a:pt y="0" x="41966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03" id="503"/>
            <p:cNvSpPr/>
            <p:nvPr/>
          </p:nvSpPr>
          <p:spPr>
            <a:xfrm>
              <a:off y="5743946" x="4484510"/>
              <a:ext cy="1707928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839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3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5"/>
                  </a:lnTo>
                  <a:lnTo>
                    <a:pt y="12665" x="34330"/>
                  </a:lnTo>
                  <a:lnTo>
                    <a:pt y="13658" x="34702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3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8"/>
                  </a:lnTo>
                  <a:lnTo>
                    <a:pt y="34765" x="35882"/>
                  </a:lnTo>
                  <a:lnTo>
                    <a:pt y="35386" x="35571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454"/>
                  </a:lnTo>
                  <a:lnTo>
                    <a:pt y="37683" x="34082"/>
                  </a:lnTo>
                  <a:lnTo>
                    <a:pt y="38241" x="33585"/>
                  </a:lnTo>
                  <a:lnTo>
                    <a:pt y="38738" x="33150"/>
                  </a:lnTo>
                  <a:lnTo>
                    <a:pt y="39173" x="32592"/>
                  </a:lnTo>
                  <a:lnTo>
                    <a:pt y="39607" x="32033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7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7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340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8"/>
                  </a:lnTo>
                  <a:lnTo>
                    <a:pt y="32220" x="12292"/>
                  </a:lnTo>
                  <a:lnTo>
                    <a:pt y="31226" x="11857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0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22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29"/>
                  </a:lnTo>
                  <a:lnTo>
                    <a:pt y="9313" x="10740"/>
                  </a:lnTo>
                  <a:lnTo>
                    <a:pt y="8630" x="11174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6"/>
                  </a:lnTo>
                  <a:lnTo>
                    <a:pt y="6084" x="13409"/>
                  </a:lnTo>
                  <a:lnTo>
                    <a:pt y="5339" x="14278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0"/>
                  </a:lnTo>
                  <a:lnTo>
                    <a:pt y="2856" x="21790"/>
                  </a:lnTo>
                  <a:close/>
                  <a:moveTo>
                    <a:pt y="1" x="22907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699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2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0"/>
                  </a:lnTo>
                  <a:lnTo>
                    <a:pt y="15024" x="1366"/>
                  </a:lnTo>
                  <a:lnTo>
                    <a:pt y="16017" x="1055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248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8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18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0"/>
                  </a:lnTo>
                  <a:lnTo>
                    <a:pt y="35137" x="3849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19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7"/>
                  </a:lnTo>
                  <a:lnTo>
                    <a:pt y="44760" x="22783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2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19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0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79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4945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7"/>
                  </a:lnTo>
                  <a:lnTo>
                    <a:pt y="22039" x="46559"/>
                  </a:lnTo>
                  <a:lnTo>
                    <a:pt y="20983" x="46497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7"/>
                  </a:lnTo>
                  <a:lnTo>
                    <a:pt y="12851" x="44573"/>
                  </a:lnTo>
                  <a:lnTo>
                    <a:pt y="11920" x="44138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447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33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04" id="504"/>
            <p:cNvSpPr/>
            <p:nvPr/>
          </p:nvSpPr>
          <p:spPr>
            <a:xfrm>
              <a:off y="5743946" x="2482960"/>
              <a:ext cy="1707928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901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4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6"/>
                  </a:lnTo>
                  <a:lnTo>
                    <a:pt y="12665" x="34330"/>
                  </a:lnTo>
                  <a:lnTo>
                    <a:pt y="13658" x="34703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4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9"/>
                  </a:lnTo>
                  <a:lnTo>
                    <a:pt y="34765" x="35882"/>
                  </a:lnTo>
                  <a:lnTo>
                    <a:pt y="35386" x="35572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516"/>
                  </a:lnTo>
                  <a:lnTo>
                    <a:pt y="37683" x="34082"/>
                  </a:lnTo>
                  <a:lnTo>
                    <a:pt y="38241" x="33647"/>
                  </a:lnTo>
                  <a:lnTo>
                    <a:pt y="38738" x="33151"/>
                  </a:lnTo>
                  <a:lnTo>
                    <a:pt y="39173" x="32592"/>
                  </a:lnTo>
                  <a:lnTo>
                    <a:pt y="39607" x="32095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8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8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403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9"/>
                  </a:lnTo>
                  <a:lnTo>
                    <a:pt y="32220" x="12354"/>
                  </a:lnTo>
                  <a:lnTo>
                    <a:pt y="31226" x="11920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1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85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30"/>
                  </a:lnTo>
                  <a:lnTo>
                    <a:pt y="9313" x="10740"/>
                  </a:lnTo>
                  <a:lnTo>
                    <a:pt y="8630" x="11175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7"/>
                  </a:lnTo>
                  <a:lnTo>
                    <a:pt y="6084" x="13409"/>
                  </a:lnTo>
                  <a:lnTo>
                    <a:pt y="5339" x="14279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1"/>
                  </a:lnTo>
                  <a:lnTo>
                    <a:pt y="2856" x="21790"/>
                  </a:lnTo>
                  <a:close/>
                  <a:moveTo>
                    <a:pt y="1" x="22908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700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3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1"/>
                  </a:lnTo>
                  <a:lnTo>
                    <a:pt y="15024" x="1366"/>
                  </a:lnTo>
                  <a:lnTo>
                    <a:pt y="16017" x="1056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311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9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80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1"/>
                  </a:lnTo>
                  <a:lnTo>
                    <a:pt y="35137" x="3911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20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8"/>
                  </a:lnTo>
                  <a:lnTo>
                    <a:pt y="44760" x="22845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3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20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1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80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5008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8"/>
                  </a:lnTo>
                  <a:lnTo>
                    <a:pt y="22039" x="46560"/>
                  </a:lnTo>
                  <a:lnTo>
                    <a:pt y="20983" x="46498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8"/>
                  </a:lnTo>
                  <a:lnTo>
                    <a:pt y="12851" x="44573"/>
                  </a:lnTo>
                  <a:lnTo>
                    <a:pt y="11920" x="44139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510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95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05" id="505"/>
            <p:cNvSpPr/>
            <p:nvPr/>
          </p:nvSpPr>
          <p:spPr>
            <a:xfrm>
              <a:off y="4936221" x="17169"/>
              <a:ext cy="2638857" cx="2309597"/>
            </a:xfrm>
            <a:custGeom>
              <a:pathLst>
                <a:path extrusionOk="0" h="69157" w="60528">
                  <a:moveTo>
                    <a:pt y="1" x="30170"/>
                  </a:moveTo>
                  <a:lnTo>
                    <a:pt y="63" x="27687"/>
                  </a:lnTo>
                  <a:lnTo>
                    <a:pt y="249" x="25266"/>
                  </a:lnTo>
                  <a:lnTo>
                    <a:pt y="559" x="22969"/>
                  </a:lnTo>
                  <a:lnTo>
                    <a:pt y="994" x="20672"/>
                  </a:lnTo>
                  <a:lnTo>
                    <a:pt y="1491" x="18500"/>
                  </a:lnTo>
                  <a:lnTo>
                    <a:pt y="2111" x="16451"/>
                  </a:lnTo>
                  <a:lnTo>
                    <a:pt y="2856" x="14402"/>
                  </a:lnTo>
                  <a:lnTo>
                    <a:pt y="3663" x="12478"/>
                  </a:lnTo>
                  <a:lnTo>
                    <a:pt y="4533" x="10616"/>
                  </a:lnTo>
                  <a:lnTo>
                    <a:pt y="5588" x="8815"/>
                  </a:lnTo>
                  <a:lnTo>
                    <a:pt y="6643" x="7139"/>
                  </a:lnTo>
                  <a:lnTo>
                    <a:pt y="7823" x="5525"/>
                  </a:lnTo>
                  <a:lnTo>
                    <a:pt y="9064" x="4035"/>
                  </a:lnTo>
                  <a:lnTo>
                    <a:pt y="10368" x="2607"/>
                  </a:lnTo>
                  <a:lnTo>
                    <a:pt y="11734" x="1242"/>
                  </a:lnTo>
                  <a:lnTo>
                    <a:pt y="13224" x="0"/>
                  </a:lnTo>
                  <a:lnTo>
                    <a:pt y="57238" x="0"/>
                  </a:lnTo>
                  <a:lnTo>
                    <a:pt y="58541" x="1117"/>
                  </a:lnTo>
                  <a:lnTo>
                    <a:pt y="59721" x="2297"/>
                  </a:lnTo>
                  <a:lnTo>
                    <a:pt y="60900" x="3539"/>
                  </a:lnTo>
                  <a:lnTo>
                    <a:pt y="62018" x="4904"/>
                  </a:lnTo>
                  <a:lnTo>
                    <a:pt y="63073" x="6332"/>
                  </a:lnTo>
                  <a:lnTo>
                    <a:pt y="64004" x="7884"/>
                  </a:lnTo>
                  <a:lnTo>
                    <a:pt y="64935" x="9436"/>
                  </a:lnTo>
                  <a:lnTo>
                    <a:pt y="65742" x="11174"/>
                  </a:lnTo>
                  <a:lnTo>
                    <a:pt y="66549" x="12912"/>
                  </a:lnTo>
                  <a:lnTo>
                    <a:pt y="67170" x="14837"/>
                  </a:lnTo>
                  <a:lnTo>
                    <a:pt y="67729" x="16761"/>
                  </a:lnTo>
                  <a:lnTo>
                    <a:pt y="68226" x="18810"/>
                  </a:lnTo>
                  <a:lnTo>
                    <a:pt y="68598" x="20983"/>
                  </a:lnTo>
                  <a:lnTo>
                    <a:pt y="68908" x="23218"/>
                  </a:lnTo>
                  <a:lnTo>
                    <a:pt y="69095" x="25577"/>
                  </a:lnTo>
                  <a:lnTo>
                    <a:pt y="69157" x="27998"/>
                  </a:lnTo>
                  <a:lnTo>
                    <a:pt y="69095" x="29922"/>
                  </a:lnTo>
                  <a:lnTo>
                    <a:pt y="68970" x="31847"/>
                  </a:lnTo>
                  <a:lnTo>
                    <a:pt y="68846" x="33771"/>
                  </a:lnTo>
                  <a:lnTo>
                    <a:pt y="68660" x="35633"/>
                  </a:lnTo>
                  <a:lnTo>
                    <a:pt y="68163" x="39482"/>
                  </a:lnTo>
                  <a:lnTo>
                    <a:pt y="67543" x="43517"/>
                  </a:lnTo>
                  <a:lnTo>
                    <a:pt y="64439" x="56927"/>
                  </a:lnTo>
                  <a:lnTo>
                    <a:pt y="52954" x="56927"/>
                  </a:lnTo>
                  <a:lnTo>
                    <a:pt y="50657" x="56989"/>
                  </a:lnTo>
                  <a:lnTo>
                    <a:pt y="48484" x="57113"/>
                  </a:lnTo>
                  <a:lnTo>
                    <a:pt y="47988" x="57237"/>
                  </a:lnTo>
                  <a:lnTo>
                    <a:pt y="47615" x="57423"/>
                  </a:lnTo>
                  <a:lnTo>
                    <a:pt y="47305" x="57671"/>
                  </a:lnTo>
                  <a:lnTo>
                    <a:pt y="46932" x="58044"/>
                  </a:lnTo>
                  <a:lnTo>
                    <a:pt y="44636" x="60527"/>
                  </a:lnTo>
                  <a:lnTo>
                    <a:pt y="44636" x="40600"/>
                  </a:lnTo>
                  <a:lnTo>
                    <a:pt y="48671" x="33088"/>
                  </a:lnTo>
                  <a:lnTo>
                    <a:pt y="47926" x="47242"/>
                  </a:lnTo>
                  <a:lnTo>
                    <a:pt y="63011" x="47242"/>
                  </a:lnTo>
                  <a:lnTo>
                    <a:pt y="63880" x="45069"/>
                  </a:lnTo>
                  <a:lnTo>
                    <a:pt y="64252" x="43828"/>
                  </a:lnTo>
                  <a:lnTo>
                    <a:pt y="64625" x="42524"/>
                  </a:lnTo>
                  <a:lnTo>
                    <a:pt y="64935" x="41034"/>
                  </a:lnTo>
                  <a:lnTo>
                    <a:pt y="65184" x="39358"/>
                  </a:lnTo>
                  <a:lnTo>
                    <a:pt y="65308" x="37434"/>
                  </a:lnTo>
                  <a:lnTo>
                    <a:pt y="65370" x="35323"/>
                  </a:lnTo>
                  <a:lnTo>
                    <a:pt y="65308" x="33461"/>
                  </a:lnTo>
                  <a:lnTo>
                    <a:pt y="65184" x="31598"/>
                  </a:lnTo>
                  <a:lnTo>
                    <a:pt y="64935" x="29798"/>
                  </a:lnTo>
                  <a:lnTo>
                    <a:pt y="64625" x="27998"/>
                  </a:lnTo>
                  <a:lnTo>
                    <a:pt y="64190" x="26322"/>
                  </a:lnTo>
                  <a:lnTo>
                    <a:pt y="63694" x="24645"/>
                  </a:lnTo>
                  <a:lnTo>
                    <a:pt y="63135" x="23031"/>
                  </a:lnTo>
                  <a:lnTo>
                    <a:pt y="62514" x="21479"/>
                  </a:lnTo>
                  <a:lnTo>
                    <a:pt y="61769" x="19989"/>
                  </a:lnTo>
                  <a:lnTo>
                    <a:pt y="60962" x="18562"/>
                  </a:lnTo>
                  <a:lnTo>
                    <a:pt y="60093" x="17134"/>
                  </a:lnTo>
                  <a:lnTo>
                    <a:pt y="59162" x="15830"/>
                  </a:lnTo>
                  <a:lnTo>
                    <a:pt y="58169" x="14527"/>
                  </a:lnTo>
                  <a:lnTo>
                    <a:pt y="57113" x="13285"/>
                  </a:lnTo>
                  <a:lnTo>
                    <a:pt y="55996" x="12168"/>
                  </a:lnTo>
                  <a:lnTo>
                    <a:pt y="54879" x="11050"/>
                  </a:lnTo>
                  <a:lnTo>
                    <a:pt y="53637" x="9995"/>
                  </a:lnTo>
                  <a:lnTo>
                    <a:pt y="52395" x="9001"/>
                  </a:lnTo>
                  <a:lnTo>
                    <a:pt y="51030" x="8070"/>
                  </a:lnTo>
                  <a:lnTo>
                    <a:pt y="49726" x="7201"/>
                  </a:lnTo>
                  <a:lnTo>
                    <a:pt y="48298" x="6394"/>
                  </a:lnTo>
                  <a:lnTo>
                    <a:pt y="46870" x="5649"/>
                  </a:lnTo>
                  <a:lnTo>
                    <a:pt y="45380" x="5028"/>
                  </a:lnTo>
                  <a:lnTo>
                    <a:pt y="43891" x="4408"/>
                  </a:lnTo>
                  <a:lnTo>
                    <a:pt y="42339" x="3849"/>
                  </a:lnTo>
                  <a:lnTo>
                    <a:pt y="40787" x="3414"/>
                  </a:lnTo>
                  <a:lnTo>
                    <a:pt y="39235" x="2980"/>
                  </a:lnTo>
                  <a:lnTo>
                    <a:pt y="37621" x="2669"/>
                  </a:lnTo>
                  <a:lnTo>
                    <a:pt y="36007" x="2421"/>
                  </a:lnTo>
                  <a:lnTo>
                    <a:pt y="34393" x="2235"/>
                  </a:lnTo>
                  <a:lnTo>
                    <a:pt y="32716" x="2111"/>
                  </a:lnTo>
                  <a:lnTo>
                    <a:pt y="31102" x="2111"/>
                  </a:lnTo>
                  <a:lnTo>
                    <a:pt y="29550" x="2111"/>
                  </a:lnTo>
                  <a:lnTo>
                    <a:pt y="28060" x="2235"/>
                  </a:lnTo>
                  <a:lnTo>
                    <a:pt y="26633" x="2359"/>
                  </a:lnTo>
                  <a:lnTo>
                    <a:pt y="25205" x="2607"/>
                  </a:lnTo>
                  <a:lnTo>
                    <a:pt y="23777" x="2856"/>
                  </a:lnTo>
                  <a:lnTo>
                    <a:pt y="22411" x="3228"/>
                  </a:lnTo>
                  <a:lnTo>
                    <a:pt y="21108" x="3601"/>
                  </a:lnTo>
                  <a:lnTo>
                    <a:pt y="19804" x="4035"/>
                  </a:lnTo>
                  <a:lnTo>
                    <a:pt y="18562" x="4594"/>
                  </a:lnTo>
                  <a:lnTo>
                    <a:pt y="17383" x="5153"/>
                  </a:lnTo>
                  <a:lnTo>
                    <a:pt y="16203" x="5773"/>
                  </a:lnTo>
                  <a:lnTo>
                    <a:pt y="15086" x="6394"/>
                  </a:lnTo>
                  <a:lnTo>
                    <a:pt y="14031" x="7139"/>
                  </a:lnTo>
                  <a:lnTo>
                    <a:pt y="12975" x="7884"/>
                  </a:lnTo>
                  <a:lnTo>
                    <a:pt y="12044" x="8691"/>
                  </a:lnTo>
                  <a:lnTo>
                    <a:pt y="11051" x="9560"/>
                  </a:lnTo>
                  <a:lnTo>
                    <a:pt y="10182" x="10429"/>
                  </a:lnTo>
                  <a:lnTo>
                    <a:pt y="9375" x="11360"/>
                  </a:lnTo>
                  <a:lnTo>
                    <a:pt y="8568" x="12354"/>
                  </a:lnTo>
                  <a:lnTo>
                    <a:pt y="7823" x="13347"/>
                  </a:lnTo>
                  <a:lnTo>
                    <a:pt y="7140" x="14402"/>
                  </a:lnTo>
                  <a:lnTo>
                    <a:pt y="6519" x="15520"/>
                  </a:lnTo>
                  <a:lnTo>
                    <a:pt y="5898" x="16637"/>
                  </a:lnTo>
                  <a:lnTo>
                    <a:pt y="5402" x="17755"/>
                  </a:lnTo>
                  <a:lnTo>
                    <a:pt y="4967" x="18996"/>
                  </a:lnTo>
                  <a:lnTo>
                    <a:pt y="4533" x="20176"/>
                  </a:lnTo>
                  <a:lnTo>
                    <a:pt y="4160" x="21417"/>
                  </a:lnTo>
                  <a:lnTo>
                    <a:pt y="3912" x="22721"/>
                  </a:lnTo>
                  <a:lnTo>
                    <a:pt y="3663" x="24025"/>
                  </a:lnTo>
                  <a:lnTo>
                    <a:pt y="3539" x="25390"/>
                  </a:lnTo>
                  <a:lnTo>
                    <a:pt y="3415" x="26694"/>
                  </a:lnTo>
                  <a:lnTo>
                    <a:pt y="3415" x="28122"/>
                  </a:lnTo>
                  <a:lnTo>
                    <a:pt y="3477" x="30108"/>
                  </a:lnTo>
                  <a:lnTo>
                    <a:pt y="3663" x="32033"/>
                  </a:lnTo>
                  <a:lnTo>
                    <a:pt y="3912" x="33771"/>
                  </a:lnTo>
                  <a:lnTo>
                    <a:pt y="4346" x="35447"/>
                  </a:lnTo>
                  <a:lnTo>
                    <a:pt y="4781" x="36999"/>
                  </a:lnTo>
                  <a:lnTo>
                    <a:pt y="5340" x="38489"/>
                  </a:lnTo>
                  <a:lnTo>
                    <a:pt y="5960" x="39855"/>
                  </a:lnTo>
                  <a:lnTo>
                    <a:pt y="6643" x="41096"/>
                  </a:lnTo>
                  <a:lnTo>
                    <a:pt y="7326" x="42276"/>
                  </a:lnTo>
                  <a:lnTo>
                    <a:pt y="8071" x="43331"/>
                  </a:lnTo>
                  <a:lnTo>
                    <a:pt y="8816" x="44324"/>
                  </a:lnTo>
                  <a:lnTo>
                    <a:pt y="9499" x="45256"/>
                  </a:lnTo>
                  <a:lnTo>
                    <a:pt y="10927" x="46870"/>
                  </a:lnTo>
                  <a:lnTo>
                    <a:pt y="12230" x="48173"/>
                  </a:lnTo>
                  <a:lnTo>
                    <a:pt y="15955" x="45876"/>
                  </a:lnTo>
                  <a:lnTo>
                    <a:pt y="15210" x="49167"/>
                  </a:lnTo>
                  <a:lnTo>
                    <a:pt y="7823" x="56927"/>
                  </a:lnTo>
                  <a:lnTo>
                    <a:pt y="6581" x="55126"/>
                  </a:lnTo>
                  <a:lnTo>
                    <a:pt y="5836" x="53947"/>
                  </a:lnTo>
                  <a:lnTo>
                    <a:pt y="5091" x="52581"/>
                  </a:lnTo>
                  <a:lnTo>
                    <a:pt y="4346" x="51029"/>
                  </a:lnTo>
                  <a:lnTo>
                    <a:pt y="3539" x="49167"/>
                  </a:lnTo>
                  <a:lnTo>
                    <a:pt y="2732" x="46994"/>
                  </a:lnTo>
                  <a:lnTo>
                    <a:pt y="1987" x="44511"/>
                  </a:lnTo>
                  <a:lnTo>
                    <a:pt y="1553" x="42835"/>
                  </a:lnTo>
                  <a:lnTo>
                    <a:pt y="1180" x="41158"/>
                  </a:lnTo>
                  <a:lnTo>
                    <a:pt y="808" x="39358"/>
                  </a:lnTo>
                  <a:lnTo>
                    <a:pt y="559" x="37620"/>
                  </a:lnTo>
                  <a:lnTo>
                    <a:pt y="311" x="35758"/>
                  </a:lnTo>
                  <a:lnTo>
                    <a:pt y="125" x="33957"/>
                  </a:lnTo>
                  <a:lnTo>
                    <a:pt y="63" x="32033"/>
                  </a:lnTo>
                  <a:lnTo>
                    <a:pt y="1" x="30170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06" id="506"/>
            <p:cNvSpPr/>
            <p:nvPr/>
          </p:nvSpPr>
          <p:spPr>
            <a:xfrm>
              <a:off y="4853348" x="8013824"/>
              <a:ext cy="2534611" cx="945199"/>
            </a:xfrm>
            <a:custGeom>
              <a:pathLst>
                <a:path extrusionOk="0" h="66425" w="24771">
                  <a:moveTo>
                    <a:pt y="0" x="7078"/>
                  </a:moveTo>
                  <a:lnTo>
                    <a:pt y="3414" x="1"/>
                  </a:lnTo>
                  <a:lnTo>
                    <a:pt y="3414" x="7202"/>
                  </a:lnTo>
                  <a:lnTo>
                    <a:pt y="58354" x="7202"/>
                  </a:lnTo>
                  <a:lnTo>
                    <a:pt y="61458" x="7202"/>
                  </a:lnTo>
                  <a:lnTo>
                    <a:pt y="62079" x="7202"/>
                  </a:lnTo>
                  <a:lnTo>
                    <a:pt y="62638" x="7140"/>
                  </a:lnTo>
                  <a:lnTo>
                    <a:pt y="63134" x="6954"/>
                  </a:lnTo>
                  <a:lnTo>
                    <a:pt y="63569" x="6768"/>
                  </a:lnTo>
                  <a:lnTo>
                    <a:pt y="64128" x="6395"/>
                  </a:lnTo>
                  <a:lnTo>
                    <a:pt y="64748" x="5961"/>
                  </a:lnTo>
                  <a:lnTo>
                    <a:pt y="66424" x="4657"/>
                  </a:lnTo>
                  <a:lnTo>
                    <a:pt y="66424" x="21294"/>
                  </a:lnTo>
                  <a:lnTo>
                    <a:pt y="64376" x="24771"/>
                  </a:lnTo>
                  <a:lnTo>
                    <a:pt y="64128" x="22349"/>
                  </a:lnTo>
                  <a:lnTo>
                    <a:pt y="63879" x="19990"/>
                  </a:lnTo>
                  <a:lnTo>
                    <a:pt y="63755" x="18935"/>
                  </a:lnTo>
                  <a:lnTo>
                    <a:pt y="63569" x="18066"/>
                  </a:lnTo>
                  <a:lnTo>
                    <a:pt y="63445" x="17756"/>
                  </a:lnTo>
                  <a:lnTo>
                    <a:pt y="63321" x="17445"/>
                  </a:lnTo>
                  <a:lnTo>
                    <a:pt y="63134" x="17135"/>
                  </a:lnTo>
                  <a:lnTo>
                    <a:pt y="62886" x="16949"/>
                  </a:lnTo>
                  <a:lnTo>
                    <a:pt y="62638" x="16762"/>
                  </a:lnTo>
                  <a:lnTo>
                    <a:pt y="62327" x="16576"/>
                  </a:lnTo>
                  <a:lnTo>
                    <a:pt y="62017" x="16452"/>
                  </a:lnTo>
                  <a:lnTo>
                    <a:pt y="61582" x="16390"/>
                  </a:lnTo>
                  <a:lnTo>
                    <a:pt y="60651" x="16266"/>
                  </a:lnTo>
                  <a:lnTo>
                    <a:pt y="59410" x="16204"/>
                  </a:lnTo>
                  <a:lnTo>
                    <a:pt y="58354" x="16204"/>
                  </a:lnTo>
                  <a:lnTo>
                    <a:pt y="6146" x="16204"/>
                  </a:lnTo>
                  <a:lnTo>
                    <a:pt y="5587" x="16266"/>
                  </a:lnTo>
                  <a:lnTo>
                    <a:pt y="4470" x="16452"/>
                  </a:lnTo>
                  <a:lnTo>
                    <a:pt y="3539" x="16700"/>
                  </a:lnTo>
                  <a:lnTo>
                    <a:pt y="2794" x="17011"/>
                  </a:lnTo>
                  <a:lnTo>
                    <a:pt y="2173" x="17445"/>
                  </a:lnTo>
                  <a:lnTo>
                    <a:pt y="1676" x="18004"/>
                  </a:lnTo>
                  <a:lnTo>
                    <a:pt y="1117" x="18687"/>
                  </a:lnTo>
                  <a:lnTo>
                    <a:pt y="621" x="19494"/>
                  </a:lnTo>
                  <a:lnTo>
                    <a:pt y="0" x="20487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507" id="507"/>
            <p:cNvSpPr/>
            <p:nvPr/>
          </p:nvSpPr>
          <p:spPr>
            <a:xfrm>
              <a:off y="5743946" x="8985007"/>
              <a:ext cy="1712661" cx="1165482"/>
            </a:xfrm>
            <a:custGeom>
              <a:pathLst>
                <a:path extrusionOk="0" h="44884" w="30544">
                  <a:moveTo>
                    <a:pt y="3105" x="18748"/>
                  </a:moveTo>
                  <a:lnTo>
                    <a:pt y="3167" x="19679"/>
                  </a:lnTo>
                  <a:lnTo>
                    <a:pt y="3291" x="20549"/>
                  </a:lnTo>
                  <a:lnTo>
                    <a:pt y="3539" x="21480"/>
                  </a:lnTo>
                  <a:lnTo>
                    <a:pt y="3788" x="22287"/>
                  </a:lnTo>
                  <a:lnTo>
                    <a:pt y="4222" x="23094"/>
                  </a:lnTo>
                  <a:lnTo>
                    <a:pt y="4657" x="23839"/>
                  </a:lnTo>
                  <a:lnTo>
                    <a:pt y="5153" x="24584"/>
                  </a:lnTo>
                  <a:lnTo>
                    <a:pt y="5712" x="25267"/>
                  </a:lnTo>
                  <a:lnTo>
                    <a:pt y="6271" x="25825"/>
                  </a:lnTo>
                  <a:lnTo>
                    <a:pt y="6954" x="26384"/>
                  </a:lnTo>
                  <a:lnTo>
                    <a:pt y="7574" x="26819"/>
                  </a:lnTo>
                  <a:lnTo>
                    <a:pt y="8257" x="27253"/>
                  </a:lnTo>
                  <a:lnTo>
                    <a:pt y="9002" x="27564"/>
                  </a:lnTo>
                  <a:lnTo>
                    <a:pt y="9685" x="27750"/>
                  </a:lnTo>
                  <a:lnTo>
                    <a:pt y="10430" x="27936"/>
                  </a:lnTo>
                  <a:lnTo>
                    <a:pt y="11113" x="27998"/>
                  </a:lnTo>
                  <a:lnTo>
                    <a:pt y="11547" x="27936"/>
                  </a:lnTo>
                  <a:lnTo>
                    <a:pt y="11982" x="27812"/>
                  </a:lnTo>
                  <a:lnTo>
                    <a:pt y="12292" x="27564"/>
                  </a:lnTo>
                  <a:lnTo>
                    <a:pt y="12603" x="27253"/>
                  </a:lnTo>
                  <a:lnTo>
                    <a:pt y="12913" x="26881"/>
                  </a:lnTo>
                  <a:lnTo>
                    <a:pt y="13161" x="26446"/>
                  </a:lnTo>
                  <a:lnTo>
                    <a:pt y="13658" x="25267"/>
                  </a:lnTo>
                  <a:lnTo>
                    <a:pt y="20983" x="8319"/>
                  </a:lnTo>
                  <a:lnTo>
                    <a:pt y="18500" x="8133"/>
                  </a:lnTo>
                  <a:lnTo>
                    <a:pt y="17259" x="8009"/>
                  </a:lnTo>
                  <a:lnTo>
                    <a:pt y="16079" x="8009"/>
                  </a:lnTo>
                  <a:lnTo>
                    <a:pt y="15148" x="8009"/>
                  </a:lnTo>
                  <a:lnTo>
                    <a:pt y="14279" x="8071"/>
                  </a:lnTo>
                  <a:lnTo>
                    <a:pt y="13410" x="8195"/>
                  </a:lnTo>
                  <a:lnTo>
                    <a:pt y="12603" x="8319"/>
                  </a:lnTo>
                  <a:lnTo>
                    <a:pt y="11858" x="8505"/>
                  </a:lnTo>
                  <a:lnTo>
                    <a:pt y="11113" x="8691"/>
                  </a:lnTo>
                  <a:lnTo>
                    <a:pt y="10430" x="8878"/>
                  </a:lnTo>
                  <a:lnTo>
                    <a:pt y="9809" x="9188"/>
                  </a:lnTo>
                  <a:lnTo>
                    <a:pt y="9188" x="9436"/>
                  </a:lnTo>
                  <a:lnTo>
                    <a:pt y="8568" x="9747"/>
                  </a:lnTo>
                  <a:lnTo>
                    <a:pt y="7512" x="10430"/>
                  </a:lnTo>
                  <a:lnTo>
                    <a:pt y="6581" x="11175"/>
                  </a:lnTo>
                  <a:lnTo>
                    <a:pt y="5774" x="11982"/>
                  </a:lnTo>
                  <a:lnTo>
                    <a:pt y="5091" x="12789"/>
                  </a:lnTo>
                  <a:lnTo>
                    <a:pt y="4532" x="13720"/>
                  </a:lnTo>
                  <a:lnTo>
                    <a:pt y="4098" x="14589"/>
                  </a:lnTo>
                  <a:lnTo>
                    <a:pt y="3725" x="15458"/>
                  </a:lnTo>
                  <a:lnTo>
                    <a:pt y="3415" x="16327"/>
                  </a:lnTo>
                  <a:lnTo>
                    <a:pt y="3229" x="17196"/>
                  </a:lnTo>
                  <a:lnTo>
                    <a:pt y="3105" x="18003"/>
                  </a:lnTo>
                  <a:close/>
                  <a:moveTo>
                    <a:pt y="1" x="21356"/>
                  </a:moveTo>
                  <a:lnTo>
                    <a:pt y="63" x="20424"/>
                  </a:lnTo>
                  <a:lnTo>
                    <a:pt y="125" x="19493"/>
                  </a:lnTo>
                  <a:lnTo>
                    <a:pt y="187" x="18624"/>
                  </a:lnTo>
                  <a:lnTo>
                    <a:pt y="373" x="17693"/>
                  </a:lnTo>
                  <a:lnTo>
                    <a:pt y="559" x="16762"/>
                  </a:lnTo>
                  <a:lnTo>
                    <a:pt y="746" x="15831"/>
                  </a:lnTo>
                  <a:lnTo>
                    <a:pt y="1056" x="14899"/>
                  </a:lnTo>
                  <a:lnTo>
                    <a:pt y="1366" x="13968"/>
                  </a:lnTo>
                  <a:lnTo>
                    <a:pt y="1677" x="13037"/>
                  </a:lnTo>
                  <a:lnTo>
                    <a:pt y="2111" x="12106"/>
                  </a:lnTo>
                  <a:lnTo>
                    <a:pt y="2546" x="11237"/>
                  </a:lnTo>
                  <a:lnTo>
                    <a:pt y="3043" x="10368"/>
                  </a:lnTo>
                  <a:lnTo>
                    <a:pt y="3539" x="9498"/>
                  </a:lnTo>
                  <a:lnTo>
                    <a:pt y="4098" x="8691"/>
                  </a:lnTo>
                  <a:lnTo>
                    <a:pt y="4719" x="7884"/>
                  </a:lnTo>
                  <a:lnTo>
                    <a:pt y="5339" x="7077"/>
                  </a:lnTo>
                  <a:lnTo>
                    <a:pt y="6084" x="6332"/>
                  </a:lnTo>
                  <a:lnTo>
                    <a:pt y="6767" x="5588"/>
                  </a:lnTo>
                  <a:lnTo>
                    <a:pt y="7574" x="4905"/>
                  </a:lnTo>
                  <a:lnTo>
                    <a:pt y="8381" x="4222"/>
                  </a:lnTo>
                  <a:lnTo>
                    <a:pt y="9250" x="3601"/>
                  </a:lnTo>
                  <a:lnTo>
                    <a:pt y="10182" x="2980"/>
                  </a:lnTo>
                  <a:lnTo>
                    <a:pt y="11113" x="2484"/>
                  </a:lnTo>
                  <a:lnTo>
                    <a:pt y="12106" x="1987"/>
                  </a:lnTo>
                  <a:lnTo>
                    <a:pt y="13099" x="1552"/>
                  </a:lnTo>
                  <a:lnTo>
                    <a:pt y="14217" x="1118"/>
                  </a:lnTo>
                  <a:lnTo>
                    <a:pt y="15334" x="807"/>
                  </a:lnTo>
                  <a:lnTo>
                    <a:pt y="16452" x="497"/>
                  </a:lnTo>
                  <a:lnTo>
                    <a:pt y="17693" x="311"/>
                  </a:lnTo>
                  <a:lnTo>
                    <a:pt y="18935" x="125"/>
                  </a:lnTo>
                  <a:lnTo>
                    <a:pt y="20238" x="0"/>
                  </a:lnTo>
                  <a:lnTo>
                    <a:pt y="21542" x="0"/>
                  </a:lnTo>
                  <a:lnTo>
                    <a:pt y="22908" x="0"/>
                  </a:lnTo>
                  <a:lnTo>
                    <a:pt y="24211" x="125"/>
                  </a:lnTo>
                  <a:lnTo>
                    <a:pt y="25577" x="311"/>
                  </a:lnTo>
                  <a:lnTo>
                    <a:pt y="26943" x="559"/>
                  </a:lnTo>
                  <a:lnTo>
                    <a:pt y="28309" x="870"/>
                  </a:lnTo>
                  <a:lnTo>
                    <a:pt y="29612" x="1242"/>
                  </a:lnTo>
                  <a:lnTo>
                    <a:pt y="30978" x="1739"/>
                  </a:lnTo>
                  <a:lnTo>
                    <a:pt y="32282" x="2235"/>
                  </a:lnTo>
                  <a:lnTo>
                    <a:pt y="33585" x="2856"/>
                  </a:lnTo>
                  <a:lnTo>
                    <a:pt y="34827" x="3601"/>
                  </a:lnTo>
                  <a:lnTo>
                    <a:pt y="36006" x="4346"/>
                  </a:lnTo>
                  <a:lnTo>
                    <a:pt y="37186" x="5215"/>
                  </a:lnTo>
                  <a:lnTo>
                    <a:pt y="38303" x="6146"/>
                  </a:lnTo>
                  <a:lnTo>
                    <a:pt y="39359" x="7202"/>
                  </a:lnTo>
                  <a:lnTo>
                    <a:pt y="40352" x="8319"/>
                  </a:lnTo>
                  <a:lnTo>
                    <a:pt y="41221" x="9498"/>
                  </a:lnTo>
                  <a:lnTo>
                    <a:pt y="41842" x="10368"/>
                  </a:lnTo>
                  <a:lnTo>
                    <a:pt y="42401" x="11299"/>
                  </a:lnTo>
                  <a:lnTo>
                    <a:pt y="42835" x="12168"/>
                  </a:lnTo>
                  <a:lnTo>
                    <a:pt y="43270" x="13037"/>
                  </a:lnTo>
                  <a:lnTo>
                    <a:pt y="43580" x="13906"/>
                  </a:lnTo>
                  <a:lnTo>
                    <a:pt y="43891" x="14713"/>
                  </a:lnTo>
                  <a:lnTo>
                    <a:pt y="44139" x="15582"/>
                  </a:lnTo>
                  <a:lnTo>
                    <a:pt y="44325" x="16389"/>
                  </a:lnTo>
                  <a:lnTo>
                    <a:pt y="44635" x="17941"/>
                  </a:lnTo>
                  <a:lnTo>
                    <a:pt y="44822" x="19369"/>
                  </a:lnTo>
                  <a:lnTo>
                    <a:pt y="44884" x="20735"/>
                  </a:lnTo>
                  <a:lnTo>
                    <a:pt y="44884" x="22908"/>
                  </a:lnTo>
                  <a:lnTo>
                    <a:pt y="44822" x="23963"/>
                  </a:lnTo>
                  <a:lnTo>
                    <a:pt y="44698" x="25018"/>
                  </a:lnTo>
                  <a:lnTo>
                    <a:pt y="44573" x="26136"/>
                  </a:lnTo>
                  <a:lnTo>
                    <a:pt y="44325" x="27191"/>
                  </a:lnTo>
                  <a:lnTo>
                    <a:pt y="44077" x="28308"/>
                  </a:lnTo>
                  <a:lnTo>
                    <a:pt y="43704" x="29426"/>
                  </a:lnTo>
                  <a:lnTo>
                    <a:pt y="43270" x="30543"/>
                  </a:lnTo>
                  <a:lnTo>
                    <a:pt y="39793" x="30543"/>
                  </a:lnTo>
                  <a:lnTo>
                    <a:pt y="39980" x="29115"/>
                  </a:lnTo>
                  <a:lnTo>
                    <a:pt y="40042" x="27564"/>
                  </a:lnTo>
                  <a:lnTo>
                    <a:pt y="39980" x="26756"/>
                  </a:lnTo>
                  <a:lnTo>
                    <a:pt y="39917" x="25949"/>
                  </a:lnTo>
                  <a:lnTo>
                    <a:pt y="39855" x="25142"/>
                  </a:lnTo>
                  <a:lnTo>
                    <a:pt y="39731" x="24335"/>
                  </a:lnTo>
                  <a:lnTo>
                    <a:pt y="39545" x="23528"/>
                  </a:lnTo>
                  <a:lnTo>
                    <a:pt y="39297" x="22721"/>
                  </a:lnTo>
                  <a:lnTo>
                    <a:pt y="39048" x="21976"/>
                  </a:lnTo>
                  <a:lnTo>
                    <a:pt y="38738" x="21169"/>
                  </a:lnTo>
                  <a:lnTo>
                    <a:pt y="38428" x="20424"/>
                  </a:lnTo>
                  <a:lnTo>
                    <a:pt y="38055" x="19679"/>
                  </a:lnTo>
                  <a:lnTo>
                    <a:pt y="37683" x="18935"/>
                  </a:lnTo>
                  <a:lnTo>
                    <a:pt y="37186" x="18252"/>
                  </a:lnTo>
                  <a:lnTo>
                    <a:pt y="36751" x="17507"/>
                  </a:lnTo>
                  <a:lnTo>
                    <a:pt y="36255" x="16824"/>
                  </a:lnTo>
                  <a:lnTo>
                    <a:pt y="35696" x="16203"/>
                  </a:lnTo>
                  <a:lnTo>
                    <a:pt y="35075" x="15520"/>
                  </a:lnTo>
                  <a:lnTo>
                    <a:pt y="34455" x="14899"/>
                  </a:lnTo>
                  <a:lnTo>
                    <a:pt y="33834" x="14279"/>
                  </a:lnTo>
                  <a:lnTo>
                    <a:pt y="33151" x="13720"/>
                  </a:lnTo>
                  <a:lnTo>
                    <a:pt y="32406" x="13161"/>
                  </a:lnTo>
                  <a:lnTo>
                    <a:pt y="31661" x="12602"/>
                  </a:lnTo>
                  <a:lnTo>
                    <a:pt y="30854" x="12106"/>
                  </a:lnTo>
                  <a:lnTo>
                    <a:pt y="30047" x="11609"/>
                  </a:lnTo>
                  <a:lnTo>
                    <a:pt y="29178" x="11113"/>
                  </a:lnTo>
                  <a:lnTo>
                    <a:pt y="28309" x="10678"/>
                  </a:lnTo>
                  <a:lnTo>
                    <a:pt y="27378" x="10243"/>
                  </a:lnTo>
                  <a:lnTo>
                    <a:pt y="26446" x="9871"/>
                  </a:lnTo>
                  <a:lnTo>
                    <a:pt y="25453" x="9498"/>
                  </a:lnTo>
                  <a:lnTo>
                    <a:pt y="24460" x="9188"/>
                  </a:lnTo>
                  <a:lnTo>
                    <a:pt y="23467" x="8878"/>
                  </a:lnTo>
                  <a:lnTo>
                    <a:pt y="22349" x="8629"/>
                  </a:lnTo>
                  <a:lnTo>
                    <a:pt y="21294" x="8381"/>
                  </a:lnTo>
                  <a:lnTo>
                    <a:pt y="20735" x="15582"/>
                  </a:lnTo>
                  <a:lnTo>
                    <a:pt y="14651" x="30543"/>
                  </a:lnTo>
                  <a:lnTo>
                    <a:pt y="2360" x="30543"/>
                  </a:lnTo>
                  <a:lnTo>
                    <a:pt y="1801" x="29488"/>
                  </a:lnTo>
                  <a:lnTo>
                    <a:pt y="1304" x="28371"/>
                  </a:lnTo>
                  <a:lnTo>
                    <a:pt y="932" x="27253"/>
                  </a:lnTo>
                  <a:lnTo>
                    <a:pt y="621" x="26136"/>
                  </a:lnTo>
                  <a:lnTo>
                    <a:pt y="311" x="24956"/>
                  </a:lnTo>
                  <a:lnTo>
                    <a:pt y="187" x="23715"/>
                  </a:lnTo>
                  <a:lnTo>
                    <a:pt y="63" x="22535"/>
                  </a:lnTo>
                  <a:lnTo>
                    <a:pt y="1" x="21356"/>
                  </a:lnTo>
                  <a:close/>
                </a:path>
              </a:pathLst>
            </a:custGeom>
            <a:solidFill>
              <a:srgbClr val="FFFFFF">
                <a:alpha val="14117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0" id="90"/>
          <p:cNvSpPr/>
          <p:nvPr>
            <p:ph type="title"/>
          </p:nvPr>
        </p:nvSpPr>
        <p:spPr>
          <a:xfrm>
            <a:off y="274637" x="457200"/>
            <a:ext cy="901199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name="Shape 91" id="91"/>
          <p:cNvGrpSpPr/>
          <p:nvPr/>
        </p:nvGrpSpPr>
        <p:grpSpPr>
          <a:xfrm>
            <a:off y="668722" x="7231463"/>
            <a:ext cy="451430" cx="1379137"/>
            <a:chOff y="1685724" x="247173"/>
            <a:chExt cy="2332975" cx="7134698"/>
          </a:xfrm>
        </p:grpSpPr>
        <p:sp>
          <p:nvSpPr>
            <p:cNvPr name="Shape 92" id="92"/>
            <p:cNvSpPr/>
            <p:nvPr/>
          </p:nvSpPr>
          <p:spPr>
            <a:xfrm>
              <a:off y="2271224" x="7066472"/>
              <a:ext cy="166025" cx="315400"/>
            </a:xfrm>
            <a:custGeom>
              <a:pathLst>
                <a:path extrusionOk="0" h="6641" w="12616">
                  <a:moveTo>
                    <a:pt y="1" x="1"/>
                  </a:move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  <a:lnTo>
                    <a:pt y="665" x="5011"/>
                  </a:lnTo>
                  <a:lnTo>
                    <a:pt y="1" x="5011"/>
                  </a:lnTo>
                  <a:close/>
                  <a:moveTo>
                    <a:pt y="1" x="5976"/>
                  </a:moveTo>
                  <a:lnTo>
                    <a:pt y="6640" x="5976"/>
                  </a:lnTo>
                  <a:lnTo>
                    <a:pt y="6640" x="6701"/>
                  </a:lnTo>
                  <a:lnTo>
                    <a:pt y="2415" x="6701"/>
                  </a:lnTo>
                  <a:lnTo>
                    <a:pt y="1510" x="6701"/>
                  </a:lnTo>
                  <a:lnTo>
                    <a:pt y="725" x="6640"/>
                  </a:lnTo>
                  <a:lnTo>
                    <a:pt y="725" x="6701"/>
                  </a:lnTo>
                  <a:lnTo>
                    <a:pt y="6640" x="8934"/>
                  </a:lnTo>
                  <a:lnTo>
                    <a:pt y="6640" x="9538"/>
                  </a:lnTo>
                  <a:lnTo>
                    <a:pt y="725" x="11831"/>
                  </a:lnTo>
                  <a:lnTo>
                    <a:pt y="725" x="11892"/>
                  </a:lnTo>
                  <a:lnTo>
                    <a:pt y="2355" x="11831"/>
                  </a:lnTo>
                  <a:lnTo>
                    <a:pt y="6640" x="11831"/>
                  </a:lnTo>
                  <a:lnTo>
                    <a:pt y="6640" x="12616"/>
                  </a:lnTo>
                  <a:lnTo>
                    <a:pt y="1" x="12616"/>
                  </a:lnTo>
                  <a:lnTo>
                    <a:pt y="1" x="11409"/>
                  </a:lnTo>
                  <a:lnTo>
                    <a:pt y="5494" x="9296"/>
                  </a:lnTo>
                  <a:lnTo>
                    <a:pt y="1" x="7184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93" id="93"/>
            <p:cNvSpPr/>
            <p:nvPr/>
          </p:nvSpPr>
          <p:spPr>
            <a:xfrm>
              <a:off y="2271224" x="7215872"/>
              <a:ext cy="166025" cx="166000"/>
            </a:xfrm>
            <a:custGeom>
              <a:pathLst>
                <a:path extrusionOk="0" h="6641" w="6640" fill="none">
                  <a:moveTo>
                    <a:pt y="6640" x="3562"/>
                  </a:moveTo>
                  <a:lnTo>
                    <a:pt y="725" x="5855"/>
                  </a:lnTo>
                  <a:lnTo>
                    <a:pt y="725" x="5916"/>
                  </a:lnTo>
                  <a:lnTo>
                    <a:pt y="725" x="5916"/>
                  </a:lnTo>
                  <a:lnTo>
                    <a:pt y="2355" x="5855"/>
                  </a:lnTo>
                  <a:lnTo>
                    <a:pt y="6640" x="5855"/>
                  </a:lnTo>
                  <a:lnTo>
                    <a:pt y="6640" x="6640"/>
                  </a:lnTo>
                  <a:lnTo>
                    <a:pt y="1" x="6640"/>
                  </a:lnTo>
                  <a:lnTo>
                    <a:pt y="1" x="5433"/>
                  </a:lnTo>
                  <a:lnTo>
                    <a:pt y="5494" x="3320"/>
                  </a:lnTo>
                  <a:lnTo>
                    <a:pt y="5494" x="3320"/>
                  </a:lnTo>
                  <a:lnTo>
                    <a:pt y="1" x="1208"/>
                  </a:lnTo>
                  <a:lnTo>
                    <a:pt y="1" x="0"/>
                  </a:lnTo>
                  <a:lnTo>
                    <a:pt y="6640" x="0"/>
                  </a:lnTo>
                  <a:lnTo>
                    <a:pt y="6640" x="725"/>
                  </a:lnTo>
                  <a:lnTo>
                    <a:pt y="2415" x="725"/>
                  </a:lnTo>
                  <a:lnTo>
                    <a:pt y="2415" x="725"/>
                  </a:lnTo>
                  <a:lnTo>
                    <a:pt y="1510" x="725"/>
                  </a:lnTo>
                  <a:lnTo>
                    <a:pt y="725" x="664"/>
                  </a:lnTo>
                  <a:lnTo>
                    <a:pt y="725" x="725"/>
                  </a:lnTo>
                  <a:lnTo>
                    <a:pt y="6640" x="2958"/>
                  </a:lnTo>
                  <a:lnTo>
                    <a:pt y="6640" x="3562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94" id="94"/>
            <p:cNvSpPr/>
            <p:nvPr/>
          </p:nvSpPr>
          <p:spPr>
            <a:xfrm>
              <a:off y="2271224" x="7066472"/>
              <a:ext cy="166025" cx="125275"/>
            </a:xfrm>
            <a:custGeom>
              <a:pathLst>
                <a:path extrusionOk="0" h="6641" w="5011" fill="none">
                  <a:moveTo>
                    <a:pt y="665" x="2898"/>
                  </a:moveTo>
                  <a:lnTo>
                    <a:pt y="665" x="5011"/>
                  </a:lnTo>
                  <a:lnTo>
                    <a:pt y="1" x="5011"/>
                  </a:lnTo>
                  <a:lnTo>
                    <a:pt y="1" x="1"/>
                  </a:ln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95" id="95"/>
            <p:cNvSpPr/>
            <p:nvPr/>
          </p:nvSpPr>
          <p:spPr>
            <a:xfrm>
              <a:off y="2284800" x="4422648"/>
              <a:ext cy="1733900" cx="1134825"/>
            </a:xfrm>
            <a:custGeom>
              <a:pathLst>
                <a:path extrusionOk="0" h="69356" w="45393">
                  <a:moveTo>
                    <a:pt y="3019" x="21610"/>
                  </a:moveTo>
                  <a:lnTo>
                    <a:pt y="3140" x="22334"/>
                  </a:lnTo>
                  <a:lnTo>
                    <a:pt y="3260" x="22938"/>
                  </a:lnTo>
                  <a:lnTo>
                    <a:pt y="3442" x="23602"/>
                  </a:lnTo>
                  <a:lnTo>
                    <a:pt y="3683" x="24206"/>
                  </a:lnTo>
                  <a:lnTo>
                    <a:pt y="3985" x="24809"/>
                  </a:lnTo>
                  <a:lnTo>
                    <a:pt y="4347" x="25352"/>
                  </a:lnTo>
                  <a:lnTo>
                    <a:pt y="4709" x="25896"/>
                  </a:lnTo>
                  <a:lnTo>
                    <a:pt y="5132" x="26439"/>
                  </a:lnTo>
                  <a:lnTo>
                    <a:pt y="5554" x="26922"/>
                  </a:lnTo>
                  <a:lnTo>
                    <a:pt y="6037" x="27405"/>
                  </a:lnTo>
                  <a:lnTo>
                    <a:pt y="6580" x="27888"/>
                  </a:lnTo>
                  <a:lnTo>
                    <a:pt y="7727" x="28733"/>
                  </a:lnTo>
                  <a:lnTo>
                    <a:pt y="8934" x="29517"/>
                  </a:lnTo>
                  <a:lnTo>
                    <a:pt y="10202" x="30181"/>
                  </a:lnTo>
                  <a:lnTo>
                    <a:pt y="11590" x="30785"/>
                  </a:lnTo>
                  <a:lnTo>
                    <a:pt y="12979" x="31268"/>
                  </a:lnTo>
                  <a:lnTo>
                    <a:pt y="14367" x="31690"/>
                  </a:lnTo>
                  <a:lnTo>
                    <a:pt y="15755" x="31992"/>
                  </a:lnTo>
                  <a:lnTo>
                    <a:pt y="17144" x="32234"/>
                  </a:lnTo>
                  <a:lnTo>
                    <a:pt y="18471" x="32354"/>
                  </a:lnTo>
                  <a:lnTo>
                    <a:pt y="19739" x="32415"/>
                  </a:lnTo>
                  <a:lnTo>
                    <a:pt y="20403" x="32415"/>
                  </a:lnTo>
                  <a:lnTo>
                    <a:pt y="21188" x="32354"/>
                  </a:lnTo>
                  <a:lnTo>
                    <a:pt y="22033" x="32234"/>
                  </a:lnTo>
                  <a:lnTo>
                    <a:pt y="22878" x="32052"/>
                  </a:lnTo>
                  <a:lnTo>
                    <a:pt y="23783" x="31751"/>
                  </a:lnTo>
                  <a:lnTo>
                    <a:pt y="24689" x="31388"/>
                  </a:lnTo>
                  <a:lnTo>
                    <a:pt y="25172" x="31087"/>
                  </a:lnTo>
                  <a:lnTo>
                    <a:pt y="25594" x="30845"/>
                  </a:lnTo>
                  <a:lnTo>
                    <a:pt y="26017" x="30483"/>
                  </a:lnTo>
                  <a:lnTo>
                    <a:pt y="26379" x="30121"/>
                  </a:lnTo>
                  <a:lnTo>
                    <a:pt y="26922" x="29517"/>
                  </a:lnTo>
                  <a:lnTo>
                    <a:pt y="27405" x="28853"/>
                  </a:lnTo>
                  <a:lnTo>
                    <a:pt y="27827" x="28129"/>
                  </a:lnTo>
                  <a:lnTo>
                    <a:pt y="28190" x="27344"/>
                  </a:lnTo>
                  <a:lnTo>
                    <a:pt y="28491" x="26499"/>
                  </a:lnTo>
                  <a:lnTo>
                    <a:pt y="28733" x="25654"/>
                  </a:lnTo>
                  <a:lnTo>
                    <a:pt y="28914" x="24809"/>
                  </a:lnTo>
                  <a:lnTo>
                    <a:pt y="28914" x="23240"/>
                  </a:lnTo>
                  <a:lnTo>
                    <a:pt y="28854" x="22515"/>
                  </a:lnTo>
                  <a:lnTo>
                    <a:pt y="28672" x="21851"/>
                  </a:lnTo>
                  <a:lnTo>
                    <a:pt y="28491" x="21187"/>
                  </a:lnTo>
                  <a:lnTo>
                    <a:pt y="28250" x="20584"/>
                  </a:lnTo>
                  <a:lnTo>
                    <a:pt y="27948" x="19980"/>
                  </a:lnTo>
                  <a:lnTo>
                    <a:pt y="27646" x="19437"/>
                  </a:lnTo>
                  <a:lnTo>
                    <a:pt y="27284" x="18833"/>
                  </a:lnTo>
                  <a:lnTo>
                    <a:pt y="26862" x="18350"/>
                  </a:lnTo>
                  <a:lnTo>
                    <a:pt y="26439" x="17807"/>
                  </a:lnTo>
                  <a:lnTo>
                    <a:pt y="25956" x="17385"/>
                  </a:lnTo>
                  <a:lnTo>
                    <a:pt y="25413" x="16902"/>
                  </a:lnTo>
                  <a:lnTo>
                    <a:pt y="24326" x="16057"/>
                  </a:lnTo>
                  <a:lnTo>
                    <a:pt y="23119" x="15332"/>
                  </a:lnTo>
                  <a:lnTo>
                    <a:pt y="21852" x="14668"/>
                  </a:lnTo>
                  <a:lnTo>
                    <a:pt y="20524" x="14125"/>
                  </a:lnTo>
                  <a:lnTo>
                    <a:pt y="19196" x="13642"/>
                  </a:lnTo>
                  <a:lnTo>
                    <a:pt y="17868" x="13220"/>
                  </a:lnTo>
                  <a:lnTo>
                    <a:pt y="16480" x="12918"/>
                  </a:lnTo>
                  <a:lnTo>
                    <a:pt y="15212" x="12737"/>
                  </a:lnTo>
                  <a:lnTo>
                    <a:pt y="13944" x="12616"/>
                  </a:lnTo>
                  <a:lnTo>
                    <a:pt y="12737" x="12556"/>
                  </a:lnTo>
                  <a:lnTo>
                    <a:pt y="11832" x="12616"/>
                  </a:lnTo>
                  <a:lnTo>
                    <a:pt y="10987" x="12677"/>
                  </a:lnTo>
                  <a:lnTo>
                    <a:pt y="10081" x="12797"/>
                  </a:lnTo>
                  <a:lnTo>
                    <a:pt y="9236" x="12978"/>
                  </a:lnTo>
                  <a:lnTo>
                    <a:pt y="8391" x="13280"/>
                  </a:lnTo>
                  <a:lnTo>
                    <a:pt y="7546" x="13582"/>
                  </a:lnTo>
                  <a:lnTo>
                    <a:pt y="6761" x="14065"/>
                  </a:lnTo>
                  <a:lnTo>
                    <a:pt y="6037" x="14548"/>
                  </a:lnTo>
                  <a:lnTo>
                    <a:pt y="5373" x="15151"/>
                  </a:lnTo>
                  <a:lnTo>
                    <a:pt y="4769" x="15815"/>
                  </a:lnTo>
                  <a:lnTo>
                    <a:pt y="4287" x="16600"/>
                  </a:lnTo>
                  <a:lnTo>
                    <a:pt y="3804" x="17385"/>
                  </a:lnTo>
                  <a:lnTo>
                    <a:pt y="3502" x="18290"/>
                  </a:lnTo>
                  <a:lnTo>
                    <a:pt y="3200" x="19135"/>
                  </a:lnTo>
                  <a:lnTo>
                    <a:pt y="3079" x="20041"/>
                  </a:lnTo>
                  <a:lnTo>
                    <a:pt y="3019" x="20946"/>
                  </a:lnTo>
                  <a:close/>
                  <a:moveTo>
                    <a:pt y="43582" x="26499"/>
                  </a:moveTo>
                  <a:lnTo>
                    <a:pt y="43702" x="27465"/>
                  </a:lnTo>
                  <a:lnTo>
                    <a:pt y="45393" x="29879"/>
                  </a:lnTo>
                  <a:lnTo>
                    <a:pt y="46962" x="31932"/>
                  </a:lnTo>
                  <a:lnTo>
                    <a:pt y="47686" x="32837"/>
                  </a:lnTo>
                  <a:lnTo>
                    <a:pt y="48411" x="33682"/>
                  </a:lnTo>
                  <a:lnTo>
                    <a:pt y="49075" x="34407"/>
                  </a:lnTo>
                  <a:lnTo>
                    <a:pt y="49799" x="35010"/>
                  </a:lnTo>
                  <a:lnTo>
                    <a:pt y="50463" x="35614"/>
                  </a:lnTo>
                  <a:lnTo>
                    <a:pt y="51127" x="36097"/>
                  </a:lnTo>
                  <a:lnTo>
                    <a:pt y="51851" x="36519"/>
                  </a:lnTo>
                  <a:lnTo>
                    <a:pt y="52515" x="36821"/>
                  </a:lnTo>
                  <a:lnTo>
                    <a:pt y="53300" x="37062"/>
                  </a:lnTo>
                  <a:lnTo>
                    <a:pt y="54024" x="37244"/>
                  </a:lnTo>
                  <a:lnTo>
                    <a:pt y="54869" x="37364"/>
                  </a:lnTo>
                  <a:lnTo>
                    <a:pt y="55714" x="37425"/>
                  </a:lnTo>
                  <a:lnTo>
                    <a:pt y="56740" x="37364"/>
                  </a:lnTo>
                  <a:lnTo>
                    <a:pt y="57706" x="37183"/>
                  </a:lnTo>
                  <a:lnTo>
                    <a:pt y="58672" x="36942"/>
                  </a:lnTo>
                  <a:lnTo>
                    <a:pt y="59577" x="36519"/>
                  </a:lnTo>
                  <a:lnTo>
                    <a:pt y="60483" x="36036"/>
                  </a:lnTo>
                  <a:lnTo>
                    <a:pt y="61268" x="35493"/>
                  </a:lnTo>
                  <a:lnTo>
                    <a:pt y="62052" x="34769"/>
                  </a:lnTo>
                  <a:lnTo>
                    <a:pt y="62716" x="33984"/>
                  </a:lnTo>
                  <a:lnTo>
                    <a:pt y="63320" x="33079"/>
                  </a:lnTo>
                  <a:lnTo>
                    <a:pt y="63863" x="32113"/>
                  </a:lnTo>
                  <a:lnTo>
                    <a:pt y="64346" x="31026"/>
                  </a:lnTo>
                  <a:lnTo>
                    <a:pt y="64768" x="29819"/>
                  </a:lnTo>
                  <a:lnTo>
                    <a:pt y="65070" x="28491"/>
                  </a:lnTo>
                  <a:lnTo>
                    <a:pt y="65312" x="27103"/>
                  </a:lnTo>
                  <a:lnTo>
                    <a:pt y="65493" x="25594"/>
                  </a:lnTo>
                  <a:lnTo>
                    <a:pt y="65493" x="24024"/>
                  </a:lnTo>
                  <a:lnTo>
                    <a:pt y="65432" x="22274"/>
                  </a:lnTo>
                  <a:lnTo>
                    <a:pt y="65312" x="20523"/>
                  </a:lnTo>
                  <a:lnTo>
                    <a:pt y="65070" x="18954"/>
                  </a:lnTo>
                  <a:lnTo>
                    <a:pt y="64708" x="17445"/>
                  </a:lnTo>
                  <a:lnTo>
                    <a:pt y="64225" x="15996"/>
                  </a:lnTo>
                  <a:lnTo>
                    <a:pt y="63682" x="14668"/>
                  </a:lnTo>
                  <a:lnTo>
                    <a:pt y="63078" x="13461"/>
                  </a:lnTo>
                  <a:lnTo>
                    <a:pt y="62414" x="12375"/>
                  </a:lnTo>
                  <a:lnTo>
                    <a:pt y="61630" x="11409"/>
                  </a:lnTo>
                  <a:lnTo>
                    <a:pt y="60785" x="10504"/>
                  </a:lnTo>
                  <a:lnTo>
                    <a:pt y="59879" x="9779"/>
                  </a:lnTo>
                  <a:lnTo>
                    <a:pt y="58853" x="9176"/>
                  </a:lnTo>
                  <a:lnTo>
                    <a:pt y="57827" x="8693"/>
                  </a:lnTo>
                  <a:lnTo>
                    <a:pt y="57284" x="8451"/>
                  </a:lnTo>
                  <a:lnTo>
                    <a:pt y="56740" x="8331"/>
                  </a:lnTo>
                  <a:lnTo>
                    <a:pt y="56197" x="8210"/>
                  </a:lnTo>
                  <a:lnTo>
                    <a:pt y="55594" x="8089"/>
                  </a:lnTo>
                  <a:lnTo>
                    <a:pt y="54990" x="8029"/>
                  </a:lnTo>
                  <a:lnTo>
                    <a:pt y="54386" x="8029"/>
                  </a:lnTo>
                  <a:lnTo>
                    <a:pt y="53240" x="8089"/>
                  </a:lnTo>
                  <a:lnTo>
                    <a:pt y="52213" x="8270"/>
                  </a:lnTo>
                  <a:lnTo>
                    <a:pt y="51187" x="8572"/>
                  </a:lnTo>
                  <a:lnTo>
                    <a:pt y="50342" x="8934"/>
                  </a:lnTo>
                  <a:lnTo>
                    <a:pt y="49497" x="9417"/>
                  </a:lnTo>
                  <a:lnTo>
                    <a:pt y="48773" x="9960"/>
                  </a:lnTo>
                  <a:lnTo>
                    <a:pt y="48169" x="10564"/>
                  </a:lnTo>
                  <a:lnTo>
                    <a:pt y="47566" x="11167"/>
                  </a:lnTo>
                  <a:lnTo>
                    <a:pt y="47083" x="11831"/>
                  </a:lnTo>
                  <a:lnTo>
                    <a:pt y="46600" x="12495"/>
                  </a:lnTo>
                  <a:lnTo>
                    <a:pt y="46238" x="13159"/>
                  </a:lnTo>
                  <a:lnTo>
                    <a:pt y="45936" x="13763"/>
                  </a:lnTo>
                  <a:lnTo>
                    <a:pt y="45393" x="14910"/>
                  </a:lnTo>
                  <a:lnTo>
                    <a:pt y="45030" x="15815"/>
                  </a:lnTo>
                  <a:lnTo>
                    <a:pt y="44608" x="17324"/>
                  </a:lnTo>
                  <a:lnTo>
                    <a:pt y="44306" x="18833"/>
                  </a:lnTo>
                  <a:lnTo>
                    <a:pt y="44004" x="20342"/>
                  </a:lnTo>
                  <a:lnTo>
                    <a:pt y="43823" x="21731"/>
                  </a:lnTo>
                  <a:lnTo>
                    <a:pt y="43702" x="22998"/>
                  </a:lnTo>
                  <a:lnTo>
                    <a:pt y="43642" x="24085"/>
                  </a:lnTo>
                  <a:lnTo>
                    <a:pt y="43582" x="25413"/>
                  </a:lnTo>
                  <a:close/>
                  <a:moveTo>
                    <a:pt y="1" x="26680"/>
                  </a:moveTo>
                  <a:lnTo>
                    <a:pt y="61" x="24749"/>
                  </a:lnTo>
                  <a:lnTo>
                    <a:pt y="182" x="22757"/>
                  </a:lnTo>
                  <a:lnTo>
                    <a:pt y="303" x="21731"/>
                  </a:lnTo>
                  <a:lnTo>
                    <a:pt y="484" x="20705"/>
                  </a:lnTo>
                  <a:lnTo>
                    <a:pt y="665" x="19678"/>
                  </a:lnTo>
                  <a:lnTo>
                    <a:pt y="906" x="18652"/>
                  </a:lnTo>
                  <a:lnTo>
                    <a:pt y="1208" x="17566"/>
                  </a:lnTo>
                  <a:lnTo>
                    <a:pt y="1570" x="16540"/>
                  </a:lnTo>
                  <a:lnTo>
                    <a:pt y="1932" x="15453"/>
                  </a:lnTo>
                  <a:lnTo>
                    <a:pt y="2415" x="14427"/>
                  </a:lnTo>
                  <a:lnTo>
                    <a:pt y="2959" x="13401"/>
                  </a:lnTo>
                  <a:lnTo>
                    <a:pt y="3562" x="12375"/>
                  </a:lnTo>
                  <a:lnTo>
                    <a:pt y="4226" x="11349"/>
                  </a:lnTo>
                  <a:lnTo>
                    <a:pt y="5011" x="10383"/>
                  </a:lnTo>
                  <a:lnTo>
                    <a:pt y="5675" x="9658"/>
                  </a:lnTo>
                  <a:lnTo>
                    <a:pt y="6339" x="8994"/>
                  </a:lnTo>
                  <a:lnTo>
                    <a:pt y="7003" x="8391"/>
                  </a:lnTo>
                  <a:lnTo>
                    <a:pt y="7727" x="7848"/>
                  </a:lnTo>
                  <a:lnTo>
                    <a:pt y="8512" x="7304"/>
                  </a:lnTo>
                  <a:lnTo>
                    <a:pt y="9236" x="6821"/>
                  </a:lnTo>
                  <a:lnTo>
                    <a:pt y="10021" x="6399"/>
                  </a:lnTo>
                  <a:lnTo>
                    <a:pt y="10806" x="5976"/>
                  </a:lnTo>
                  <a:lnTo>
                    <a:pt y="11590" x="5675"/>
                  </a:lnTo>
                  <a:lnTo>
                    <a:pt y="12375" x="5373"/>
                  </a:lnTo>
                  <a:lnTo>
                    <a:pt y="13220" x="5131"/>
                  </a:lnTo>
                  <a:lnTo>
                    <a:pt y="14005" x="4950"/>
                  </a:lnTo>
                  <a:lnTo>
                    <a:pt y="14789" x="4769"/>
                  </a:lnTo>
                  <a:lnTo>
                    <a:pt y="15634" x="4648"/>
                  </a:lnTo>
                  <a:lnTo>
                    <a:pt y="16419" x="4588"/>
                  </a:lnTo>
                  <a:lnTo>
                    <a:pt y="17204" x="4588"/>
                  </a:lnTo>
                  <a:lnTo>
                    <a:pt y="18532" x="4648"/>
                  </a:lnTo>
                  <a:lnTo>
                    <a:pt y="19860" x="4830"/>
                  </a:lnTo>
                  <a:lnTo>
                    <a:pt y="21127" x="5131"/>
                  </a:lnTo>
                  <a:lnTo>
                    <a:pt y="22455" x="5554"/>
                  </a:lnTo>
                  <a:lnTo>
                    <a:pt y="23663" x="6097"/>
                  </a:lnTo>
                  <a:lnTo>
                    <a:pt y="24870" x="6821"/>
                  </a:lnTo>
                  <a:lnTo>
                    <a:pt y="25956" x="7606"/>
                  </a:lnTo>
                  <a:lnTo>
                    <a:pt y="26982" x="8512"/>
                  </a:lnTo>
                  <a:lnTo>
                    <a:pt y="27948" x="9538"/>
                  </a:lnTo>
                  <a:lnTo>
                    <a:pt y="28431" x="10081"/>
                  </a:lnTo>
                  <a:lnTo>
                    <a:pt y="28854" x="10624"/>
                  </a:lnTo>
                  <a:lnTo>
                    <a:pt y="29216" x="11228"/>
                  </a:lnTo>
                  <a:lnTo>
                    <a:pt y="29578" x="11892"/>
                  </a:lnTo>
                  <a:lnTo>
                    <a:pt y="29940" x="12556"/>
                  </a:lnTo>
                  <a:lnTo>
                    <a:pt y="30242" x="13220"/>
                  </a:lnTo>
                  <a:lnTo>
                    <a:pt y="30544" x="13944"/>
                  </a:lnTo>
                  <a:lnTo>
                    <a:pt y="30785" x="14668"/>
                  </a:lnTo>
                  <a:lnTo>
                    <a:pt y="30966" x="15453"/>
                  </a:lnTo>
                  <a:lnTo>
                    <a:pt y="31147" x="16238"/>
                  </a:lnTo>
                  <a:lnTo>
                    <a:pt y="31328" x="17083"/>
                  </a:lnTo>
                  <a:lnTo>
                    <a:pt y="31389" x="17928"/>
                  </a:lnTo>
                  <a:lnTo>
                    <a:pt y="31449" x="18773"/>
                  </a:lnTo>
                  <a:lnTo>
                    <a:pt y="31509" x="19678"/>
                  </a:lnTo>
                  <a:lnTo>
                    <a:pt y="31449" x="21067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2113" x="22214"/>
                  </a:lnTo>
                  <a:lnTo>
                    <a:pt y="32898" x="21972"/>
                  </a:lnTo>
                  <a:lnTo>
                    <a:pt y="33803" x="21731"/>
                  </a:lnTo>
                  <a:lnTo>
                    <a:pt y="34286" x="21670"/>
                  </a:lnTo>
                  <a:lnTo>
                    <a:pt y="34829" x="21670"/>
                  </a:lnTo>
                  <a:lnTo>
                    <a:pt y="35855" x="21731"/>
                  </a:lnTo>
                  <a:lnTo>
                    <a:pt y="36761" x="21912"/>
                  </a:lnTo>
                  <a:lnTo>
                    <a:pt y="37606" x="22214"/>
                  </a:lnTo>
                  <a:lnTo>
                    <a:pt y="38391" x="22576"/>
                  </a:lnTo>
                  <a:lnTo>
                    <a:pt y="39115" x="22998"/>
                  </a:lnTo>
                  <a:lnTo>
                    <a:pt y="39779" x="23421"/>
                  </a:lnTo>
                  <a:lnTo>
                    <a:pt y="41047" x="24387"/>
                  </a:lnTo>
                  <a:lnTo>
                    <a:pt y="41167" x="22696"/>
                  </a:lnTo>
                  <a:lnTo>
                    <a:pt y="41348" x="20765"/>
                  </a:lnTo>
                  <a:lnTo>
                    <a:pt y="41590" x="18592"/>
                  </a:lnTo>
                  <a:lnTo>
                    <a:pt y="41952" x="16298"/>
                  </a:lnTo>
                  <a:lnTo>
                    <a:pt y="42193" x="15091"/>
                  </a:lnTo>
                  <a:lnTo>
                    <a:pt y="42435" x="13944"/>
                  </a:lnTo>
                  <a:lnTo>
                    <a:pt y="42797" x="12737"/>
                  </a:lnTo>
                  <a:lnTo>
                    <a:pt y="43159" x="11530"/>
                  </a:lnTo>
                  <a:lnTo>
                    <a:pt y="43582" x="10383"/>
                  </a:lnTo>
                  <a:lnTo>
                    <a:pt y="44065" x="9236"/>
                  </a:lnTo>
                  <a:lnTo>
                    <a:pt y="44608" x="8089"/>
                  </a:lnTo>
                  <a:lnTo>
                    <a:pt y="45211" x="7003"/>
                  </a:lnTo>
                  <a:lnTo>
                    <a:pt y="45815" x="6037"/>
                  </a:lnTo>
                  <a:lnTo>
                    <a:pt y="46479" x="5192"/>
                  </a:lnTo>
                  <a:lnTo>
                    <a:pt y="47143" x="4407"/>
                  </a:lnTo>
                  <a:lnTo>
                    <a:pt y="47867" x="3683"/>
                  </a:lnTo>
                  <a:lnTo>
                    <a:pt y="48531" x="3019"/>
                  </a:lnTo>
                  <a:lnTo>
                    <a:pt y="49256" x="2415"/>
                  </a:lnTo>
                  <a:lnTo>
                    <a:pt y="49980" x="1932"/>
                  </a:lnTo>
                  <a:lnTo>
                    <a:pt y="50765" x="1510"/>
                  </a:lnTo>
                  <a:lnTo>
                    <a:pt y="51489" x="1148"/>
                  </a:lnTo>
                  <a:lnTo>
                    <a:pt y="52213" x="785"/>
                  </a:lnTo>
                  <a:lnTo>
                    <a:pt y="52938" x="544"/>
                  </a:lnTo>
                  <a:lnTo>
                    <a:pt y="53662" x="363"/>
                  </a:lnTo>
                  <a:lnTo>
                    <a:pt y="54326" x="182"/>
                  </a:lnTo>
                  <a:lnTo>
                    <a:pt y="55050" x="121"/>
                  </a:lnTo>
                  <a:lnTo>
                    <a:pt y="55714" x="61"/>
                  </a:lnTo>
                  <a:lnTo>
                    <a:pt y="56318" x="1"/>
                  </a:lnTo>
                  <a:lnTo>
                    <a:pt y="56982" x="61"/>
                  </a:lnTo>
                  <a:lnTo>
                    <a:pt y="57586" x="61"/>
                  </a:lnTo>
                  <a:lnTo>
                    <a:pt y="58189" x="182"/>
                  </a:lnTo>
                  <a:lnTo>
                    <a:pt y="58793" x="302"/>
                  </a:lnTo>
                  <a:lnTo>
                    <a:pt y="59396" x="484"/>
                  </a:lnTo>
                  <a:lnTo>
                    <a:pt y="60000" x="665"/>
                  </a:lnTo>
                  <a:lnTo>
                    <a:pt y="60604" x="906"/>
                  </a:lnTo>
                  <a:lnTo>
                    <a:pt y="61207" x="1208"/>
                  </a:lnTo>
                  <a:lnTo>
                    <a:pt y="61750" x="1510"/>
                  </a:lnTo>
                  <a:lnTo>
                    <a:pt y="62354" x="1872"/>
                  </a:lnTo>
                  <a:lnTo>
                    <a:pt y="62897" x="2294"/>
                  </a:lnTo>
                  <a:lnTo>
                    <a:pt y="63380" x="2717"/>
                  </a:lnTo>
                  <a:lnTo>
                    <a:pt y="63923" x="3200"/>
                  </a:lnTo>
                  <a:lnTo>
                    <a:pt y="64406" x="3683"/>
                  </a:lnTo>
                  <a:lnTo>
                    <a:pt y="64889" x="4286"/>
                  </a:lnTo>
                  <a:lnTo>
                    <a:pt y="65372" x="4830"/>
                  </a:lnTo>
                  <a:lnTo>
                    <a:pt y="65795" x="5494"/>
                  </a:lnTo>
                  <a:lnTo>
                    <a:pt y="66217" x="6158"/>
                  </a:lnTo>
                  <a:lnTo>
                    <a:pt y="66640" x="6821"/>
                  </a:lnTo>
                  <a:lnTo>
                    <a:pt y="67002" x="7606"/>
                  </a:lnTo>
                  <a:lnTo>
                    <a:pt y="67364" x="8391"/>
                  </a:lnTo>
                  <a:lnTo>
                    <a:pt y="67666" x="9176"/>
                  </a:lnTo>
                  <a:lnTo>
                    <a:pt y="67968" x="10021"/>
                  </a:lnTo>
                  <a:lnTo>
                    <a:pt y="68269" x="10926"/>
                  </a:lnTo>
                  <a:lnTo>
                    <a:pt y="68511" x="11892"/>
                  </a:lnTo>
                  <a:lnTo>
                    <a:pt y="68692" x="12858"/>
                  </a:lnTo>
                  <a:lnTo>
                    <a:pt y="68873" x="13884"/>
                  </a:lnTo>
                  <a:lnTo>
                    <a:pt y="69054" x="14970"/>
                  </a:lnTo>
                  <a:lnTo>
                    <a:pt y="69175" x="16057"/>
                  </a:lnTo>
                  <a:lnTo>
                    <a:pt y="69235" x="17204"/>
                  </a:lnTo>
                  <a:lnTo>
                    <a:pt y="69296" x="18350"/>
                  </a:lnTo>
                  <a:lnTo>
                    <a:pt y="69356" x="19558"/>
                  </a:lnTo>
                  <a:lnTo>
                    <a:pt y="69296" x="21006"/>
                  </a:lnTo>
                  <a:lnTo>
                    <a:pt y="69235" x="22395"/>
                  </a:lnTo>
                  <a:lnTo>
                    <a:pt y="69115" x="23783"/>
                  </a:lnTo>
                  <a:lnTo>
                    <a:pt y="68933" x="25111"/>
                  </a:lnTo>
                  <a:lnTo>
                    <a:pt y="68752" x="26379"/>
                  </a:lnTo>
                  <a:lnTo>
                    <a:pt y="68451" x="27586"/>
                  </a:lnTo>
                  <a:lnTo>
                    <a:pt y="68209" x="28793"/>
                  </a:lnTo>
                  <a:lnTo>
                    <a:pt y="67847" x="29940"/>
                  </a:lnTo>
                  <a:lnTo>
                    <a:pt y="67485" x="31026"/>
                  </a:lnTo>
                  <a:lnTo>
                    <a:pt y="67062" x="32052"/>
                  </a:lnTo>
                  <a:lnTo>
                    <a:pt y="66640" x="33079"/>
                  </a:lnTo>
                  <a:lnTo>
                    <a:pt y="66157" x="34044"/>
                  </a:lnTo>
                  <a:lnTo>
                    <a:pt y="65614" x="34950"/>
                  </a:lnTo>
                  <a:lnTo>
                    <a:pt y="65131" x="35795"/>
                  </a:lnTo>
                  <a:lnTo>
                    <a:pt y="64527" x="36640"/>
                  </a:lnTo>
                  <a:lnTo>
                    <a:pt y="63923" x="37425"/>
                  </a:lnTo>
                  <a:lnTo>
                    <a:pt y="63320" x="38149"/>
                  </a:lnTo>
                  <a:lnTo>
                    <a:pt y="62656" x="38813"/>
                  </a:lnTo>
                  <a:lnTo>
                    <a:pt y="62052" x="39477"/>
                  </a:lnTo>
                  <a:lnTo>
                    <a:pt y="61328" x="40081"/>
                  </a:lnTo>
                  <a:lnTo>
                    <a:pt y="60664" x="40624"/>
                  </a:lnTo>
                  <a:lnTo>
                    <a:pt y="59940" x="41107"/>
                  </a:lnTo>
                  <a:lnTo>
                    <a:pt y="59155" x="41529"/>
                  </a:lnTo>
                  <a:lnTo>
                    <a:pt y="58431" x="41952"/>
                  </a:lnTo>
                  <a:lnTo>
                    <a:pt y="57646" x="42314"/>
                  </a:lnTo>
                  <a:lnTo>
                    <a:pt y="56922" x="42616"/>
                  </a:lnTo>
                  <a:lnTo>
                    <a:pt y="56137" x="42917"/>
                  </a:lnTo>
                  <a:lnTo>
                    <a:pt y="55352" x="43099"/>
                  </a:lnTo>
                  <a:lnTo>
                    <a:pt y="54567" x="43280"/>
                  </a:lnTo>
                  <a:lnTo>
                    <a:pt y="53722" x="43400"/>
                  </a:lnTo>
                  <a:lnTo>
                    <a:pt y="52938" x="43461"/>
                  </a:lnTo>
                  <a:lnTo>
                    <a:pt y="52153" x="43521"/>
                  </a:lnTo>
                  <a:lnTo>
                    <a:pt y="51006" x="43461"/>
                  </a:lnTo>
                  <a:lnTo>
                    <a:pt y="49920" x="43340"/>
                  </a:lnTo>
                  <a:lnTo>
                    <a:pt y="48894" x="43159"/>
                  </a:lnTo>
                  <a:lnTo>
                    <a:pt y="47988" x="42857"/>
                  </a:lnTo>
                  <a:lnTo>
                    <a:pt y="47083" x="42555"/>
                  </a:lnTo>
                  <a:lnTo>
                    <a:pt y="46238" x="42133"/>
                  </a:lnTo>
                  <a:lnTo>
                    <a:pt y="45453" x="41710"/>
                  </a:lnTo>
                  <a:lnTo>
                    <a:pt y="44668" x="41167"/>
                  </a:lnTo>
                  <a:lnTo>
                    <a:pt y="43944" x="40624"/>
                  </a:lnTo>
                  <a:lnTo>
                    <a:pt y="43280" x="40020"/>
                  </a:lnTo>
                  <a:lnTo>
                    <a:pt y="42556" x="39417"/>
                  </a:lnTo>
                  <a:lnTo>
                    <a:pt y="41952" x="38753"/>
                  </a:lnTo>
                  <a:lnTo>
                    <a:pt y="40684" x="37364"/>
                  </a:lnTo>
                  <a:lnTo>
                    <a:pt y="39417" x="35855"/>
                  </a:lnTo>
                  <a:lnTo>
                    <a:pt y="36882" x="32596"/>
                  </a:lnTo>
                  <a:lnTo>
                    <a:pt y="36157" x="31811"/>
                  </a:lnTo>
                  <a:lnTo>
                    <a:pt y="35795" x="31388"/>
                  </a:lnTo>
                  <a:lnTo>
                    <a:pt y="35373" x="31026"/>
                  </a:lnTo>
                  <a:lnTo>
                    <a:pt y="34829" x="30725"/>
                  </a:lnTo>
                  <a:lnTo>
                    <a:pt y="34286" x="30423"/>
                  </a:lnTo>
                  <a:lnTo>
                    <a:pt y="33682" x="30302"/>
                  </a:lnTo>
                  <a:lnTo>
                    <a:pt y="32958" x="30242"/>
                  </a:lnTo>
                  <a:lnTo>
                    <a:pt y="32234" x="30302"/>
                  </a:lnTo>
                  <a:lnTo>
                    <a:pt y="31570" x="30423"/>
                  </a:lnTo>
                  <a:lnTo>
                    <a:pt y="30966" x="30725"/>
                  </a:lnTo>
                  <a:lnTo>
                    <a:pt y="30423" x="31026"/>
                  </a:lnTo>
                  <a:lnTo>
                    <a:pt y="29880" x="31449"/>
                  </a:lnTo>
                  <a:lnTo>
                    <a:pt y="29397" x="31871"/>
                  </a:lnTo>
                  <a:lnTo>
                    <a:pt y="28491" x="32777"/>
                  </a:lnTo>
                  <a:lnTo>
                    <a:pt y="27345" x="34165"/>
                  </a:lnTo>
                  <a:lnTo>
                    <a:pt y="26137" x="35553"/>
                  </a:lnTo>
                  <a:lnTo>
                    <a:pt y="25534" x="36217"/>
                  </a:lnTo>
                  <a:lnTo>
                    <a:pt y="24870" x="36881"/>
                  </a:lnTo>
                  <a:lnTo>
                    <a:pt y="24145" x="37485"/>
                  </a:lnTo>
                  <a:lnTo>
                    <a:pt y="23421" x="38028"/>
                  </a:lnTo>
                  <a:lnTo>
                    <a:pt y="22636" x="38511"/>
                  </a:lnTo>
                  <a:lnTo>
                    <a:pt y="21852" x="38994"/>
                  </a:lnTo>
                  <a:lnTo>
                    <a:pt y="20946" x="39417"/>
                  </a:lnTo>
                  <a:lnTo>
                    <a:pt y="19980" x="39718"/>
                  </a:lnTo>
                  <a:lnTo>
                    <a:pt y="19015" x="40020"/>
                  </a:lnTo>
                  <a:lnTo>
                    <a:pt y="17928" x="40262"/>
                  </a:lnTo>
                  <a:lnTo>
                    <a:pt y="16781" x="40382"/>
                  </a:lnTo>
                  <a:lnTo>
                    <a:pt y="15574" x="40382"/>
                  </a:lnTo>
                  <a:lnTo>
                    <a:pt y="14307" x="40382"/>
                  </a:lnTo>
                  <a:lnTo>
                    <a:pt y="13099" x="40201"/>
                  </a:lnTo>
                  <a:lnTo>
                    <a:pt y="12013" x="39960"/>
                  </a:lnTo>
                  <a:lnTo>
                    <a:pt y="10987" x="39718"/>
                  </a:lnTo>
                  <a:lnTo>
                    <a:pt y="10021" x="39356"/>
                  </a:lnTo>
                  <a:lnTo>
                    <a:pt y="9115" x="38934"/>
                  </a:lnTo>
                  <a:lnTo>
                    <a:pt y="8270" x="38451"/>
                  </a:lnTo>
                  <a:lnTo>
                    <a:pt y="7486" x="37968"/>
                  </a:lnTo>
                  <a:lnTo>
                    <a:pt y="6761" x="37425"/>
                  </a:lnTo>
                  <a:lnTo>
                    <a:pt y="6097" x="36881"/>
                  </a:lnTo>
                  <a:lnTo>
                    <a:pt y="5494" x="36398"/>
                  </a:lnTo>
                  <a:lnTo>
                    <a:pt y="4951" x="35855"/>
                  </a:lnTo>
                  <a:lnTo>
                    <a:pt y="4045" x="34829"/>
                  </a:lnTo>
                  <a:lnTo>
                    <a:pt y="3260" x="33924"/>
                  </a:lnTo>
                  <a:lnTo>
                    <a:pt y="3260" x="39598"/>
                  </a:lnTo>
                  <a:lnTo>
                    <a:pt y="1" x="45392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96" id="96"/>
            <p:cNvSpPr/>
            <p:nvPr/>
          </p:nvSpPr>
          <p:spPr>
            <a:xfrm>
              <a:off y="2360247" x="4736523"/>
              <a:ext cy="647400" cx="496500"/>
            </a:xfrm>
            <a:custGeom>
              <a:pathLst>
                <a:path extrusionOk="0" h="25896" w="19860" fill="none">
                  <a:moveTo>
                    <a:pt y="23361" x="17566"/>
                  </a:moveTo>
                  <a:lnTo>
                    <a:pt y="23361" x="17566"/>
                  </a:lnTo>
                  <a:lnTo>
                    <a:pt y="22999" x="17928"/>
                  </a:lnTo>
                  <a:lnTo>
                    <a:pt y="22576" x="18290"/>
                  </a:lnTo>
                  <a:lnTo>
                    <a:pt y="22154" x="18532"/>
                  </a:lnTo>
                  <a:lnTo>
                    <a:pt y="21671" x="18833"/>
                  </a:lnTo>
                  <a:lnTo>
                    <a:pt y="20765" x="19196"/>
                  </a:lnTo>
                  <a:lnTo>
                    <a:pt y="19860" x="19497"/>
                  </a:lnTo>
                  <a:lnTo>
                    <a:pt y="19015" x="19679"/>
                  </a:lnTo>
                  <a:lnTo>
                    <a:pt y="18170" x="19799"/>
                  </a:lnTo>
                  <a:lnTo>
                    <a:pt y="17385" x="19860"/>
                  </a:lnTo>
                  <a:lnTo>
                    <a:pt y="16721" x="19860"/>
                  </a:lnTo>
                  <a:lnTo>
                    <a:pt y="16721" x="19860"/>
                  </a:lnTo>
                  <a:lnTo>
                    <a:pt y="15453" x="19799"/>
                  </a:lnTo>
                  <a:lnTo>
                    <a:pt y="14126" x="19679"/>
                  </a:lnTo>
                  <a:lnTo>
                    <a:pt y="12737" x="19437"/>
                  </a:lnTo>
                  <a:lnTo>
                    <a:pt y="11349" x="19135"/>
                  </a:lnTo>
                  <a:lnTo>
                    <a:pt y="9961" x="18713"/>
                  </a:lnTo>
                  <a:lnTo>
                    <a:pt y="8572" x="18230"/>
                  </a:lnTo>
                  <a:lnTo>
                    <a:pt y="7184" x="17626"/>
                  </a:lnTo>
                  <a:lnTo>
                    <a:pt y="5916" x="16962"/>
                  </a:lnTo>
                  <a:lnTo>
                    <a:pt y="4709" x="16178"/>
                  </a:lnTo>
                  <a:lnTo>
                    <a:pt y="3562" x="15333"/>
                  </a:lnTo>
                  <a:lnTo>
                    <a:pt y="3019" x="14850"/>
                  </a:lnTo>
                  <a:lnTo>
                    <a:pt y="2536" x="14367"/>
                  </a:lnTo>
                  <a:lnTo>
                    <a:pt y="2114" x="13884"/>
                  </a:lnTo>
                  <a:lnTo>
                    <a:pt y="1691" x="13341"/>
                  </a:lnTo>
                  <a:lnTo>
                    <a:pt y="1329" x="12797"/>
                  </a:lnTo>
                  <a:lnTo>
                    <a:pt y="967" x="12254"/>
                  </a:lnTo>
                  <a:lnTo>
                    <a:pt y="665" x="11651"/>
                  </a:lnTo>
                  <a:lnTo>
                    <a:pt y="424" x="11047"/>
                  </a:lnTo>
                  <a:lnTo>
                    <a:pt y="242" x="10383"/>
                  </a:lnTo>
                  <a:lnTo>
                    <a:pt y="122" x="9779"/>
                  </a:lnTo>
                  <a:lnTo>
                    <a:pt y="1" x="9055"/>
                  </a:lnTo>
                  <a:lnTo>
                    <a:pt y="1" x="8391"/>
                  </a:lnTo>
                  <a:lnTo>
                    <a:pt y="1" x="8391"/>
                  </a:lnTo>
                  <a:lnTo>
                    <a:pt y="61" x="7486"/>
                  </a:lnTo>
                  <a:lnTo>
                    <a:pt y="182" x="6580"/>
                  </a:lnTo>
                  <a:lnTo>
                    <a:pt y="484" x="5735"/>
                  </a:lnTo>
                  <a:lnTo>
                    <a:pt y="786" x="4830"/>
                  </a:lnTo>
                  <a:lnTo>
                    <a:pt y="1269" x="4045"/>
                  </a:lnTo>
                  <a:lnTo>
                    <a:pt y="1751" x="3260"/>
                  </a:lnTo>
                  <a:lnTo>
                    <a:pt y="2355" x="2596"/>
                  </a:lnTo>
                  <a:lnTo>
                    <a:pt y="3019" x="1993"/>
                  </a:lnTo>
                  <a:lnTo>
                    <a:pt y="3019" x="1993"/>
                  </a:lnTo>
                  <a:lnTo>
                    <a:pt y="3743" x="1510"/>
                  </a:lnTo>
                  <a:lnTo>
                    <a:pt y="4528" x="1027"/>
                  </a:lnTo>
                  <a:lnTo>
                    <a:pt y="5373" x="725"/>
                  </a:lnTo>
                  <a:lnTo>
                    <a:pt y="6218" x="423"/>
                  </a:lnTo>
                  <a:lnTo>
                    <a:pt y="7063" x="242"/>
                  </a:lnTo>
                  <a:lnTo>
                    <a:pt y="7969" x="122"/>
                  </a:lnTo>
                  <a:lnTo>
                    <a:pt y="8814" x="61"/>
                  </a:lnTo>
                  <a:lnTo>
                    <a:pt y="9719" x="1"/>
                  </a:lnTo>
                  <a:lnTo>
                    <a:pt y="9719" x="1"/>
                  </a:lnTo>
                  <a:lnTo>
                    <a:pt y="10926" x="61"/>
                  </a:lnTo>
                  <a:lnTo>
                    <a:pt y="12194" x="182"/>
                  </a:lnTo>
                  <a:lnTo>
                    <a:pt y="13462" x="363"/>
                  </a:lnTo>
                  <a:lnTo>
                    <a:pt y="14850" x="665"/>
                  </a:lnTo>
                  <a:lnTo>
                    <a:pt y="16178" x="1087"/>
                  </a:lnTo>
                  <a:lnTo>
                    <a:pt y="17506" x="1570"/>
                  </a:lnTo>
                  <a:lnTo>
                    <a:pt y="18834" x="2113"/>
                  </a:lnTo>
                  <a:lnTo>
                    <a:pt y="20101" x="2777"/>
                  </a:lnTo>
                  <a:lnTo>
                    <a:pt y="21308" x="3502"/>
                  </a:lnTo>
                  <a:lnTo>
                    <a:pt y="22395" x="4347"/>
                  </a:lnTo>
                  <a:lnTo>
                    <a:pt y="22938" x="4830"/>
                  </a:lnTo>
                  <a:lnTo>
                    <a:pt y="23421" x="5252"/>
                  </a:lnTo>
                  <a:lnTo>
                    <a:pt y="23844" x="5795"/>
                  </a:lnTo>
                  <a:lnTo>
                    <a:pt y="24266" x="6278"/>
                  </a:lnTo>
                  <a:lnTo>
                    <a:pt y="24628" x="6882"/>
                  </a:lnTo>
                  <a:lnTo>
                    <a:pt y="24930" x="7425"/>
                  </a:lnTo>
                  <a:lnTo>
                    <a:pt y="25232" x="8029"/>
                  </a:lnTo>
                  <a:lnTo>
                    <a:pt y="25473" x="8632"/>
                  </a:lnTo>
                  <a:lnTo>
                    <a:pt y="25654" x="9296"/>
                  </a:lnTo>
                  <a:lnTo>
                    <a:pt y="25836" x="9960"/>
                  </a:lnTo>
                  <a:lnTo>
                    <a:pt y="25896" x="10685"/>
                  </a:lnTo>
                  <a:lnTo>
                    <a:pt y="25896" x="11409"/>
                  </a:lnTo>
                  <a:lnTo>
                    <a:pt y="25896" x="11409"/>
                  </a:lnTo>
                  <a:lnTo>
                    <a:pt y="25896" x="12254"/>
                  </a:lnTo>
                  <a:lnTo>
                    <a:pt y="25715" x="13099"/>
                  </a:lnTo>
                  <a:lnTo>
                    <a:pt y="25473" x="13944"/>
                  </a:lnTo>
                  <a:lnTo>
                    <a:pt y="25172" x="14789"/>
                  </a:lnTo>
                  <a:lnTo>
                    <a:pt y="24809" x="15574"/>
                  </a:lnTo>
                  <a:lnTo>
                    <a:pt y="24387" x="16298"/>
                  </a:lnTo>
                  <a:lnTo>
                    <a:pt y="23904" x="16962"/>
                  </a:lnTo>
                  <a:lnTo>
                    <a:pt y="23361" x="17566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97" id="97"/>
            <p:cNvSpPr/>
            <p:nvPr/>
          </p:nvSpPr>
          <p:spPr>
            <a:xfrm>
              <a:off y="3374326" x="4623348"/>
              <a:ext cy="547800" cx="734925"/>
            </a:xfrm>
            <a:custGeom>
              <a:pathLst>
                <a:path extrusionOk="0" h="21912" w="29397" fill="none">
                  <a:moveTo>
                    <a:pt y="121" x="19437"/>
                  </a:moveTo>
                  <a:lnTo>
                    <a:pt y="121" x="19437"/>
                  </a:lnTo>
                  <a:lnTo>
                    <a:pt y="1" x="18471"/>
                  </a:lnTo>
                  <a:lnTo>
                    <a:pt y="1" x="17385"/>
                  </a:lnTo>
                  <a:lnTo>
                    <a:pt y="1" x="17385"/>
                  </a:lnTo>
                  <a:lnTo>
                    <a:pt y="61" x="16057"/>
                  </a:lnTo>
                  <a:lnTo>
                    <a:pt y="121" x="14970"/>
                  </a:lnTo>
                  <a:lnTo>
                    <a:pt y="242" x="13703"/>
                  </a:lnTo>
                  <a:lnTo>
                    <a:pt y="423" x="12314"/>
                  </a:lnTo>
                  <a:lnTo>
                    <a:pt y="725" x="10805"/>
                  </a:lnTo>
                  <a:lnTo>
                    <a:pt y="1027" x="9296"/>
                  </a:lnTo>
                  <a:lnTo>
                    <a:pt y="1449" x="7787"/>
                  </a:lnTo>
                  <a:lnTo>
                    <a:pt y="1449" x="7787"/>
                  </a:lnTo>
                  <a:lnTo>
                    <a:pt y="1812" x="6882"/>
                  </a:lnTo>
                  <a:lnTo>
                    <a:pt y="2355" x="5735"/>
                  </a:lnTo>
                  <a:lnTo>
                    <a:pt y="2657" x="5131"/>
                  </a:lnTo>
                  <a:lnTo>
                    <a:pt y="3019" x="4467"/>
                  </a:lnTo>
                  <a:lnTo>
                    <a:pt y="3502" x="3803"/>
                  </a:lnTo>
                  <a:lnTo>
                    <a:pt y="3985" x="3139"/>
                  </a:lnTo>
                  <a:lnTo>
                    <a:pt y="4588" x="2536"/>
                  </a:lnTo>
                  <a:lnTo>
                    <a:pt y="5192" x="1932"/>
                  </a:lnTo>
                  <a:lnTo>
                    <a:pt y="5916" x="1389"/>
                  </a:lnTo>
                  <a:lnTo>
                    <a:pt y="6761" x="906"/>
                  </a:lnTo>
                  <a:lnTo>
                    <a:pt y="7606" x="544"/>
                  </a:lnTo>
                  <a:lnTo>
                    <a:pt y="8632" x="242"/>
                  </a:lnTo>
                  <a:lnTo>
                    <a:pt y="9659" x="61"/>
                  </a:lnTo>
                  <a:lnTo>
                    <a:pt y="10805" x="1"/>
                  </a:lnTo>
                  <a:lnTo>
                    <a:pt y="10805" x="1"/>
                  </a:lnTo>
                  <a:lnTo>
                    <a:pt y="11409" x="1"/>
                  </a:lnTo>
                  <a:lnTo>
                    <a:pt y="12013" x="61"/>
                  </a:lnTo>
                  <a:lnTo>
                    <a:pt y="12616" x="182"/>
                  </a:lnTo>
                  <a:lnTo>
                    <a:pt y="13159" x="303"/>
                  </a:lnTo>
                  <a:lnTo>
                    <a:pt y="13703" x="423"/>
                  </a:lnTo>
                  <a:lnTo>
                    <a:pt y="14246" x="665"/>
                  </a:lnTo>
                  <a:lnTo>
                    <a:pt y="15272" x="1148"/>
                  </a:lnTo>
                  <a:lnTo>
                    <a:pt y="16298" x="1751"/>
                  </a:lnTo>
                  <a:lnTo>
                    <a:pt y="17204" x="2476"/>
                  </a:lnTo>
                  <a:lnTo>
                    <a:pt y="18049" x="3381"/>
                  </a:lnTo>
                  <a:lnTo>
                    <a:pt y="18833" x="4347"/>
                  </a:lnTo>
                  <a:lnTo>
                    <a:pt y="19497" x="5433"/>
                  </a:lnTo>
                  <a:lnTo>
                    <a:pt y="20101" x="6640"/>
                  </a:lnTo>
                  <a:lnTo>
                    <a:pt y="20644" x="7968"/>
                  </a:lnTo>
                  <a:lnTo>
                    <a:pt y="21127" x="9417"/>
                  </a:lnTo>
                  <a:lnTo>
                    <a:pt y="21489" x="10926"/>
                  </a:lnTo>
                  <a:lnTo>
                    <a:pt y="21731" x="12495"/>
                  </a:lnTo>
                  <a:lnTo>
                    <a:pt y="21851" x="14246"/>
                  </a:lnTo>
                  <a:lnTo>
                    <a:pt y="21912" x="15996"/>
                  </a:lnTo>
                  <a:lnTo>
                    <a:pt y="21912" x="15996"/>
                  </a:lnTo>
                  <a:lnTo>
                    <a:pt y="21912" x="17566"/>
                  </a:lnTo>
                  <a:lnTo>
                    <a:pt y="21731" x="19075"/>
                  </a:lnTo>
                  <a:lnTo>
                    <a:pt y="21489" x="20463"/>
                  </a:lnTo>
                  <a:lnTo>
                    <a:pt y="21187" x="21791"/>
                  </a:lnTo>
                  <a:lnTo>
                    <a:pt y="20765" x="22998"/>
                  </a:lnTo>
                  <a:lnTo>
                    <a:pt y="20282" x="24085"/>
                  </a:lnTo>
                  <a:lnTo>
                    <a:pt y="19739" x="25051"/>
                  </a:lnTo>
                  <a:lnTo>
                    <a:pt y="19135" x="25956"/>
                  </a:lnTo>
                  <a:lnTo>
                    <a:pt y="18471" x="26741"/>
                  </a:lnTo>
                  <a:lnTo>
                    <a:pt y="17687" x="27465"/>
                  </a:lnTo>
                  <a:lnTo>
                    <a:pt y="16902" x="28008"/>
                  </a:lnTo>
                  <a:lnTo>
                    <a:pt y="15996" x="28491"/>
                  </a:lnTo>
                  <a:lnTo>
                    <a:pt y="15091" x="28914"/>
                  </a:lnTo>
                  <a:lnTo>
                    <a:pt y="14125" x="29155"/>
                  </a:lnTo>
                  <a:lnTo>
                    <a:pt y="13159" x="29336"/>
                  </a:lnTo>
                  <a:lnTo>
                    <a:pt y="12133" x="29397"/>
                  </a:lnTo>
                  <a:lnTo>
                    <a:pt y="12133" x="29397"/>
                  </a:lnTo>
                  <a:lnTo>
                    <a:pt y="11288" x="29336"/>
                  </a:lnTo>
                  <a:lnTo>
                    <a:pt y="10443" x="29216"/>
                  </a:lnTo>
                  <a:lnTo>
                    <a:pt y="9719" x="29034"/>
                  </a:lnTo>
                  <a:lnTo>
                    <a:pt y="8934" x="28793"/>
                  </a:lnTo>
                  <a:lnTo>
                    <a:pt y="8270" x="28491"/>
                  </a:lnTo>
                  <a:lnTo>
                    <a:pt y="7546" x="28069"/>
                  </a:lnTo>
                  <a:lnTo>
                    <a:pt y="6882" x="27586"/>
                  </a:lnTo>
                  <a:lnTo>
                    <a:pt y="6218" x="26982"/>
                  </a:lnTo>
                  <a:lnTo>
                    <a:pt y="5494" x="26379"/>
                  </a:lnTo>
                  <a:lnTo>
                    <a:pt y="4830" x="25654"/>
                  </a:lnTo>
                  <a:lnTo>
                    <a:pt y="4105" x="24809"/>
                  </a:lnTo>
                  <a:lnTo>
                    <a:pt y="3381" x="23904"/>
                  </a:lnTo>
                  <a:lnTo>
                    <a:pt y="1812" x="21851"/>
                  </a:lnTo>
                  <a:lnTo>
                    <a:pt y="121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98" id="98"/>
            <p:cNvSpPr/>
            <p:nvPr/>
          </p:nvSpPr>
          <p:spPr>
            <a:xfrm>
              <a:off y="2284800" x="4422648"/>
              <a:ext cy="1733900" cx="1134825"/>
            </a:xfrm>
            <a:custGeom>
              <a:pathLst>
                <a:path extrusionOk="0" h="69356" w="45393" fill="none">
                  <a:moveTo>
                    <a:pt y="3260" x="33924"/>
                  </a:moveTo>
                  <a:lnTo>
                    <a:pt y="3260" x="33924"/>
                  </a:lnTo>
                  <a:lnTo>
                    <a:pt y="4045" x="34829"/>
                  </a:lnTo>
                  <a:lnTo>
                    <a:pt y="4951" x="35855"/>
                  </a:lnTo>
                  <a:lnTo>
                    <a:pt y="5494" x="36398"/>
                  </a:lnTo>
                  <a:lnTo>
                    <a:pt y="6097" x="36881"/>
                  </a:lnTo>
                  <a:lnTo>
                    <a:pt y="6761" x="37425"/>
                  </a:lnTo>
                  <a:lnTo>
                    <a:pt y="7486" x="37968"/>
                  </a:lnTo>
                  <a:lnTo>
                    <a:pt y="8270" x="38451"/>
                  </a:lnTo>
                  <a:lnTo>
                    <a:pt y="9115" x="38934"/>
                  </a:lnTo>
                  <a:lnTo>
                    <a:pt y="10021" x="39356"/>
                  </a:lnTo>
                  <a:lnTo>
                    <a:pt y="10987" x="39718"/>
                  </a:lnTo>
                  <a:lnTo>
                    <a:pt y="12013" x="39960"/>
                  </a:lnTo>
                  <a:lnTo>
                    <a:pt y="13099" x="40201"/>
                  </a:lnTo>
                  <a:lnTo>
                    <a:pt y="14307" x="40382"/>
                  </a:lnTo>
                  <a:lnTo>
                    <a:pt y="15574" x="40382"/>
                  </a:lnTo>
                  <a:lnTo>
                    <a:pt y="15574" x="40382"/>
                  </a:lnTo>
                  <a:lnTo>
                    <a:pt y="16781" x="40382"/>
                  </a:lnTo>
                  <a:lnTo>
                    <a:pt y="17928" x="40262"/>
                  </a:lnTo>
                  <a:lnTo>
                    <a:pt y="19015" x="40020"/>
                  </a:lnTo>
                  <a:lnTo>
                    <a:pt y="19980" x="39718"/>
                  </a:lnTo>
                  <a:lnTo>
                    <a:pt y="20946" x="39417"/>
                  </a:lnTo>
                  <a:lnTo>
                    <a:pt y="21852" x="38994"/>
                  </a:lnTo>
                  <a:lnTo>
                    <a:pt y="22636" x="38511"/>
                  </a:lnTo>
                  <a:lnTo>
                    <a:pt y="23421" x="38028"/>
                  </a:lnTo>
                  <a:lnTo>
                    <a:pt y="24145" x="37485"/>
                  </a:lnTo>
                  <a:lnTo>
                    <a:pt y="24870" x="36881"/>
                  </a:lnTo>
                  <a:lnTo>
                    <a:pt y="25534" x="36217"/>
                  </a:lnTo>
                  <a:lnTo>
                    <a:pt y="26137" x="35553"/>
                  </a:lnTo>
                  <a:lnTo>
                    <a:pt y="27345" x="34165"/>
                  </a:lnTo>
                  <a:lnTo>
                    <a:pt y="28491" x="32777"/>
                  </a:lnTo>
                  <a:lnTo>
                    <a:pt y="28491" x="32777"/>
                  </a:lnTo>
                  <a:lnTo>
                    <a:pt y="29397" x="31871"/>
                  </a:lnTo>
                  <a:lnTo>
                    <a:pt y="29880" x="31449"/>
                  </a:lnTo>
                  <a:lnTo>
                    <a:pt y="30423" x="31026"/>
                  </a:lnTo>
                  <a:lnTo>
                    <a:pt y="30966" x="30725"/>
                  </a:lnTo>
                  <a:lnTo>
                    <a:pt y="31570" x="30423"/>
                  </a:lnTo>
                  <a:lnTo>
                    <a:pt y="32234" x="30302"/>
                  </a:lnTo>
                  <a:lnTo>
                    <a:pt y="32958" x="30242"/>
                  </a:lnTo>
                  <a:lnTo>
                    <a:pt y="32958" x="30242"/>
                  </a:lnTo>
                  <a:lnTo>
                    <a:pt y="33682" x="30302"/>
                  </a:lnTo>
                  <a:lnTo>
                    <a:pt y="34286" x="30423"/>
                  </a:lnTo>
                  <a:lnTo>
                    <a:pt y="34829" x="30725"/>
                  </a:lnTo>
                  <a:lnTo>
                    <a:pt y="35373" x="31026"/>
                  </a:lnTo>
                  <a:lnTo>
                    <a:pt y="35795" x="31388"/>
                  </a:lnTo>
                  <a:lnTo>
                    <a:pt y="36157" x="31811"/>
                  </a:lnTo>
                  <a:lnTo>
                    <a:pt y="36882" x="32596"/>
                  </a:lnTo>
                  <a:lnTo>
                    <a:pt y="39417" x="35855"/>
                  </a:lnTo>
                  <a:lnTo>
                    <a:pt y="39417" x="35855"/>
                  </a:lnTo>
                  <a:lnTo>
                    <a:pt y="40684" x="37364"/>
                  </a:lnTo>
                  <a:lnTo>
                    <a:pt y="41952" x="38753"/>
                  </a:lnTo>
                  <a:lnTo>
                    <a:pt y="42556" x="39417"/>
                  </a:lnTo>
                  <a:lnTo>
                    <a:pt y="43280" x="40020"/>
                  </a:lnTo>
                  <a:lnTo>
                    <a:pt y="43944" x="40624"/>
                  </a:lnTo>
                  <a:lnTo>
                    <a:pt y="44668" x="41167"/>
                  </a:lnTo>
                  <a:lnTo>
                    <a:pt y="45453" x="41710"/>
                  </a:lnTo>
                  <a:lnTo>
                    <a:pt y="46238" x="42133"/>
                  </a:lnTo>
                  <a:lnTo>
                    <a:pt y="47083" x="42555"/>
                  </a:lnTo>
                  <a:lnTo>
                    <a:pt y="47988" x="42857"/>
                  </a:lnTo>
                  <a:lnTo>
                    <a:pt y="48894" x="43159"/>
                  </a:lnTo>
                  <a:lnTo>
                    <a:pt y="49920" x="43340"/>
                  </a:lnTo>
                  <a:lnTo>
                    <a:pt y="51006" x="43461"/>
                  </a:lnTo>
                  <a:lnTo>
                    <a:pt y="52153" x="43521"/>
                  </a:lnTo>
                  <a:lnTo>
                    <a:pt y="52153" x="43521"/>
                  </a:lnTo>
                  <a:lnTo>
                    <a:pt y="52938" x="43461"/>
                  </a:lnTo>
                  <a:lnTo>
                    <a:pt y="53722" x="43400"/>
                  </a:lnTo>
                  <a:lnTo>
                    <a:pt y="54567" x="43280"/>
                  </a:lnTo>
                  <a:lnTo>
                    <a:pt y="55352" x="43099"/>
                  </a:lnTo>
                  <a:lnTo>
                    <a:pt y="56137" x="42917"/>
                  </a:lnTo>
                  <a:lnTo>
                    <a:pt y="56922" x="42616"/>
                  </a:lnTo>
                  <a:lnTo>
                    <a:pt y="57646" x="42314"/>
                  </a:lnTo>
                  <a:lnTo>
                    <a:pt y="58431" x="41952"/>
                  </a:lnTo>
                  <a:lnTo>
                    <a:pt y="59155" x="41529"/>
                  </a:lnTo>
                  <a:lnTo>
                    <a:pt y="59940" x="41107"/>
                  </a:lnTo>
                  <a:lnTo>
                    <a:pt y="60664" x="40624"/>
                  </a:lnTo>
                  <a:lnTo>
                    <a:pt y="61328" x="40081"/>
                  </a:lnTo>
                  <a:lnTo>
                    <a:pt y="62052" x="39477"/>
                  </a:lnTo>
                  <a:lnTo>
                    <a:pt y="62656" x="38813"/>
                  </a:lnTo>
                  <a:lnTo>
                    <a:pt y="63320" x="38149"/>
                  </a:lnTo>
                  <a:lnTo>
                    <a:pt y="63923" x="37425"/>
                  </a:lnTo>
                  <a:lnTo>
                    <a:pt y="64527" x="36640"/>
                  </a:lnTo>
                  <a:lnTo>
                    <a:pt y="65131" x="35795"/>
                  </a:lnTo>
                  <a:lnTo>
                    <a:pt y="65614" x="34950"/>
                  </a:lnTo>
                  <a:lnTo>
                    <a:pt y="66157" x="34044"/>
                  </a:lnTo>
                  <a:lnTo>
                    <a:pt y="66640" x="33079"/>
                  </a:lnTo>
                  <a:lnTo>
                    <a:pt y="67062" x="32052"/>
                  </a:lnTo>
                  <a:lnTo>
                    <a:pt y="67485" x="31026"/>
                  </a:lnTo>
                  <a:lnTo>
                    <a:pt y="67847" x="29940"/>
                  </a:lnTo>
                  <a:lnTo>
                    <a:pt y="68209" x="28793"/>
                  </a:lnTo>
                  <a:lnTo>
                    <a:pt y="68451" x="27586"/>
                  </a:lnTo>
                  <a:lnTo>
                    <a:pt y="68752" x="26379"/>
                  </a:lnTo>
                  <a:lnTo>
                    <a:pt y="68933" x="25111"/>
                  </a:lnTo>
                  <a:lnTo>
                    <a:pt y="69115" x="23783"/>
                  </a:lnTo>
                  <a:lnTo>
                    <a:pt y="69235" x="22395"/>
                  </a:lnTo>
                  <a:lnTo>
                    <a:pt y="69296" x="21006"/>
                  </a:lnTo>
                  <a:lnTo>
                    <a:pt y="69356" x="19558"/>
                  </a:lnTo>
                  <a:lnTo>
                    <a:pt y="69356" x="19558"/>
                  </a:lnTo>
                  <a:lnTo>
                    <a:pt y="69296" x="18350"/>
                  </a:lnTo>
                  <a:lnTo>
                    <a:pt y="69235" x="17204"/>
                  </a:lnTo>
                  <a:lnTo>
                    <a:pt y="69175" x="16057"/>
                  </a:lnTo>
                  <a:lnTo>
                    <a:pt y="69054" x="14970"/>
                  </a:lnTo>
                  <a:lnTo>
                    <a:pt y="68873" x="13884"/>
                  </a:lnTo>
                  <a:lnTo>
                    <a:pt y="68692" x="12858"/>
                  </a:lnTo>
                  <a:lnTo>
                    <a:pt y="68511" x="11892"/>
                  </a:lnTo>
                  <a:lnTo>
                    <a:pt y="68269" x="10926"/>
                  </a:lnTo>
                  <a:lnTo>
                    <a:pt y="67968" x="10021"/>
                  </a:lnTo>
                  <a:lnTo>
                    <a:pt y="67666" x="9176"/>
                  </a:lnTo>
                  <a:lnTo>
                    <a:pt y="67364" x="8391"/>
                  </a:lnTo>
                  <a:lnTo>
                    <a:pt y="67002" x="7606"/>
                  </a:lnTo>
                  <a:lnTo>
                    <a:pt y="66640" x="6821"/>
                  </a:lnTo>
                  <a:lnTo>
                    <a:pt y="66217" x="6158"/>
                  </a:lnTo>
                  <a:lnTo>
                    <a:pt y="65795" x="5494"/>
                  </a:lnTo>
                  <a:lnTo>
                    <a:pt y="65372" x="4830"/>
                  </a:lnTo>
                  <a:lnTo>
                    <a:pt y="64889" x="4286"/>
                  </a:lnTo>
                  <a:lnTo>
                    <a:pt y="64406" x="3683"/>
                  </a:lnTo>
                  <a:lnTo>
                    <a:pt y="63923" x="3200"/>
                  </a:lnTo>
                  <a:lnTo>
                    <a:pt y="63380" x="2717"/>
                  </a:lnTo>
                  <a:lnTo>
                    <a:pt y="62897" x="2294"/>
                  </a:lnTo>
                  <a:lnTo>
                    <a:pt y="62354" x="1872"/>
                  </a:lnTo>
                  <a:lnTo>
                    <a:pt y="61750" x="1510"/>
                  </a:lnTo>
                  <a:lnTo>
                    <a:pt y="61207" x="1208"/>
                  </a:lnTo>
                  <a:lnTo>
                    <a:pt y="60604" x="906"/>
                  </a:lnTo>
                  <a:lnTo>
                    <a:pt y="60000" x="665"/>
                  </a:lnTo>
                  <a:lnTo>
                    <a:pt y="59396" x="484"/>
                  </a:lnTo>
                  <a:lnTo>
                    <a:pt y="58793" x="302"/>
                  </a:lnTo>
                  <a:lnTo>
                    <a:pt y="58189" x="182"/>
                  </a:lnTo>
                  <a:lnTo>
                    <a:pt y="57586" x="61"/>
                  </a:lnTo>
                  <a:lnTo>
                    <a:pt y="56982" x="61"/>
                  </a:lnTo>
                  <a:lnTo>
                    <a:pt y="56318" x="1"/>
                  </a:lnTo>
                  <a:lnTo>
                    <a:pt y="56318" x="1"/>
                  </a:lnTo>
                  <a:lnTo>
                    <a:pt y="55714" x="61"/>
                  </a:lnTo>
                  <a:lnTo>
                    <a:pt y="55050" x="121"/>
                  </a:lnTo>
                  <a:lnTo>
                    <a:pt y="54326" x="182"/>
                  </a:lnTo>
                  <a:lnTo>
                    <a:pt y="53662" x="363"/>
                  </a:lnTo>
                  <a:lnTo>
                    <a:pt y="52938" x="544"/>
                  </a:lnTo>
                  <a:lnTo>
                    <a:pt y="52213" x="785"/>
                  </a:lnTo>
                  <a:lnTo>
                    <a:pt y="51489" x="1148"/>
                  </a:lnTo>
                  <a:lnTo>
                    <a:pt y="50765" x="1510"/>
                  </a:lnTo>
                  <a:lnTo>
                    <a:pt y="49980" x="1932"/>
                  </a:lnTo>
                  <a:lnTo>
                    <a:pt y="49256" x="2415"/>
                  </a:lnTo>
                  <a:lnTo>
                    <a:pt y="48531" x="3019"/>
                  </a:lnTo>
                  <a:lnTo>
                    <a:pt y="47867" x="3683"/>
                  </a:lnTo>
                  <a:lnTo>
                    <a:pt y="47143" x="4407"/>
                  </a:lnTo>
                  <a:lnTo>
                    <a:pt y="46479" x="5192"/>
                  </a:lnTo>
                  <a:lnTo>
                    <a:pt y="45815" x="6037"/>
                  </a:lnTo>
                  <a:lnTo>
                    <a:pt y="45211" x="7003"/>
                  </a:lnTo>
                  <a:lnTo>
                    <a:pt y="45211" x="7003"/>
                  </a:lnTo>
                  <a:lnTo>
                    <a:pt y="44608" x="8089"/>
                  </a:lnTo>
                  <a:lnTo>
                    <a:pt y="44065" x="9236"/>
                  </a:lnTo>
                  <a:lnTo>
                    <a:pt y="43582" x="10383"/>
                  </a:lnTo>
                  <a:lnTo>
                    <a:pt y="43159" x="11530"/>
                  </a:lnTo>
                  <a:lnTo>
                    <a:pt y="42797" x="12737"/>
                  </a:lnTo>
                  <a:lnTo>
                    <a:pt y="42435" x="13944"/>
                  </a:lnTo>
                  <a:lnTo>
                    <a:pt y="42193" x="15091"/>
                  </a:lnTo>
                  <a:lnTo>
                    <a:pt y="41952" x="16298"/>
                  </a:lnTo>
                  <a:lnTo>
                    <a:pt y="41590" x="18592"/>
                  </a:lnTo>
                  <a:lnTo>
                    <a:pt y="41348" x="20765"/>
                  </a:lnTo>
                  <a:lnTo>
                    <a:pt y="41167" x="22696"/>
                  </a:lnTo>
                  <a:lnTo>
                    <a:pt y="41047" x="24387"/>
                  </a:lnTo>
                  <a:lnTo>
                    <a:pt y="41047" x="24387"/>
                  </a:lnTo>
                  <a:lnTo>
                    <a:pt y="39779" x="23421"/>
                  </a:lnTo>
                  <a:lnTo>
                    <a:pt y="39115" x="22998"/>
                  </a:lnTo>
                  <a:lnTo>
                    <a:pt y="38391" x="22576"/>
                  </a:lnTo>
                  <a:lnTo>
                    <a:pt y="37606" x="22214"/>
                  </a:lnTo>
                  <a:lnTo>
                    <a:pt y="36761" x="21912"/>
                  </a:lnTo>
                  <a:lnTo>
                    <a:pt y="35855" x="21731"/>
                  </a:lnTo>
                  <a:lnTo>
                    <a:pt y="34829" x="21670"/>
                  </a:lnTo>
                  <a:lnTo>
                    <a:pt y="34829" x="21670"/>
                  </a:lnTo>
                  <a:lnTo>
                    <a:pt y="34286" x="21670"/>
                  </a:lnTo>
                  <a:lnTo>
                    <a:pt y="33803" x="21731"/>
                  </a:lnTo>
                  <a:lnTo>
                    <a:pt y="32898" x="21972"/>
                  </a:lnTo>
                  <a:lnTo>
                    <a:pt y="32113" x="22214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1449" x="21067"/>
                  </a:lnTo>
                  <a:lnTo>
                    <a:pt y="31509" x="19678"/>
                  </a:lnTo>
                  <a:lnTo>
                    <a:pt y="31509" x="19678"/>
                  </a:lnTo>
                  <a:lnTo>
                    <a:pt y="31449" x="18773"/>
                  </a:lnTo>
                  <a:lnTo>
                    <a:pt y="31389" x="17928"/>
                  </a:lnTo>
                  <a:lnTo>
                    <a:pt y="31328" x="17083"/>
                  </a:lnTo>
                  <a:lnTo>
                    <a:pt y="31147" x="16238"/>
                  </a:lnTo>
                  <a:lnTo>
                    <a:pt y="30966" x="15453"/>
                  </a:lnTo>
                  <a:lnTo>
                    <a:pt y="30785" x="14668"/>
                  </a:lnTo>
                  <a:lnTo>
                    <a:pt y="30544" x="13944"/>
                  </a:lnTo>
                  <a:lnTo>
                    <a:pt y="30242" x="13220"/>
                  </a:lnTo>
                  <a:lnTo>
                    <a:pt y="29940" x="12556"/>
                  </a:lnTo>
                  <a:lnTo>
                    <a:pt y="29578" x="11892"/>
                  </a:lnTo>
                  <a:lnTo>
                    <a:pt y="29216" x="11228"/>
                  </a:lnTo>
                  <a:lnTo>
                    <a:pt y="28854" x="10624"/>
                  </a:lnTo>
                  <a:lnTo>
                    <a:pt y="28431" x="10081"/>
                  </a:lnTo>
                  <a:lnTo>
                    <a:pt y="27948" x="9538"/>
                  </a:lnTo>
                  <a:lnTo>
                    <a:pt y="26982" x="8512"/>
                  </a:lnTo>
                  <a:lnTo>
                    <a:pt y="25956" x="7606"/>
                  </a:lnTo>
                  <a:lnTo>
                    <a:pt y="24870" x="6821"/>
                  </a:lnTo>
                  <a:lnTo>
                    <a:pt y="23663" x="6097"/>
                  </a:lnTo>
                  <a:lnTo>
                    <a:pt y="22455" x="5554"/>
                  </a:lnTo>
                  <a:lnTo>
                    <a:pt y="21127" x="5131"/>
                  </a:lnTo>
                  <a:lnTo>
                    <a:pt y="19860" x="4830"/>
                  </a:lnTo>
                  <a:lnTo>
                    <a:pt y="18532" x="4648"/>
                  </a:lnTo>
                  <a:lnTo>
                    <a:pt y="17204" x="4588"/>
                  </a:lnTo>
                  <a:lnTo>
                    <a:pt y="17204" x="4588"/>
                  </a:lnTo>
                  <a:lnTo>
                    <a:pt y="16419" x="4588"/>
                  </a:lnTo>
                  <a:lnTo>
                    <a:pt y="15634" x="4648"/>
                  </a:lnTo>
                  <a:lnTo>
                    <a:pt y="14789" x="4769"/>
                  </a:lnTo>
                  <a:lnTo>
                    <a:pt y="14005" x="4950"/>
                  </a:lnTo>
                  <a:lnTo>
                    <a:pt y="13220" x="5131"/>
                  </a:lnTo>
                  <a:lnTo>
                    <a:pt y="12375" x="5373"/>
                  </a:lnTo>
                  <a:lnTo>
                    <a:pt y="11590" x="5675"/>
                  </a:lnTo>
                  <a:lnTo>
                    <a:pt y="10806" x="5976"/>
                  </a:lnTo>
                  <a:lnTo>
                    <a:pt y="10021" x="6399"/>
                  </a:lnTo>
                  <a:lnTo>
                    <a:pt y="9236" x="6821"/>
                  </a:lnTo>
                  <a:lnTo>
                    <a:pt y="8512" x="7304"/>
                  </a:lnTo>
                  <a:lnTo>
                    <a:pt y="7727" x="7848"/>
                  </a:lnTo>
                  <a:lnTo>
                    <a:pt y="7003" x="8391"/>
                  </a:lnTo>
                  <a:lnTo>
                    <a:pt y="6339" x="8994"/>
                  </a:lnTo>
                  <a:lnTo>
                    <a:pt y="5675" x="9658"/>
                  </a:lnTo>
                  <a:lnTo>
                    <a:pt y="5011" x="10383"/>
                  </a:lnTo>
                  <a:lnTo>
                    <a:pt y="5011" x="10383"/>
                  </a:lnTo>
                  <a:lnTo>
                    <a:pt y="4226" x="11349"/>
                  </a:lnTo>
                  <a:lnTo>
                    <a:pt y="3562" x="12375"/>
                  </a:lnTo>
                  <a:lnTo>
                    <a:pt y="2959" x="13401"/>
                  </a:lnTo>
                  <a:lnTo>
                    <a:pt y="2415" x="14427"/>
                  </a:lnTo>
                  <a:lnTo>
                    <a:pt y="1932" x="15453"/>
                  </a:lnTo>
                  <a:lnTo>
                    <a:pt y="1570" x="16540"/>
                  </a:lnTo>
                  <a:lnTo>
                    <a:pt y="1208" x="17566"/>
                  </a:lnTo>
                  <a:lnTo>
                    <a:pt y="906" x="18652"/>
                  </a:lnTo>
                  <a:lnTo>
                    <a:pt y="665" x="19678"/>
                  </a:lnTo>
                  <a:lnTo>
                    <a:pt y="484" x="20705"/>
                  </a:lnTo>
                  <a:lnTo>
                    <a:pt y="303" x="21731"/>
                  </a:lnTo>
                  <a:lnTo>
                    <a:pt y="182" x="22757"/>
                  </a:lnTo>
                  <a:lnTo>
                    <a:pt y="61" x="24749"/>
                  </a:lnTo>
                  <a:lnTo>
                    <a:pt y="1" x="26680"/>
                  </a:lnTo>
                  <a:lnTo>
                    <a:pt y="1" x="45392"/>
                  </a:lnTo>
                  <a:lnTo>
                    <a:pt y="3260" x="39598"/>
                  </a:lnTo>
                  <a:lnTo>
                    <a:pt y="3260" x="33924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99" id="99"/>
            <p:cNvSpPr/>
            <p:nvPr/>
          </p:nvSpPr>
          <p:spPr>
            <a:xfrm>
              <a:off y="2253125" x="3281826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4"/>
                  </a:lnTo>
                  <a:lnTo>
                    <a:pt y="2958" x="2317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1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6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3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7"/>
                  </a:lnTo>
                  <a:lnTo>
                    <a:pt y="24447" x="36217"/>
                  </a:lnTo>
                  <a:lnTo>
                    <a:pt y="26076" x="36278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8"/>
                  </a:lnTo>
                  <a:lnTo>
                    <a:pt y="35010" x="34286"/>
                  </a:lnTo>
                  <a:lnTo>
                    <a:pt y="35553" x="33924"/>
                  </a:lnTo>
                  <a:lnTo>
                    <a:pt y="36157" x="33501"/>
                  </a:lnTo>
                  <a:lnTo>
                    <a:pt y="36640" x="33139"/>
                  </a:lnTo>
                  <a:lnTo>
                    <a:pt y="37183" x="3265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147"/>
                  </a:lnTo>
                  <a:lnTo>
                    <a:pt y="38873" x="30604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6"/>
                  </a:lnTo>
                  <a:lnTo>
                    <a:pt y="40442" x="26922"/>
                  </a:lnTo>
                  <a:lnTo>
                    <a:pt y="40563" x="26258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40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4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8"/>
                  </a:lnTo>
                  <a:lnTo>
                    <a:pt y="34829" x="1394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1952"/>
                  </a:lnTo>
                  <a:lnTo>
                    <a:pt y="30362" x="11530"/>
                  </a:lnTo>
                  <a:lnTo>
                    <a:pt y="28430" x="10805"/>
                  </a:lnTo>
                  <a:lnTo>
                    <a:pt y="26499" x="10202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4"/>
                  </a:lnTo>
                  <a:lnTo>
                    <a:pt y="16962" x="8813"/>
                  </a:lnTo>
                  <a:lnTo>
                    <a:pt y="15513" x="8874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35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6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5"/>
                  </a:lnTo>
                  <a:lnTo>
                    <a:pt y="5916" x="13039"/>
                  </a:lnTo>
                  <a:lnTo>
                    <a:pt y="5191" x="13884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8"/>
                  </a:lnTo>
                  <a:lnTo>
                    <a:pt y="3018" x="18954"/>
                  </a:lnTo>
                  <a:lnTo>
                    <a:pt y="2837" x="20041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5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1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6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4"/>
                  </a:lnTo>
                  <a:lnTo>
                    <a:pt y="13582" x="1751"/>
                  </a:lnTo>
                  <a:lnTo>
                    <a:pt y="14608" x="1329"/>
                  </a:lnTo>
                  <a:lnTo>
                    <a:pt y="15574" x="1027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24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1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6"/>
                  </a:lnTo>
                  <a:lnTo>
                    <a:pt y="28732" x="108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200"/>
                  </a:lnTo>
                  <a:lnTo>
                    <a:pt y="34165" x="3743"/>
                  </a:lnTo>
                  <a:lnTo>
                    <a:pt y="35010" x="4347"/>
                  </a:lnTo>
                  <a:lnTo>
                    <a:pt y="35795" x="5011"/>
                  </a:lnTo>
                  <a:lnTo>
                    <a:pt y="36579" x="5675"/>
                  </a:lnTo>
                  <a:lnTo>
                    <a:pt y="37364" x="6399"/>
                  </a:lnTo>
                  <a:lnTo>
                    <a:pt y="38088" x="7184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3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8"/>
                  </a:lnTo>
                  <a:lnTo>
                    <a:pt y="43460" x="20825"/>
                  </a:lnTo>
                  <a:lnTo>
                    <a:pt y="43521" x="2215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5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9"/>
                  </a:lnTo>
                  <a:lnTo>
                    <a:pt y="40503" x="34105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60"/>
                  </a:lnTo>
                  <a:lnTo>
                    <a:pt y="34829" x="40624"/>
                  </a:lnTo>
                  <a:lnTo>
                    <a:pt y="33984" x="41288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0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5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3"/>
                  </a:lnTo>
                  <a:lnTo>
                    <a:pt y="3863" x="36278"/>
                  </a:lnTo>
                  <a:lnTo>
                    <a:pt y="3260" x="35433"/>
                  </a:lnTo>
                  <a:lnTo>
                    <a:pt y="2717" x="34467"/>
                  </a:lnTo>
                  <a:lnTo>
                    <a:pt y="2234" x="33561"/>
                  </a:lnTo>
                  <a:lnTo>
                    <a:pt y="1811" x="32596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396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FDB515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00" id="100"/>
            <p:cNvSpPr/>
            <p:nvPr/>
          </p:nvSpPr>
          <p:spPr>
            <a:xfrm>
              <a:off y="2322525" x="3502146"/>
              <a:ext cy="949225" cx="686625"/>
            </a:xfrm>
            <a:custGeom>
              <a:pathLst>
                <a:path extrusionOk="0" h="37969" w="27465" fill="none">
                  <a:moveTo>
                    <a:pt y="33381" x="24688"/>
                  </a:moveTo>
                  <a:lnTo>
                    <a:pt y="33381" x="24688"/>
                  </a:lnTo>
                  <a:lnTo>
                    <a:pt y="32777" x="25111"/>
                  </a:lnTo>
                  <a:lnTo>
                    <a:pt y="32234" x="25473"/>
                  </a:lnTo>
                  <a:lnTo>
                    <a:pt y="31630" x="25775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5"/>
                  </a:lnTo>
                  <a:lnTo>
                    <a:pt y="23300" x="27465"/>
                  </a:lnTo>
                  <a:lnTo>
                    <a:pt y="21671" x="27404"/>
                  </a:lnTo>
                  <a:lnTo>
                    <a:pt y="19981" x="27284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30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3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8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366"/>
                  </a:lnTo>
                  <a:lnTo>
                    <a:pt y="61" x="13401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8"/>
                  </a:lnTo>
                  <a:lnTo>
                    <a:pt y="242" x="10141"/>
                  </a:lnTo>
                  <a:lnTo>
                    <a:pt y="484" x="9055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1"/>
                  </a:lnTo>
                  <a:lnTo>
                    <a:pt y="3140" x="4226"/>
                  </a:lnTo>
                  <a:lnTo>
                    <a:pt y="3140" x="4226"/>
                  </a:lnTo>
                  <a:lnTo>
                    <a:pt y="3743" x="3562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3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54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1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1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9"/>
                  </a:lnTo>
                  <a:lnTo>
                    <a:pt y="25654" x="1992"/>
                  </a:lnTo>
                  <a:lnTo>
                    <a:pt y="27586" x="2717"/>
                  </a:lnTo>
                  <a:lnTo>
                    <a:pt y="28552" x="313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31"/>
                  </a:lnTo>
                  <a:lnTo>
                    <a:pt y="32837" x="5735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1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7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5"/>
                  </a:lnTo>
                  <a:lnTo>
                    <a:pt y="37666" x="18109"/>
                  </a:lnTo>
                  <a:lnTo>
                    <a:pt y="37485" x="18773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1"/>
                  </a:lnTo>
                  <a:lnTo>
                    <a:pt y="35735" x="2233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843"/>
                  </a:lnTo>
                  <a:lnTo>
                    <a:pt y="33864" x="24326"/>
                  </a:lnTo>
                  <a:lnTo>
                    <a:pt y="33381" x="2468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01" id="101"/>
            <p:cNvSpPr/>
            <p:nvPr/>
          </p:nvSpPr>
          <p:spPr>
            <a:xfrm>
              <a:off y="2253125" x="3281826"/>
              <a:ext cy="1088025" cx="1131800"/>
            </a:xfrm>
            <a:custGeom>
              <a:pathLst>
                <a:path extrusionOk="0" h="43521" w="45272" fill="none">
                  <a:moveTo>
                    <a:pt y="43521" x="22153"/>
                  </a:moveTo>
                  <a:lnTo>
                    <a:pt y="43521" x="22153"/>
                  </a:lnTo>
                  <a:lnTo>
                    <a:pt y="43460" x="20825"/>
                  </a:lnTo>
                  <a:lnTo>
                    <a:pt y="43340" x="19558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3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4"/>
                  </a:lnTo>
                  <a:lnTo>
                    <a:pt y="37364" x="6399"/>
                  </a:lnTo>
                  <a:lnTo>
                    <a:pt y="36579" x="5675"/>
                  </a:lnTo>
                  <a:lnTo>
                    <a:pt y="35795" x="5011"/>
                  </a:lnTo>
                  <a:lnTo>
                    <a:pt y="35010" x="4347"/>
                  </a:lnTo>
                  <a:lnTo>
                    <a:pt y="34165" x="3743"/>
                  </a:lnTo>
                  <a:lnTo>
                    <a:pt y="33320" x="3200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087"/>
                  </a:lnTo>
                  <a:lnTo>
                    <a:pt y="27827" x="846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1"/>
                  </a:lnTo>
                  <a:lnTo>
                    <a:pt y="22032" x="1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24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7"/>
                  </a:lnTo>
                  <a:lnTo>
                    <a:pt y="14608" x="1329"/>
                  </a:lnTo>
                  <a:lnTo>
                    <a:pt y="13582" x="1751"/>
                  </a:lnTo>
                  <a:lnTo>
                    <a:pt y="12616" x="2174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6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1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5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396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6"/>
                  </a:lnTo>
                  <a:lnTo>
                    <a:pt y="2234" x="33561"/>
                  </a:lnTo>
                  <a:lnTo>
                    <a:pt y="2717" x="34467"/>
                  </a:lnTo>
                  <a:lnTo>
                    <a:pt y="3260" x="35433"/>
                  </a:lnTo>
                  <a:lnTo>
                    <a:pt y="3863" x="36278"/>
                  </a:lnTo>
                  <a:lnTo>
                    <a:pt y="4467" x="37123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5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0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8"/>
                  </a:lnTo>
                  <a:lnTo>
                    <a:pt y="34829" x="40624"/>
                  </a:lnTo>
                  <a:lnTo>
                    <a:pt y="35674" x="39960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5"/>
                  </a:lnTo>
                  <a:lnTo>
                    <a:pt y="41046" x="33079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5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15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02" id="102"/>
            <p:cNvSpPr/>
            <p:nvPr/>
          </p:nvSpPr>
          <p:spPr>
            <a:xfrm>
              <a:off y="2253125" x="2006699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3"/>
                  </a:lnTo>
                  <a:lnTo>
                    <a:pt y="2958" x="2323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0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5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2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6"/>
                  </a:lnTo>
                  <a:lnTo>
                    <a:pt y="24447" x="36217"/>
                  </a:lnTo>
                  <a:lnTo>
                    <a:pt y="26076" x="36277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7"/>
                  </a:lnTo>
                  <a:lnTo>
                    <a:pt y="35010" x="34286"/>
                  </a:lnTo>
                  <a:lnTo>
                    <a:pt y="35553" x="33923"/>
                  </a:lnTo>
                  <a:lnTo>
                    <a:pt y="36157" x="33561"/>
                  </a:lnTo>
                  <a:lnTo>
                    <a:pt y="36640" x="33139"/>
                  </a:lnTo>
                  <a:lnTo>
                    <a:pt y="37183" x="3271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207"/>
                  </a:lnTo>
                  <a:lnTo>
                    <a:pt y="38873" x="30603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5"/>
                  </a:lnTo>
                  <a:lnTo>
                    <a:pt y="40442" x="26921"/>
                  </a:lnTo>
                  <a:lnTo>
                    <a:pt y="40563" x="26257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39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3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7"/>
                  </a:lnTo>
                  <a:lnTo>
                    <a:pt y="34829" x="1400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2012"/>
                  </a:lnTo>
                  <a:lnTo>
                    <a:pt y="30362" x="11590"/>
                  </a:lnTo>
                  <a:lnTo>
                    <a:pt y="28430" x="10805"/>
                  </a:lnTo>
                  <a:lnTo>
                    <a:pt y="26499" x="10201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3"/>
                  </a:lnTo>
                  <a:lnTo>
                    <a:pt y="16962" x="8813"/>
                  </a:lnTo>
                  <a:lnTo>
                    <a:pt y="15513" x="8873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41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5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4"/>
                  </a:lnTo>
                  <a:lnTo>
                    <a:pt y="5916" x="13038"/>
                  </a:lnTo>
                  <a:lnTo>
                    <a:pt y="5191" x="13883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7"/>
                  </a:lnTo>
                  <a:lnTo>
                    <a:pt y="3018" x="18954"/>
                  </a:lnTo>
                  <a:lnTo>
                    <a:pt y="2837" x="20040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4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0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5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3"/>
                  </a:lnTo>
                  <a:lnTo>
                    <a:pt y="13582" x="1751"/>
                  </a:lnTo>
                  <a:lnTo>
                    <a:pt y="14608" x="1328"/>
                  </a:lnTo>
                  <a:lnTo>
                    <a:pt y="15574" x="1026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30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0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5"/>
                  </a:lnTo>
                  <a:lnTo>
                    <a:pt y="28732" x="114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199"/>
                  </a:lnTo>
                  <a:lnTo>
                    <a:pt y="34165" x="3803"/>
                  </a:lnTo>
                  <a:lnTo>
                    <a:pt y="35010" x="4346"/>
                  </a:lnTo>
                  <a:lnTo>
                    <a:pt y="35795" x="5010"/>
                  </a:lnTo>
                  <a:lnTo>
                    <a:pt y="36579" x="5674"/>
                  </a:lnTo>
                  <a:lnTo>
                    <a:pt y="37364" x="6399"/>
                  </a:lnTo>
                  <a:lnTo>
                    <a:pt y="38088" x="7183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2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7"/>
                  </a:lnTo>
                  <a:lnTo>
                    <a:pt y="43460" x="20825"/>
                  </a:lnTo>
                  <a:lnTo>
                    <a:pt y="43521" x="2221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4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8"/>
                  </a:lnTo>
                  <a:lnTo>
                    <a:pt y="40503" x="34104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59"/>
                  </a:lnTo>
                  <a:lnTo>
                    <a:pt y="34829" x="40623"/>
                  </a:lnTo>
                  <a:lnTo>
                    <a:pt y="33984" x="41287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6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4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2"/>
                  </a:lnTo>
                  <a:lnTo>
                    <a:pt y="3863" x="36277"/>
                  </a:lnTo>
                  <a:lnTo>
                    <a:pt y="3260" x="35432"/>
                  </a:lnTo>
                  <a:lnTo>
                    <a:pt y="2717" x="34527"/>
                  </a:lnTo>
                  <a:lnTo>
                    <a:pt y="2234" x="33561"/>
                  </a:lnTo>
                  <a:lnTo>
                    <a:pt y="1811" x="32595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457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03" id="103"/>
            <p:cNvSpPr/>
            <p:nvPr/>
          </p:nvSpPr>
          <p:spPr>
            <a:xfrm>
              <a:off y="2322525" x="2227025"/>
              <a:ext cy="949225" cx="686625"/>
            </a:xfrm>
            <a:custGeom>
              <a:pathLst>
                <a:path extrusionOk="0" h="37969" w="27465" fill="none">
                  <a:moveTo>
                    <a:pt y="33381" x="24748"/>
                  </a:moveTo>
                  <a:lnTo>
                    <a:pt y="33381" x="24748"/>
                  </a:lnTo>
                  <a:lnTo>
                    <a:pt y="32777" x="25110"/>
                  </a:lnTo>
                  <a:lnTo>
                    <a:pt y="32234" x="25473"/>
                  </a:lnTo>
                  <a:lnTo>
                    <a:pt y="31630" x="25774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4"/>
                  </a:lnTo>
                  <a:lnTo>
                    <a:pt y="23300" x="27464"/>
                  </a:lnTo>
                  <a:lnTo>
                    <a:pt y="21671" x="27404"/>
                  </a:lnTo>
                  <a:lnTo>
                    <a:pt y="19981" x="27283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29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2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7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426"/>
                  </a:lnTo>
                  <a:lnTo>
                    <a:pt y="61" x="13400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7"/>
                  </a:lnTo>
                  <a:lnTo>
                    <a:pt y="242" x="10141"/>
                  </a:lnTo>
                  <a:lnTo>
                    <a:pt y="484" x="9054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0"/>
                  </a:lnTo>
                  <a:lnTo>
                    <a:pt y="3140" x="4225"/>
                  </a:lnTo>
                  <a:lnTo>
                    <a:pt y="3140" x="4225"/>
                  </a:lnTo>
                  <a:lnTo>
                    <a:pt y="3743" x="3561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2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60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0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0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8"/>
                  </a:lnTo>
                  <a:lnTo>
                    <a:pt y="25654" x="1992"/>
                  </a:lnTo>
                  <a:lnTo>
                    <a:pt y="27586" x="2777"/>
                  </a:lnTo>
                  <a:lnTo>
                    <a:pt y="28552" x="319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91"/>
                  </a:lnTo>
                  <a:lnTo>
                    <a:pt y="32837" x="5734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0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6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4"/>
                  </a:lnTo>
                  <a:lnTo>
                    <a:pt y="37666" x="18108"/>
                  </a:lnTo>
                  <a:lnTo>
                    <a:pt y="37485" x="18772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0"/>
                  </a:lnTo>
                  <a:lnTo>
                    <a:pt y="35735" x="2239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903"/>
                  </a:lnTo>
                  <a:lnTo>
                    <a:pt y="33864" x="24326"/>
                  </a:lnTo>
                  <a:lnTo>
                    <a:pt y="33381" x="2474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04" id="104"/>
            <p:cNvSpPr/>
            <p:nvPr/>
          </p:nvSpPr>
          <p:spPr>
            <a:xfrm>
              <a:off y="2253125" x="2006699"/>
              <a:ext cy="1088025" cx="1131800"/>
            </a:xfrm>
            <a:custGeom>
              <a:pathLst>
                <a:path extrusionOk="0" h="43521" w="45272" fill="none">
                  <a:moveTo>
                    <a:pt y="43521" x="22213"/>
                  </a:moveTo>
                  <a:lnTo>
                    <a:pt y="43521" x="22213"/>
                  </a:lnTo>
                  <a:lnTo>
                    <a:pt y="43460" x="20825"/>
                  </a:lnTo>
                  <a:lnTo>
                    <a:pt y="43340" x="19557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2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3"/>
                  </a:lnTo>
                  <a:lnTo>
                    <a:pt y="37364" x="6399"/>
                  </a:lnTo>
                  <a:lnTo>
                    <a:pt y="36579" x="5674"/>
                  </a:lnTo>
                  <a:lnTo>
                    <a:pt y="35795" x="5010"/>
                  </a:lnTo>
                  <a:lnTo>
                    <a:pt y="35010" x="4346"/>
                  </a:lnTo>
                  <a:lnTo>
                    <a:pt y="34165" x="3803"/>
                  </a:lnTo>
                  <a:lnTo>
                    <a:pt y="33320" x="3199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147"/>
                  </a:lnTo>
                  <a:lnTo>
                    <a:pt y="27827" x="845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0"/>
                  </a:lnTo>
                  <a:lnTo>
                    <a:pt y="22032" x="0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30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6"/>
                  </a:lnTo>
                  <a:lnTo>
                    <a:pt y="14608" x="1328"/>
                  </a:lnTo>
                  <a:lnTo>
                    <a:pt y="13582" x="1751"/>
                  </a:lnTo>
                  <a:lnTo>
                    <a:pt y="12616" x="2173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5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0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4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457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5"/>
                  </a:lnTo>
                  <a:lnTo>
                    <a:pt y="2234" x="33561"/>
                  </a:lnTo>
                  <a:lnTo>
                    <a:pt y="2717" x="34527"/>
                  </a:lnTo>
                  <a:lnTo>
                    <a:pt y="3260" x="35432"/>
                  </a:lnTo>
                  <a:lnTo>
                    <a:pt y="3863" x="36277"/>
                  </a:lnTo>
                  <a:lnTo>
                    <a:pt y="4467" x="37122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4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6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7"/>
                  </a:lnTo>
                  <a:lnTo>
                    <a:pt y="34829" x="40623"/>
                  </a:lnTo>
                  <a:lnTo>
                    <a:pt y="35674" x="39959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4"/>
                  </a:lnTo>
                  <a:lnTo>
                    <a:pt y="41046" x="33078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4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21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05" id="105"/>
            <p:cNvSpPr/>
            <p:nvPr/>
          </p:nvSpPr>
          <p:spPr>
            <a:xfrm>
              <a:off y="1738550" x="247173"/>
              <a:ext cy="1681075" cx="1659950"/>
            </a:xfrm>
            <a:custGeom>
              <a:pathLst>
                <a:path extrusionOk="0" h="67243" w="66398">
                  <a:moveTo>
                    <a:pt y="0" x="36881"/>
                  </a:moveTo>
                  <a:lnTo>
                    <a:pt y="61" x="34708"/>
                  </a:lnTo>
                  <a:lnTo>
                    <a:pt y="181" x="32656"/>
                  </a:lnTo>
                  <a:lnTo>
                    <a:pt y="423" x="30603"/>
                  </a:lnTo>
                  <a:lnTo>
                    <a:pt y="725" x="28611"/>
                  </a:lnTo>
                  <a:lnTo>
                    <a:pt y="1147" x="26680"/>
                  </a:lnTo>
                  <a:lnTo>
                    <a:pt y="1630" x="24809"/>
                  </a:lnTo>
                  <a:lnTo>
                    <a:pt y="2234" x="23058"/>
                  </a:lnTo>
                  <a:lnTo>
                    <a:pt y="2837" x="21308"/>
                  </a:lnTo>
                  <a:lnTo>
                    <a:pt y="3561" x="19618"/>
                  </a:lnTo>
                  <a:lnTo>
                    <a:pt y="4346" x="17988"/>
                  </a:lnTo>
                  <a:lnTo>
                    <a:pt y="5191" x="16479"/>
                  </a:lnTo>
                  <a:lnTo>
                    <a:pt y="6157" x="14970"/>
                  </a:lnTo>
                  <a:lnTo>
                    <a:pt y="7123" x="13581"/>
                  </a:lnTo>
                  <a:lnTo>
                    <a:pt y="8149" x="12193"/>
                  </a:lnTo>
                  <a:lnTo>
                    <a:pt y="9296" x="10926"/>
                  </a:lnTo>
                  <a:lnTo>
                    <a:pt y="10443" x="9718"/>
                  </a:lnTo>
                  <a:lnTo>
                    <a:pt y="11650" x="8571"/>
                  </a:lnTo>
                  <a:lnTo>
                    <a:pt y="12917" x="7485"/>
                  </a:lnTo>
                  <a:lnTo>
                    <a:pt y="14245" x="6459"/>
                  </a:lnTo>
                  <a:lnTo>
                    <a:pt y="15573" x="5493"/>
                  </a:lnTo>
                  <a:lnTo>
                    <a:pt y="16962" x="4648"/>
                  </a:lnTo>
                  <a:lnTo>
                    <a:pt y="18410" x="3863"/>
                  </a:lnTo>
                  <a:lnTo>
                    <a:pt y="19859" x="3139"/>
                  </a:lnTo>
                  <a:lnTo>
                    <a:pt y="21368" x="2475"/>
                  </a:lnTo>
                  <a:lnTo>
                    <a:pt y="22877" x="1871"/>
                  </a:lnTo>
                  <a:lnTo>
                    <a:pt y="24446" x="1388"/>
                  </a:lnTo>
                  <a:lnTo>
                    <a:pt y="26016" x="966"/>
                  </a:lnTo>
                  <a:lnTo>
                    <a:pt y="27585" x="604"/>
                  </a:lnTo>
                  <a:lnTo>
                    <a:pt y="29215" x="362"/>
                  </a:lnTo>
                  <a:lnTo>
                    <a:pt y="30845" x="121"/>
                  </a:lnTo>
                  <a:lnTo>
                    <a:pt y="32474" x="0"/>
                  </a:lnTo>
                  <a:lnTo>
                    <a:pt y="34165" x="0"/>
                  </a:lnTo>
                  <a:lnTo>
                    <a:pt y="35553" x="0"/>
                  </a:lnTo>
                  <a:lnTo>
                    <a:pt y="36941" x="121"/>
                  </a:lnTo>
                  <a:lnTo>
                    <a:pt y="38330" x="242"/>
                  </a:lnTo>
                  <a:lnTo>
                    <a:pt y="39718" x="423"/>
                  </a:lnTo>
                  <a:lnTo>
                    <a:pt y="41167" x="725"/>
                  </a:lnTo>
                  <a:lnTo>
                    <a:pt y="42615" x="1026"/>
                  </a:lnTo>
                  <a:lnTo>
                    <a:pt y="44003" x="1449"/>
                  </a:lnTo>
                  <a:lnTo>
                    <a:pt y="45452" x="1871"/>
                  </a:lnTo>
                  <a:lnTo>
                    <a:pt y="46840" x="2415"/>
                  </a:lnTo>
                  <a:lnTo>
                    <a:pt y="48229" x="2958"/>
                  </a:lnTo>
                  <a:lnTo>
                    <a:pt y="49617" x="3622"/>
                  </a:lnTo>
                  <a:lnTo>
                    <a:pt y="51005" x="4346"/>
                  </a:lnTo>
                  <a:lnTo>
                    <a:pt y="52333" x="5131"/>
                  </a:lnTo>
                  <a:lnTo>
                    <a:pt y="53661" x="5976"/>
                  </a:lnTo>
                  <a:lnTo>
                    <a:pt y="54929" x="6942"/>
                  </a:lnTo>
                  <a:lnTo>
                    <a:pt y="56136" x="7907"/>
                  </a:lnTo>
                  <a:lnTo>
                    <a:pt y="57343" x="8994"/>
                  </a:lnTo>
                  <a:lnTo>
                    <a:pt y="58430" x="10141"/>
                  </a:lnTo>
                  <a:lnTo>
                    <a:pt y="59577" x="11408"/>
                  </a:lnTo>
                  <a:lnTo>
                    <a:pt y="60603" x="12676"/>
                  </a:lnTo>
                  <a:lnTo>
                    <a:pt y="61569" x="14064"/>
                  </a:lnTo>
                  <a:lnTo>
                    <a:pt y="62474" x="15513"/>
                  </a:lnTo>
                  <a:lnTo>
                    <a:pt y="63319" x="17082"/>
                  </a:lnTo>
                  <a:lnTo>
                    <a:pt y="64104" x="18712"/>
                  </a:lnTo>
                  <a:lnTo>
                    <a:pt y="64768" x="20402"/>
                  </a:lnTo>
                  <a:lnTo>
                    <a:pt y="65432" x="22213"/>
                  </a:lnTo>
                  <a:lnTo>
                    <a:pt y="65915" x="24084"/>
                  </a:lnTo>
                  <a:lnTo>
                    <a:pt y="66397" x="26076"/>
                  </a:lnTo>
                  <a:lnTo>
                    <a:pt y="66760" x="28068"/>
                  </a:lnTo>
                  <a:lnTo>
                    <a:pt y="67001" x="30241"/>
                  </a:lnTo>
                  <a:lnTo>
                    <a:pt y="67182" x="32475"/>
                  </a:lnTo>
                  <a:lnTo>
                    <a:pt y="67243" x="34768"/>
                  </a:lnTo>
                  <a:lnTo>
                    <a:pt y="67182" x="36639"/>
                  </a:lnTo>
                  <a:lnTo>
                    <a:pt y="67061" x="38511"/>
                  </a:lnTo>
                  <a:lnTo>
                    <a:pt y="66941" x="40382"/>
                  </a:lnTo>
                  <a:lnTo>
                    <a:pt y="66760" x="42193"/>
                  </a:lnTo>
                  <a:lnTo>
                    <a:pt y="66277" x="45935"/>
                  </a:lnTo>
                  <a:lnTo>
                    <a:pt y="65673" x="49859"/>
                  </a:lnTo>
                  <a:lnTo>
                    <a:pt y="62655" x="62897"/>
                  </a:lnTo>
                  <a:lnTo>
                    <a:pt y="51488" x="62897"/>
                  </a:lnTo>
                  <a:lnTo>
                    <a:pt y="49255" x="62957"/>
                  </a:lnTo>
                  <a:lnTo>
                    <a:pt y="47142" x="63078"/>
                  </a:lnTo>
                  <a:lnTo>
                    <a:pt y="46659" x="63198"/>
                  </a:lnTo>
                  <a:lnTo>
                    <a:pt y="46297" x="63379"/>
                  </a:lnTo>
                  <a:lnTo>
                    <a:pt y="45995" x="63621"/>
                  </a:lnTo>
                  <a:lnTo>
                    <a:pt y="45633" x="63983"/>
                  </a:lnTo>
                  <a:lnTo>
                    <a:pt y="43400" x="66398"/>
                  </a:lnTo>
                  <a:lnTo>
                    <a:pt y="43400" x="47022"/>
                  </a:lnTo>
                  <a:lnTo>
                    <a:pt y="47323" x="39718"/>
                  </a:lnTo>
                  <a:lnTo>
                    <a:pt y="46599" x="53480"/>
                  </a:lnTo>
                  <a:lnTo>
                    <a:pt y="61267" x="53480"/>
                  </a:lnTo>
                  <a:lnTo>
                    <a:pt y="62112" x="51368"/>
                  </a:lnTo>
                  <a:lnTo>
                    <a:pt y="62474" x="50160"/>
                  </a:lnTo>
                  <a:lnTo>
                    <a:pt y="62836" x="48893"/>
                  </a:lnTo>
                  <a:lnTo>
                    <a:pt y="63138" x="47444"/>
                  </a:lnTo>
                  <a:lnTo>
                    <a:pt y="63379" x="45814"/>
                  </a:lnTo>
                  <a:lnTo>
                    <a:pt y="63500" x="43943"/>
                  </a:lnTo>
                  <a:lnTo>
                    <a:pt y="63561" x="41891"/>
                  </a:lnTo>
                  <a:lnTo>
                    <a:pt y="63500" x="40080"/>
                  </a:lnTo>
                  <a:lnTo>
                    <a:pt y="63379" x="38269"/>
                  </a:lnTo>
                  <a:lnTo>
                    <a:pt y="63138" x="36519"/>
                  </a:lnTo>
                  <a:lnTo>
                    <a:pt y="62836" x="34768"/>
                  </a:lnTo>
                  <a:lnTo>
                    <a:pt y="62414" x="33138"/>
                  </a:lnTo>
                  <a:lnTo>
                    <a:pt y="61931" x="31509"/>
                  </a:lnTo>
                  <a:lnTo>
                    <a:pt y="61388" x="29939"/>
                  </a:lnTo>
                  <a:lnTo>
                    <a:pt y="60784" x="28430"/>
                  </a:lnTo>
                  <a:lnTo>
                    <a:pt y="60060" x="26982"/>
                  </a:lnTo>
                  <a:lnTo>
                    <a:pt y="59275" x="25593"/>
                  </a:lnTo>
                  <a:lnTo>
                    <a:pt y="58430" x="24205"/>
                  </a:lnTo>
                  <a:lnTo>
                    <a:pt y="57524" x="22937"/>
                  </a:lnTo>
                  <a:lnTo>
                    <a:pt y="56559" x="21670"/>
                  </a:lnTo>
                  <a:lnTo>
                    <a:pt y="55532" x="20463"/>
                  </a:lnTo>
                  <a:lnTo>
                    <a:pt y="54446" x="19376"/>
                  </a:lnTo>
                  <a:lnTo>
                    <a:pt y="53359" x="18290"/>
                  </a:lnTo>
                  <a:lnTo>
                    <a:pt y="52152" x="17263"/>
                  </a:lnTo>
                  <a:lnTo>
                    <a:pt y="50945" x="16298"/>
                  </a:lnTo>
                  <a:lnTo>
                    <a:pt y="49617" x="15392"/>
                  </a:lnTo>
                  <a:lnTo>
                    <a:pt y="48349" x="14547"/>
                  </a:lnTo>
                  <a:lnTo>
                    <a:pt y="46961" x="13763"/>
                  </a:lnTo>
                  <a:lnTo>
                    <a:pt y="45573" x="13038"/>
                  </a:lnTo>
                  <a:lnTo>
                    <a:pt y="44124" x="12435"/>
                  </a:lnTo>
                  <a:lnTo>
                    <a:pt y="42676" x="11831"/>
                  </a:lnTo>
                  <a:lnTo>
                    <a:pt y="41167" x="11288"/>
                  </a:lnTo>
                  <a:lnTo>
                    <a:pt y="39657" x="10865"/>
                  </a:lnTo>
                  <a:lnTo>
                    <a:pt y="38148" x="10443"/>
                  </a:lnTo>
                  <a:lnTo>
                    <a:pt y="36579" x="10141"/>
                  </a:lnTo>
                  <a:lnTo>
                    <a:pt y="35010" x="9899"/>
                  </a:lnTo>
                  <a:lnTo>
                    <a:pt y="33440" x="9718"/>
                  </a:lnTo>
                  <a:lnTo>
                    <a:pt y="31811" x="9598"/>
                  </a:lnTo>
                  <a:lnTo>
                    <a:pt y="30241" x="9598"/>
                  </a:lnTo>
                  <a:lnTo>
                    <a:pt y="28732" x="9598"/>
                  </a:lnTo>
                  <a:lnTo>
                    <a:pt y="27283" x="9718"/>
                  </a:lnTo>
                  <a:lnTo>
                    <a:pt y="25895" x="9839"/>
                  </a:lnTo>
                  <a:lnTo>
                    <a:pt y="24507" x="10080"/>
                  </a:lnTo>
                  <a:lnTo>
                    <a:pt y="23119" x="10322"/>
                  </a:lnTo>
                  <a:lnTo>
                    <a:pt y="21791" x="10684"/>
                  </a:lnTo>
                  <a:lnTo>
                    <a:pt y="20523" x="11046"/>
                  </a:lnTo>
                  <a:lnTo>
                    <a:pt y="19255" x="11469"/>
                  </a:lnTo>
                  <a:lnTo>
                    <a:pt y="18048" x="12012"/>
                  </a:lnTo>
                  <a:lnTo>
                    <a:pt y="16901" x="12555"/>
                  </a:lnTo>
                  <a:lnTo>
                    <a:pt y="15754" x="13159"/>
                  </a:lnTo>
                  <a:lnTo>
                    <a:pt y="14668" x="13763"/>
                  </a:lnTo>
                  <a:lnTo>
                    <a:pt y="13642" x="14487"/>
                  </a:lnTo>
                  <a:lnTo>
                    <a:pt y="12616" x="15211"/>
                  </a:lnTo>
                  <a:lnTo>
                    <a:pt y="11710" x="15996"/>
                  </a:lnTo>
                  <a:lnTo>
                    <a:pt y="10744" x="16841"/>
                  </a:lnTo>
                  <a:lnTo>
                    <a:pt y="9899" x="17686"/>
                  </a:lnTo>
                  <a:lnTo>
                    <a:pt y="9115" x="18591"/>
                  </a:lnTo>
                  <a:lnTo>
                    <a:pt y="8330" x="19557"/>
                  </a:lnTo>
                  <a:lnTo>
                    <a:pt y="7606" x="20523"/>
                  </a:lnTo>
                  <a:lnTo>
                    <a:pt y="6942" x="21549"/>
                  </a:lnTo>
                  <a:lnTo>
                    <a:pt y="6338" x="22636"/>
                  </a:lnTo>
                  <a:lnTo>
                    <a:pt y="5734" x="23722"/>
                  </a:lnTo>
                  <a:lnTo>
                    <a:pt y="5252" x="24809"/>
                  </a:lnTo>
                  <a:lnTo>
                    <a:pt y="4829" x="26016"/>
                  </a:lnTo>
                  <a:lnTo>
                    <a:pt y="4407" x="27163"/>
                  </a:lnTo>
                  <a:lnTo>
                    <a:pt y="4044" x="28370"/>
                  </a:lnTo>
                  <a:lnTo>
                    <a:pt y="3803" x="29638"/>
                  </a:lnTo>
                  <a:lnTo>
                    <a:pt y="3561" x="30905"/>
                  </a:lnTo>
                  <a:lnTo>
                    <a:pt y="3441" x="32233"/>
                  </a:lnTo>
                  <a:lnTo>
                    <a:pt y="3320" x="33501"/>
                  </a:lnTo>
                  <a:lnTo>
                    <a:pt y="3320" x="34889"/>
                  </a:lnTo>
                  <a:lnTo>
                    <a:pt y="3380" x="36821"/>
                  </a:lnTo>
                  <a:lnTo>
                    <a:pt y="3561" x="38692"/>
                  </a:lnTo>
                  <a:lnTo>
                    <a:pt y="3803" x="40382"/>
                  </a:lnTo>
                  <a:lnTo>
                    <a:pt y="4225" x="42012"/>
                  </a:lnTo>
                  <a:lnTo>
                    <a:pt y="4648" x="43521"/>
                  </a:lnTo>
                  <a:lnTo>
                    <a:pt y="5191" x="44969"/>
                  </a:lnTo>
                  <a:lnTo>
                    <a:pt y="5795" x="46297"/>
                  </a:lnTo>
                  <a:lnTo>
                    <a:pt y="6459" x="47504"/>
                  </a:lnTo>
                  <a:lnTo>
                    <a:pt y="7123" x="48651"/>
                  </a:lnTo>
                  <a:lnTo>
                    <a:pt y="7847" x="49677"/>
                  </a:lnTo>
                  <a:lnTo>
                    <a:pt y="8571" x="50643"/>
                  </a:lnTo>
                  <a:lnTo>
                    <a:pt y="9235" x="51549"/>
                  </a:lnTo>
                  <a:lnTo>
                    <a:pt y="10624" x="53118"/>
                  </a:lnTo>
                  <a:lnTo>
                    <a:pt y="11891" x="54386"/>
                  </a:lnTo>
                  <a:lnTo>
                    <a:pt y="15513" x="52152"/>
                  </a:lnTo>
                  <a:lnTo>
                    <a:pt y="15513" x="52152"/>
                  </a:lnTo>
                  <a:lnTo>
                    <a:pt y="14789" x="55351"/>
                  </a:lnTo>
                  <a:lnTo>
                    <a:pt y="7606" x="62897"/>
                  </a:lnTo>
                  <a:lnTo>
                    <a:pt y="6398" x="61146"/>
                  </a:lnTo>
                  <a:lnTo>
                    <a:pt y="5674" x="59999"/>
                  </a:lnTo>
                  <a:lnTo>
                    <a:pt y="4950" x="58671"/>
                  </a:lnTo>
                  <a:lnTo>
                    <a:pt y="4225" x="57162"/>
                  </a:lnTo>
                  <a:lnTo>
                    <a:pt y="3441" x="55351"/>
                  </a:lnTo>
                  <a:lnTo>
                    <a:pt y="2656" x="53239"/>
                  </a:lnTo>
                  <a:lnTo>
                    <a:pt y="1932" x="50824"/>
                  </a:lnTo>
                  <a:lnTo>
                    <a:pt y="1509" x="49195"/>
                  </a:lnTo>
                  <a:lnTo>
                    <a:pt y="1147" x="47565"/>
                  </a:lnTo>
                  <a:lnTo>
                    <a:pt y="785" x="45814"/>
                  </a:lnTo>
                  <a:lnTo>
                    <a:pt y="543" x="44124"/>
                  </a:lnTo>
                  <a:lnTo>
                    <a:pt y="302" x="42313"/>
                  </a:lnTo>
                  <a:lnTo>
                    <a:pt y="121" x="40563"/>
                  </a:lnTo>
                  <a:lnTo>
                    <a:pt y="61" x="38692"/>
                  </a:lnTo>
                  <a:lnTo>
                    <a:pt y="0" x="36881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06" id="106"/>
            <p:cNvSpPr/>
            <p:nvPr/>
          </p:nvSpPr>
          <p:spPr>
            <a:xfrm>
              <a:off y="1738550" x="247173"/>
              <a:ext cy="1681075" cx="1659950"/>
            </a:xfrm>
            <a:custGeom>
              <a:pathLst>
                <a:path extrusionOk="0" h="67243" w="66398" fill="none">
                  <a:moveTo>
                    <a:pt y="62655" x="62897"/>
                  </a:moveTo>
                  <a:lnTo>
                    <a:pt y="65673" x="49859"/>
                  </a:lnTo>
                  <a:lnTo>
                    <a:pt y="65673" x="49859"/>
                  </a:lnTo>
                  <a:lnTo>
                    <a:pt y="66277" x="45935"/>
                  </a:lnTo>
                  <a:lnTo>
                    <a:pt y="66760" x="42193"/>
                  </a:lnTo>
                  <a:lnTo>
                    <a:pt y="66941" x="40382"/>
                  </a:lnTo>
                  <a:lnTo>
                    <a:pt y="67061" x="38511"/>
                  </a:lnTo>
                  <a:lnTo>
                    <a:pt y="67182" x="36639"/>
                  </a:lnTo>
                  <a:lnTo>
                    <a:pt y="67243" x="34768"/>
                  </a:lnTo>
                  <a:lnTo>
                    <a:pt y="67243" x="34768"/>
                  </a:lnTo>
                  <a:lnTo>
                    <a:pt y="67182" x="32475"/>
                  </a:lnTo>
                  <a:lnTo>
                    <a:pt y="67001" x="30241"/>
                  </a:lnTo>
                  <a:lnTo>
                    <a:pt y="66760" x="28068"/>
                  </a:lnTo>
                  <a:lnTo>
                    <a:pt y="66397" x="26076"/>
                  </a:lnTo>
                  <a:lnTo>
                    <a:pt y="65915" x="24084"/>
                  </a:lnTo>
                  <a:lnTo>
                    <a:pt y="65432" x="22213"/>
                  </a:lnTo>
                  <a:lnTo>
                    <a:pt y="64768" x="20402"/>
                  </a:lnTo>
                  <a:lnTo>
                    <a:pt y="64104" x="18712"/>
                  </a:lnTo>
                  <a:lnTo>
                    <a:pt y="63319" x="17082"/>
                  </a:lnTo>
                  <a:lnTo>
                    <a:pt y="62474" x="15513"/>
                  </a:lnTo>
                  <a:lnTo>
                    <a:pt y="61569" x="14064"/>
                  </a:lnTo>
                  <a:lnTo>
                    <a:pt y="60603" x="12676"/>
                  </a:lnTo>
                  <a:lnTo>
                    <a:pt y="59577" x="11408"/>
                  </a:lnTo>
                  <a:lnTo>
                    <a:pt y="58430" x="10141"/>
                  </a:lnTo>
                  <a:lnTo>
                    <a:pt y="57343" x="8994"/>
                  </a:lnTo>
                  <a:lnTo>
                    <a:pt y="56136" x="7907"/>
                  </a:lnTo>
                  <a:lnTo>
                    <a:pt y="54929" x="6942"/>
                  </a:lnTo>
                  <a:lnTo>
                    <a:pt y="53661" x="5976"/>
                  </a:lnTo>
                  <a:lnTo>
                    <a:pt y="52333" x="5131"/>
                  </a:lnTo>
                  <a:lnTo>
                    <a:pt y="51005" x="4346"/>
                  </a:lnTo>
                  <a:lnTo>
                    <a:pt y="49617" x="3622"/>
                  </a:lnTo>
                  <a:lnTo>
                    <a:pt y="48229" x="2958"/>
                  </a:lnTo>
                  <a:lnTo>
                    <a:pt y="46840" x="2415"/>
                  </a:lnTo>
                  <a:lnTo>
                    <a:pt y="45452" x="1871"/>
                  </a:lnTo>
                  <a:lnTo>
                    <a:pt y="44003" x="1449"/>
                  </a:lnTo>
                  <a:lnTo>
                    <a:pt y="42615" x="1026"/>
                  </a:lnTo>
                  <a:lnTo>
                    <a:pt y="41167" x="725"/>
                  </a:lnTo>
                  <a:lnTo>
                    <a:pt y="39718" x="423"/>
                  </a:lnTo>
                  <a:lnTo>
                    <a:pt y="38330" x="242"/>
                  </a:lnTo>
                  <a:lnTo>
                    <a:pt y="36941" x="121"/>
                  </a:lnTo>
                  <a:lnTo>
                    <a:pt y="35553" x="0"/>
                  </a:lnTo>
                  <a:lnTo>
                    <a:pt y="34165" x="0"/>
                  </a:lnTo>
                  <a:lnTo>
                    <a:pt y="34165" x="0"/>
                  </a:lnTo>
                  <a:lnTo>
                    <a:pt y="32474" x="0"/>
                  </a:lnTo>
                  <a:lnTo>
                    <a:pt y="30845" x="121"/>
                  </a:lnTo>
                  <a:lnTo>
                    <a:pt y="29215" x="362"/>
                  </a:lnTo>
                  <a:lnTo>
                    <a:pt y="27585" x="604"/>
                  </a:lnTo>
                  <a:lnTo>
                    <a:pt y="26016" x="966"/>
                  </a:lnTo>
                  <a:lnTo>
                    <a:pt y="24446" x="1388"/>
                  </a:lnTo>
                  <a:lnTo>
                    <a:pt y="22877" x="1871"/>
                  </a:lnTo>
                  <a:lnTo>
                    <a:pt y="21368" x="2475"/>
                  </a:lnTo>
                  <a:lnTo>
                    <a:pt y="19859" x="3139"/>
                  </a:lnTo>
                  <a:lnTo>
                    <a:pt y="18410" x="3863"/>
                  </a:lnTo>
                  <a:lnTo>
                    <a:pt y="16962" x="4648"/>
                  </a:lnTo>
                  <a:lnTo>
                    <a:pt y="15573" x="5493"/>
                  </a:lnTo>
                  <a:lnTo>
                    <a:pt y="14245" x="6459"/>
                  </a:lnTo>
                  <a:lnTo>
                    <a:pt y="12917" x="7485"/>
                  </a:lnTo>
                  <a:lnTo>
                    <a:pt y="11650" x="8571"/>
                  </a:lnTo>
                  <a:lnTo>
                    <a:pt y="10443" x="9718"/>
                  </a:lnTo>
                  <a:lnTo>
                    <a:pt y="9296" x="10926"/>
                  </a:lnTo>
                  <a:lnTo>
                    <a:pt y="8149" x="12193"/>
                  </a:lnTo>
                  <a:lnTo>
                    <a:pt y="7123" x="13581"/>
                  </a:lnTo>
                  <a:lnTo>
                    <a:pt y="6157" x="14970"/>
                  </a:lnTo>
                  <a:lnTo>
                    <a:pt y="5191" x="16479"/>
                  </a:lnTo>
                  <a:lnTo>
                    <a:pt y="4346" x="17988"/>
                  </a:lnTo>
                  <a:lnTo>
                    <a:pt y="3561" x="19618"/>
                  </a:lnTo>
                  <a:lnTo>
                    <a:pt y="2837" x="21308"/>
                  </a:lnTo>
                  <a:lnTo>
                    <a:pt y="2234" x="23058"/>
                  </a:lnTo>
                  <a:lnTo>
                    <a:pt y="1630" x="24809"/>
                  </a:lnTo>
                  <a:lnTo>
                    <a:pt y="1147" x="26680"/>
                  </a:lnTo>
                  <a:lnTo>
                    <a:pt y="725" x="28611"/>
                  </a:lnTo>
                  <a:lnTo>
                    <a:pt y="423" x="30603"/>
                  </a:lnTo>
                  <a:lnTo>
                    <a:pt y="181" x="32656"/>
                  </a:lnTo>
                  <a:lnTo>
                    <a:pt y="61" x="34708"/>
                  </a:lnTo>
                  <a:lnTo>
                    <a:pt y="0" x="36881"/>
                  </a:lnTo>
                  <a:lnTo>
                    <a:pt y="0" x="36881"/>
                  </a:lnTo>
                  <a:lnTo>
                    <a:pt y="61" x="38692"/>
                  </a:lnTo>
                  <a:lnTo>
                    <a:pt y="121" x="40563"/>
                  </a:lnTo>
                  <a:lnTo>
                    <a:pt y="302" x="42313"/>
                  </a:lnTo>
                  <a:lnTo>
                    <a:pt y="543" x="44124"/>
                  </a:lnTo>
                  <a:lnTo>
                    <a:pt y="785" x="45814"/>
                  </a:lnTo>
                  <a:lnTo>
                    <a:pt y="1147" x="47565"/>
                  </a:lnTo>
                  <a:lnTo>
                    <a:pt y="1509" x="49195"/>
                  </a:lnTo>
                  <a:lnTo>
                    <a:pt y="1932" x="50824"/>
                  </a:lnTo>
                  <a:lnTo>
                    <a:pt y="1932" x="50824"/>
                  </a:lnTo>
                  <a:lnTo>
                    <a:pt y="2656" x="53239"/>
                  </a:lnTo>
                  <a:lnTo>
                    <a:pt y="3441" x="55351"/>
                  </a:lnTo>
                  <a:lnTo>
                    <a:pt y="4225" x="57162"/>
                  </a:lnTo>
                  <a:lnTo>
                    <a:pt y="4950" x="58671"/>
                  </a:lnTo>
                  <a:lnTo>
                    <a:pt y="5674" x="59999"/>
                  </a:lnTo>
                  <a:lnTo>
                    <a:pt y="6398" x="61146"/>
                  </a:lnTo>
                  <a:lnTo>
                    <a:pt y="7606" x="62897"/>
                  </a:lnTo>
                  <a:lnTo>
                    <a:pt y="14789" x="55351"/>
                  </a:lnTo>
                  <a:lnTo>
                    <a:pt y="15513" x="52152"/>
                  </a:lnTo>
                  <a:lnTo>
                    <a:pt y="11891" x="54386"/>
                  </a:lnTo>
                  <a:lnTo>
                    <a:pt y="11891" x="54386"/>
                  </a:lnTo>
                  <a:lnTo>
                    <a:pt y="10624" x="53118"/>
                  </a:lnTo>
                  <a:lnTo>
                    <a:pt y="9235" x="51549"/>
                  </a:lnTo>
                  <a:lnTo>
                    <a:pt y="8571" x="50643"/>
                  </a:lnTo>
                  <a:lnTo>
                    <a:pt y="7847" x="49677"/>
                  </a:lnTo>
                  <a:lnTo>
                    <a:pt y="7123" x="48651"/>
                  </a:lnTo>
                  <a:lnTo>
                    <a:pt y="6459" x="47504"/>
                  </a:lnTo>
                  <a:lnTo>
                    <a:pt y="5795" x="46297"/>
                  </a:lnTo>
                  <a:lnTo>
                    <a:pt y="5191" x="44969"/>
                  </a:lnTo>
                  <a:lnTo>
                    <a:pt y="4648" x="43521"/>
                  </a:lnTo>
                  <a:lnTo>
                    <a:pt y="4225" x="42012"/>
                  </a:lnTo>
                  <a:lnTo>
                    <a:pt y="3803" x="40382"/>
                  </a:lnTo>
                  <a:lnTo>
                    <a:pt y="3561" x="38692"/>
                  </a:lnTo>
                  <a:lnTo>
                    <a:pt y="3380" x="36821"/>
                  </a:lnTo>
                  <a:lnTo>
                    <a:pt y="3320" x="34889"/>
                  </a:lnTo>
                  <a:lnTo>
                    <a:pt y="3320" x="34889"/>
                  </a:lnTo>
                  <a:lnTo>
                    <a:pt y="3320" x="33501"/>
                  </a:lnTo>
                  <a:lnTo>
                    <a:pt y="3441" x="32233"/>
                  </a:lnTo>
                  <a:lnTo>
                    <a:pt y="3561" x="30905"/>
                  </a:lnTo>
                  <a:lnTo>
                    <a:pt y="3803" x="29638"/>
                  </a:lnTo>
                  <a:lnTo>
                    <a:pt y="4044" x="28370"/>
                  </a:lnTo>
                  <a:lnTo>
                    <a:pt y="4407" x="27163"/>
                  </a:lnTo>
                  <a:lnTo>
                    <a:pt y="4829" x="26016"/>
                  </a:lnTo>
                  <a:lnTo>
                    <a:pt y="5252" x="24809"/>
                  </a:lnTo>
                  <a:lnTo>
                    <a:pt y="5734" x="23722"/>
                  </a:lnTo>
                  <a:lnTo>
                    <a:pt y="6338" x="22636"/>
                  </a:lnTo>
                  <a:lnTo>
                    <a:pt y="6942" x="21549"/>
                  </a:lnTo>
                  <a:lnTo>
                    <a:pt y="7606" x="20523"/>
                  </a:lnTo>
                  <a:lnTo>
                    <a:pt y="8330" x="19557"/>
                  </a:lnTo>
                  <a:lnTo>
                    <a:pt y="9115" x="18591"/>
                  </a:lnTo>
                  <a:lnTo>
                    <a:pt y="9899" x="17686"/>
                  </a:lnTo>
                  <a:lnTo>
                    <a:pt y="10744" x="16841"/>
                  </a:lnTo>
                  <a:lnTo>
                    <a:pt y="11710" x="15996"/>
                  </a:lnTo>
                  <a:lnTo>
                    <a:pt y="12616" x="15211"/>
                  </a:lnTo>
                  <a:lnTo>
                    <a:pt y="13642" x="14487"/>
                  </a:lnTo>
                  <a:lnTo>
                    <a:pt y="14668" x="13763"/>
                  </a:lnTo>
                  <a:lnTo>
                    <a:pt y="15754" x="13159"/>
                  </a:lnTo>
                  <a:lnTo>
                    <a:pt y="16901" x="12555"/>
                  </a:lnTo>
                  <a:lnTo>
                    <a:pt y="18048" x="12012"/>
                  </a:lnTo>
                  <a:lnTo>
                    <a:pt y="19255" x="11469"/>
                  </a:lnTo>
                  <a:lnTo>
                    <a:pt y="20523" x="11046"/>
                  </a:lnTo>
                  <a:lnTo>
                    <a:pt y="21791" x="10684"/>
                  </a:lnTo>
                  <a:lnTo>
                    <a:pt y="23119" x="10322"/>
                  </a:lnTo>
                  <a:lnTo>
                    <a:pt y="24507" x="10080"/>
                  </a:lnTo>
                  <a:lnTo>
                    <a:pt y="25895" x="9839"/>
                  </a:lnTo>
                  <a:lnTo>
                    <a:pt y="27283" x="9718"/>
                  </a:lnTo>
                  <a:lnTo>
                    <a:pt y="28732" x="9598"/>
                  </a:lnTo>
                  <a:lnTo>
                    <a:pt y="30241" x="9598"/>
                  </a:lnTo>
                  <a:lnTo>
                    <a:pt y="30241" x="9598"/>
                  </a:lnTo>
                  <a:lnTo>
                    <a:pt y="31811" x="9598"/>
                  </a:lnTo>
                  <a:lnTo>
                    <a:pt y="33440" x="9718"/>
                  </a:lnTo>
                  <a:lnTo>
                    <a:pt y="35010" x="9899"/>
                  </a:lnTo>
                  <a:lnTo>
                    <a:pt y="36579" x="10141"/>
                  </a:lnTo>
                  <a:lnTo>
                    <a:pt y="38148" x="10443"/>
                  </a:lnTo>
                  <a:lnTo>
                    <a:pt y="39657" x="10865"/>
                  </a:lnTo>
                  <a:lnTo>
                    <a:pt y="41167" x="11288"/>
                  </a:lnTo>
                  <a:lnTo>
                    <a:pt y="42676" x="11831"/>
                  </a:lnTo>
                  <a:lnTo>
                    <a:pt y="44124" x="12435"/>
                  </a:lnTo>
                  <a:lnTo>
                    <a:pt y="45573" x="13038"/>
                  </a:lnTo>
                  <a:lnTo>
                    <a:pt y="46961" x="13763"/>
                  </a:lnTo>
                  <a:lnTo>
                    <a:pt y="48349" x="14547"/>
                  </a:lnTo>
                  <a:lnTo>
                    <a:pt y="49617" x="15392"/>
                  </a:lnTo>
                  <a:lnTo>
                    <a:pt y="50945" x="16298"/>
                  </a:lnTo>
                  <a:lnTo>
                    <a:pt y="52152" x="17263"/>
                  </a:lnTo>
                  <a:lnTo>
                    <a:pt y="53359" x="18290"/>
                  </a:lnTo>
                  <a:lnTo>
                    <a:pt y="54446" x="19376"/>
                  </a:lnTo>
                  <a:lnTo>
                    <a:pt y="55532" x="20463"/>
                  </a:lnTo>
                  <a:lnTo>
                    <a:pt y="56559" x="21670"/>
                  </a:lnTo>
                  <a:lnTo>
                    <a:pt y="57524" x="22937"/>
                  </a:lnTo>
                  <a:lnTo>
                    <a:pt y="58430" x="24205"/>
                  </a:lnTo>
                  <a:lnTo>
                    <a:pt y="59275" x="25593"/>
                  </a:lnTo>
                  <a:lnTo>
                    <a:pt y="60060" x="26982"/>
                  </a:lnTo>
                  <a:lnTo>
                    <a:pt y="60784" x="28430"/>
                  </a:lnTo>
                  <a:lnTo>
                    <a:pt y="61388" x="29939"/>
                  </a:lnTo>
                  <a:lnTo>
                    <a:pt y="61931" x="31509"/>
                  </a:lnTo>
                  <a:lnTo>
                    <a:pt y="62414" x="33138"/>
                  </a:lnTo>
                  <a:lnTo>
                    <a:pt y="62836" x="34768"/>
                  </a:lnTo>
                  <a:lnTo>
                    <a:pt y="63138" x="36519"/>
                  </a:lnTo>
                  <a:lnTo>
                    <a:pt y="63379" x="38269"/>
                  </a:lnTo>
                  <a:lnTo>
                    <a:pt y="63500" x="40080"/>
                  </a:lnTo>
                  <a:lnTo>
                    <a:pt y="63561" x="41891"/>
                  </a:lnTo>
                  <a:lnTo>
                    <a:pt y="63561" x="41891"/>
                  </a:lnTo>
                  <a:lnTo>
                    <a:pt y="63500" x="43943"/>
                  </a:lnTo>
                  <a:lnTo>
                    <a:pt y="63379" x="45814"/>
                  </a:lnTo>
                  <a:lnTo>
                    <a:pt y="63138" x="47444"/>
                  </a:lnTo>
                  <a:lnTo>
                    <a:pt y="62836" x="48893"/>
                  </a:lnTo>
                  <a:lnTo>
                    <a:pt y="62474" x="50160"/>
                  </a:lnTo>
                  <a:lnTo>
                    <a:pt y="62112" x="51368"/>
                  </a:lnTo>
                  <a:lnTo>
                    <a:pt y="61267" x="53480"/>
                  </a:lnTo>
                  <a:lnTo>
                    <a:pt y="46599" x="53480"/>
                  </a:lnTo>
                  <a:lnTo>
                    <a:pt y="47323" x="39718"/>
                  </a:lnTo>
                  <a:lnTo>
                    <a:pt y="43400" x="47022"/>
                  </a:lnTo>
                  <a:lnTo>
                    <a:pt y="43400" x="66398"/>
                  </a:lnTo>
                  <a:lnTo>
                    <a:pt y="45633" x="63983"/>
                  </a:lnTo>
                  <a:lnTo>
                    <a:pt y="45633" x="63983"/>
                  </a:lnTo>
                  <a:lnTo>
                    <a:pt y="45995" x="63621"/>
                  </a:lnTo>
                  <a:lnTo>
                    <a:pt y="46297" x="63379"/>
                  </a:lnTo>
                  <a:lnTo>
                    <a:pt y="46659" x="63198"/>
                  </a:lnTo>
                  <a:lnTo>
                    <a:pt y="47142" x="63078"/>
                  </a:lnTo>
                  <a:lnTo>
                    <a:pt y="47142" x="63078"/>
                  </a:lnTo>
                  <a:lnTo>
                    <a:pt y="49255" x="62957"/>
                  </a:lnTo>
                  <a:lnTo>
                    <a:pt y="51488" x="62897"/>
                  </a:lnTo>
                  <a:lnTo>
                    <a:pt y="62655" x="6289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07" id="107"/>
            <p:cNvSpPr/>
            <p:nvPr/>
          </p:nvSpPr>
          <p:spPr>
            <a:xfrm>
              <a:off y="1685724" x="5530275"/>
              <a:ext cy="1614700" cx="602125"/>
            </a:xfrm>
            <a:custGeom>
              <a:pathLst>
                <a:path extrusionOk="0" h="64588" w="24085">
                  <a:moveTo>
                    <a:pt y="1" x="6882"/>
                  </a:moveTo>
                  <a:lnTo>
                    <a:pt y="3320" x="1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close/>
                </a:path>
              </a:pathLst>
            </a:custGeom>
            <a:solidFill>
              <a:srgbClr val="49A94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08" id="108"/>
            <p:cNvSpPr/>
            <p:nvPr/>
          </p:nvSpPr>
          <p:spPr>
            <a:xfrm>
              <a:off y="1685724" x="5530275"/>
              <a:ext cy="1614700" cx="602125"/>
            </a:xfrm>
            <a:custGeom>
              <a:pathLst>
                <a:path extrusionOk="0" h="64588" w="24085" fill="none">
                  <a:moveTo>
                    <a:pt y="62112" x="19437"/>
                  </a:move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lnTo>
                    <a:pt y="1" x="6882"/>
                  </a:lnTo>
                  <a:lnTo>
                    <a:pt y="3320" x="1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09" id="109"/>
            <p:cNvSpPr/>
            <p:nvPr/>
          </p:nvSpPr>
          <p:spPr>
            <a:xfrm>
              <a:off y="2253125" x="6148976"/>
              <a:ext cy="1091050" cx="947700"/>
            </a:xfrm>
            <a:custGeom>
              <a:pathLst>
                <a:path extrusionOk="0" h="43642" w="37908">
                  <a:moveTo>
                    <a:pt y="3018" x="18230"/>
                  </a:moveTo>
                  <a:lnTo>
                    <a:pt y="3079" x="19135"/>
                  </a:lnTo>
                  <a:lnTo>
                    <a:pt y="3199" x="19980"/>
                  </a:lnTo>
                  <a:lnTo>
                    <a:pt y="3441" x="20886"/>
                  </a:lnTo>
                  <a:lnTo>
                    <a:pt y="3682" x="21671"/>
                  </a:lnTo>
                  <a:lnTo>
                    <a:pt y="4105" x="22455"/>
                  </a:lnTo>
                  <a:lnTo>
                    <a:pt y="4527" x="23180"/>
                  </a:lnTo>
                  <a:lnTo>
                    <a:pt y="5010" x="23904"/>
                  </a:lnTo>
                  <a:lnTo>
                    <a:pt y="5554" x="24568"/>
                  </a:lnTo>
                  <a:lnTo>
                    <a:pt y="6097" x="25111"/>
                  </a:lnTo>
                  <a:lnTo>
                    <a:pt y="6761" x="25654"/>
                  </a:lnTo>
                  <a:lnTo>
                    <a:pt y="7364" x="26077"/>
                  </a:lnTo>
                  <a:lnTo>
                    <a:pt y="8028" x="26499"/>
                  </a:lnTo>
                  <a:lnTo>
                    <a:pt y="8753" x="26801"/>
                  </a:lnTo>
                  <a:lnTo>
                    <a:pt y="9417" x="26982"/>
                  </a:lnTo>
                  <a:lnTo>
                    <a:pt y="10141" x="27163"/>
                  </a:lnTo>
                  <a:lnTo>
                    <a:pt y="10805" x="27224"/>
                  </a:lnTo>
                  <a:lnTo>
                    <a:pt y="11228" x="27163"/>
                  </a:lnTo>
                  <a:lnTo>
                    <a:pt y="11650" x="27043"/>
                  </a:lnTo>
                  <a:lnTo>
                    <a:pt y="11952" x="26801"/>
                  </a:lnTo>
                  <a:lnTo>
                    <a:pt y="12254" x="26499"/>
                  </a:lnTo>
                  <a:lnTo>
                    <a:pt y="12555" x="26137"/>
                  </a:lnTo>
                  <a:lnTo>
                    <a:pt y="12797" x="25715"/>
                  </a:lnTo>
                  <a:lnTo>
                    <a:pt y="13280" x="24568"/>
                  </a:lnTo>
                  <a:lnTo>
                    <a:pt y="20402" x="8089"/>
                  </a:lnTo>
                  <a:lnTo>
                    <a:pt y="17988" x="7908"/>
                  </a:lnTo>
                  <a:lnTo>
                    <a:pt y="16781" x="7787"/>
                  </a:lnTo>
                  <a:lnTo>
                    <a:pt y="15634" x="7787"/>
                  </a:lnTo>
                  <a:lnTo>
                    <a:pt y="14728" x="7787"/>
                  </a:lnTo>
                  <a:lnTo>
                    <a:pt y="13883" x="7848"/>
                  </a:lnTo>
                  <a:lnTo>
                    <a:pt y="13038" x="7969"/>
                  </a:lnTo>
                  <a:lnTo>
                    <a:pt y="12254" x="8089"/>
                  </a:lnTo>
                  <a:lnTo>
                    <a:pt y="11529" x="8270"/>
                  </a:lnTo>
                  <a:lnTo>
                    <a:pt y="10805" x="8451"/>
                  </a:lnTo>
                  <a:lnTo>
                    <a:pt y="10141" x="8633"/>
                  </a:lnTo>
                  <a:lnTo>
                    <a:pt y="9537" x="8934"/>
                  </a:lnTo>
                  <a:lnTo>
                    <a:pt y="8934" x="9176"/>
                  </a:lnTo>
                  <a:lnTo>
                    <a:pt y="8330" x="9478"/>
                  </a:lnTo>
                  <a:lnTo>
                    <a:pt y="7304" x="10142"/>
                  </a:lnTo>
                  <a:lnTo>
                    <a:pt y="6399" x="10866"/>
                  </a:lnTo>
                  <a:lnTo>
                    <a:pt y="5614" x="11651"/>
                  </a:lnTo>
                  <a:lnTo>
                    <a:pt y="4950" x="12435"/>
                  </a:lnTo>
                  <a:lnTo>
                    <a:pt y="4407" x="13341"/>
                  </a:lnTo>
                  <a:lnTo>
                    <a:pt y="3984" x="14186"/>
                  </a:lnTo>
                  <a:lnTo>
                    <a:pt y="3622" x="15031"/>
                  </a:lnTo>
                  <a:lnTo>
                    <a:pt y="3320" x="15876"/>
                  </a:lnTo>
                  <a:lnTo>
                    <a:pt y="3139" x="16721"/>
                  </a:lnTo>
                  <a:lnTo>
                    <a:pt y="3018" x="17506"/>
                  </a:lnTo>
                  <a:close/>
                  <a:moveTo>
                    <a:pt y="0" x="20765"/>
                  </a:moveTo>
                  <a:lnTo>
                    <a:pt y="61" x="19860"/>
                  </a:lnTo>
                  <a:lnTo>
                    <a:pt y="121" x="18954"/>
                  </a:lnTo>
                  <a:lnTo>
                    <a:pt y="181" x="18109"/>
                  </a:lnTo>
                  <a:lnTo>
                    <a:pt y="363" x="17204"/>
                  </a:lnTo>
                  <a:lnTo>
                    <a:pt y="544" x="16298"/>
                  </a:lnTo>
                  <a:lnTo>
                    <a:pt y="725" x="15393"/>
                  </a:lnTo>
                  <a:lnTo>
                    <a:pt y="1026" x="14488"/>
                  </a:lnTo>
                  <a:lnTo>
                    <a:pt y="1328" x="13582"/>
                  </a:lnTo>
                  <a:lnTo>
                    <a:pt y="1630" x="12677"/>
                  </a:lnTo>
                  <a:lnTo>
                    <a:pt y="2053" x="11771"/>
                  </a:lnTo>
                  <a:lnTo>
                    <a:pt y="2475" x="10926"/>
                  </a:lnTo>
                  <a:lnTo>
                    <a:pt y="2958" x="10081"/>
                  </a:lnTo>
                  <a:lnTo>
                    <a:pt y="3441" x="9236"/>
                  </a:lnTo>
                  <a:lnTo>
                    <a:pt y="3984" x="8451"/>
                  </a:lnTo>
                  <a:lnTo>
                    <a:pt y="4588" x="7667"/>
                  </a:lnTo>
                  <a:lnTo>
                    <a:pt y="5191" x="6882"/>
                  </a:lnTo>
                  <a:lnTo>
                    <a:pt y="5916" x="6158"/>
                  </a:lnTo>
                  <a:lnTo>
                    <a:pt y="6580" x="5433"/>
                  </a:lnTo>
                  <a:lnTo>
                    <a:pt y="7364" x="4769"/>
                  </a:lnTo>
                  <a:lnTo>
                    <a:pt y="8149" x="4105"/>
                  </a:lnTo>
                  <a:lnTo>
                    <a:pt y="8994" x="3502"/>
                  </a:lnTo>
                  <a:lnTo>
                    <a:pt y="9900" x="2898"/>
                  </a:lnTo>
                  <a:lnTo>
                    <a:pt y="10805" x="2415"/>
                  </a:lnTo>
                  <a:lnTo>
                    <a:pt y="11771" x="1932"/>
                  </a:lnTo>
                  <a:lnTo>
                    <a:pt y="12737" x="1510"/>
                  </a:lnTo>
                  <a:lnTo>
                    <a:pt y="13823" x="1087"/>
                  </a:lnTo>
                  <a:lnTo>
                    <a:pt y="14910" x="786"/>
                  </a:lnTo>
                  <a:lnTo>
                    <a:pt y="15996" x="484"/>
                  </a:lnTo>
                  <a:lnTo>
                    <a:pt y="17203" x="303"/>
                  </a:lnTo>
                  <a:lnTo>
                    <a:pt y="18411" x="122"/>
                  </a:lnTo>
                  <a:lnTo>
                    <a:pt y="19678" x="1"/>
                  </a:lnTo>
                  <a:lnTo>
                    <a:pt y="20946" x="1"/>
                  </a:lnTo>
                  <a:lnTo>
                    <a:pt y="22274" x="1"/>
                  </a:lnTo>
                  <a:lnTo>
                    <a:pt y="23541" x="122"/>
                  </a:lnTo>
                  <a:lnTo>
                    <a:pt y="24869" x="303"/>
                  </a:lnTo>
                  <a:lnTo>
                    <a:pt y="26197" x="544"/>
                  </a:lnTo>
                  <a:lnTo>
                    <a:pt y="27525" x="846"/>
                  </a:lnTo>
                  <a:lnTo>
                    <a:pt y="28793" x="1208"/>
                  </a:lnTo>
                  <a:lnTo>
                    <a:pt y="30121" x="1691"/>
                  </a:lnTo>
                  <a:lnTo>
                    <a:pt y="31388" x="2174"/>
                  </a:lnTo>
                  <a:lnTo>
                    <a:pt y="32656" x="2778"/>
                  </a:lnTo>
                  <a:lnTo>
                    <a:pt y="33863" x="3502"/>
                  </a:lnTo>
                  <a:lnTo>
                    <a:pt y="35010" x="4226"/>
                  </a:lnTo>
                  <a:lnTo>
                    <a:pt y="36157" x="5071"/>
                  </a:lnTo>
                  <a:lnTo>
                    <a:pt y="37243" x="5977"/>
                  </a:lnTo>
                  <a:lnTo>
                    <a:pt y="38269" x="7003"/>
                  </a:lnTo>
                  <a:lnTo>
                    <a:pt y="39235" x="8089"/>
                  </a:lnTo>
                  <a:lnTo>
                    <a:pt y="40080" x="9236"/>
                  </a:lnTo>
                  <a:lnTo>
                    <a:pt y="40684" x="10081"/>
                  </a:lnTo>
                  <a:lnTo>
                    <a:pt y="41227" x="10987"/>
                  </a:lnTo>
                  <a:lnTo>
                    <a:pt y="41650" x="11832"/>
                  </a:lnTo>
                  <a:lnTo>
                    <a:pt y="42072" x="12677"/>
                  </a:lnTo>
                  <a:lnTo>
                    <a:pt y="42374" x="13522"/>
                  </a:lnTo>
                  <a:lnTo>
                    <a:pt y="42676" x="14307"/>
                  </a:lnTo>
                  <a:lnTo>
                    <a:pt y="42917" x="15152"/>
                  </a:lnTo>
                  <a:lnTo>
                    <a:pt y="43098" x="15936"/>
                  </a:lnTo>
                  <a:lnTo>
                    <a:pt y="43400" x="17445"/>
                  </a:lnTo>
                  <a:lnTo>
                    <a:pt y="43581" x="18834"/>
                  </a:lnTo>
                  <a:lnTo>
                    <a:pt y="43641" x="20162"/>
                  </a:lnTo>
                  <a:lnTo>
                    <a:pt y="43641" x="22335"/>
                  </a:lnTo>
                  <a:lnTo>
                    <a:pt y="43581" x="23421"/>
                  </a:lnTo>
                  <a:lnTo>
                    <a:pt y="43460" x="24508"/>
                  </a:lnTo>
                  <a:lnTo>
                    <a:pt y="43279" x="25594"/>
                  </a:lnTo>
                  <a:lnTo>
                    <a:pt y="43038" x="26741"/>
                  </a:lnTo>
                  <a:lnTo>
                    <a:pt y="42736" x="27827"/>
                  </a:lnTo>
                  <a:lnTo>
                    <a:pt y="42374" x="28974"/>
                  </a:lnTo>
                  <a:lnTo>
                    <a:pt y="41891" x="30121"/>
                  </a:lnTo>
                  <a:lnTo>
                    <a:pt y="41529" x="30845"/>
                  </a:lnTo>
                  <a:lnTo>
                    <a:pt y="41106" x="31570"/>
                  </a:lnTo>
                  <a:lnTo>
                    <a:pt y="40261" x="33079"/>
                  </a:lnTo>
                  <a:lnTo>
                    <a:pt y="35734" x="37908"/>
                  </a:lnTo>
                  <a:lnTo>
                    <a:pt y="36881" x="35493"/>
                  </a:lnTo>
                  <a:lnTo>
                    <a:pt y="37424" x="34286"/>
                  </a:lnTo>
                  <a:lnTo>
                    <a:pt y="37907" x="32958"/>
                  </a:lnTo>
                  <a:lnTo>
                    <a:pt y="38330" x="31570"/>
                  </a:lnTo>
                  <a:lnTo>
                    <a:pt y="38632" x="30061"/>
                  </a:lnTo>
                  <a:lnTo>
                    <a:pt y="38813" x="28491"/>
                  </a:lnTo>
                  <a:lnTo>
                    <a:pt y="38873" x="27707"/>
                  </a:lnTo>
                  <a:lnTo>
                    <a:pt y="38933" x="26801"/>
                  </a:lnTo>
                  <a:lnTo>
                    <a:pt y="38873" x="26017"/>
                  </a:lnTo>
                  <a:lnTo>
                    <a:pt y="38813" x="25232"/>
                  </a:lnTo>
                  <a:lnTo>
                    <a:pt y="38752" x="24447"/>
                  </a:lnTo>
                  <a:lnTo>
                    <a:pt y="38632" x="23662"/>
                  </a:lnTo>
                  <a:lnTo>
                    <a:pt y="38450" x="22878"/>
                  </a:lnTo>
                  <a:lnTo>
                    <a:pt y="38209" x="22093"/>
                  </a:lnTo>
                  <a:lnTo>
                    <a:pt y="37968" x="21369"/>
                  </a:lnTo>
                  <a:lnTo>
                    <a:pt y="37666" x="20584"/>
                  </a:lnTo>
                  <a:lnTo>
                    <a:pt y="37364" x="19860"/>
                  </a:lnTo>
                  <a:lnTo>
                    <a:pt y="37002" x="19135"/>
                  </a:lnTo>
                  <a:lnTo>
                    <a:pt y="36640" x="18411"/>
                  </a:lnTo>
                  <a:lnTo>
                    <a:pt y="36157" x="17747"/>
                  </a:lnTo>
                  <a:lnTo>
                    <a:pt y="35734" x="17023"/>
                  </a:lnTo>
                  <a:lnTo>
                    <a:pt y="35251" x="16359"/>
                  </a:lnTo>
                  <a:lnTo>
                    <a:pt y="34708" x="15755"/>
                  </a:lnTo>
                  <a:lnTo>
                    <a:pt y="34104" x="15091"/>
                  </a:lnTo>
                  <a:lnTo>
                    <a:pt y="33501" x="14488"/>
                  </a:lnTo>
                  <a:lnTo>
                    <a:pt y="32897" x="13884"/>
                  </a:lnTo>
                  <a:lnTo>
                    <a:pt y="32233" x="13341"/>
                  </a:lnTo>
                  <a:lnTo>
                    <a:pt y="31509" x="12797"/>
                  </a:lnTo>
                  <a:lnTo>
                    <a:pt y="30785" x="12254"/>
                  </a:lnTo>
                  <a:lnTo>
                    <a:pt y="30000" x="11771"/>
                  </a:lnTo>
                  <a:lnTo>
                    <a:pt y="29215" x="11288"/>
                  </a:lnTo>
                  <a:lnTo>
                    <a:pt y="28370" x="10806"/>
                  </a:lnTo>
                  <a:lnTo>
                    <a:pt y="27525" x="10383"/>
                  </a:lnTo>
                  <a:lnTo>
                    <a:pt y="26620" x="9960"/>
                  </a:lnTo>
                  <a:lnTo>
                    <a:pt y="25714" x="9598"/>
                  </a:lnTo>
                  <a:lnTo>
                    <a:pt y="24748" x="9236"/>
                  </a:lnTo>
                  <a:lnTo>
                    <a:pt y="23783" x="8934"/>
                  </a:lnTo>
                  <a:lnTo>
                    <a:pt y="22817" x="8633"/>
                  </a:lnTo>
                  <a:lnTo>
                    <a:pt y="21730" x="8391"/>
                  </a:lnTo>
                  <a:lnTo>
                    <a:pt y="20704" x="8150"/>
                  </a:lnTo>
                  <a:lnTo>
                    <a:pt y="20161" x="15152"/>
                  </a:lnTo>
                  <a:lnTo>
                    <a:pt y="11529" x="36459"/>
                  </a:lnTo>
                  <a:lnTo>
                    <a:pt y="10684" x="36157"/>
                  </a:lnTo>
                  <a:lnTo>
                    <a:pt y="9658" x="35795"/>
                  </a:lnTo>
                  <a:lnTo>
                    <a:pt y="8572" x="35373"/>
                  </a:lnTo>
                  <a:lnTo>
                    <a:pt y="7364" x="34709"/>
                  </a:lnTo>
                  <a:lnTo>
                    <a:pt y="6761" x="34346"/>
                  </a:lnTo>
                  <a:lnTo>
                    <a:pt y="6157" x="33924"/>
                  </a:lnTo>
                  <a:lnTo>
                    <a:pt y="5554" x="33441"/>
                  </a:lnTo>
                  <a:lnTo>
                    <a:pt y="4950" x="32898"/>
                  </a:lnTo>
                  <a:lnTo>
                    <a:pt y="4286" x="32294"/>
                  </a:lnTo>
                  <a:lnTo>
                    <a:pt y="3682" x="31630"/>
                  </a:lnTo>
                  <a:lnTo>
                    <a:pt y="3139" x="30906"/>
                  </a:lnTo>
                  <a:lnTo>
                    <a:pt y="2536" x="30121"/>
                  </a:lnTo>
                  <a:lnTo>
                    <a:pt y="1932" x="29035"/>
                  </a:lnTo>
                  <a:lnTo>
                    <a:pt y="1449" x="27948"/>
                  </a:lnTo>
                  <a:lnTo>
                    <a:pt y="966" x="26801"/>
                  </a:lnTo>
                  <a:lnTo>
                    <a:pt y="664" x="25654"/>
                  </a:lnTo>
                  <a:lnTo>
                    <a:pt y="363" x="24447"/>
                  </a:lnTo>
                  <a:lnTo>
                    <a:pt y="181" x="23240"/>
                  </a:lnTo>
                  <a:lnTo>
                    <a:pt y="61" x="21972"/>
                  </a:lnTo>
                  <a:lnTo>
                    <a:pt y="0" x="20765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0" id="110"/>
            <p:cNvSpPr/>
            <p:nvPr/>
          </p:nvSpPr>
          <p:spPr>
            <a:xfrm>
              <a:off y="2328573" x="6343648"/>
              <a:ext cy="434625" cx="485925"/>
            </a:xfrm>
            <a:custGeom>
              <a:pathLst>
                <a:path extrusionOk="0" h="17385" w="19437" fill="none">
                  <a:moveTo>
                    <a:pt y="10262" x="16781"/>
                  </a:moveTo>
                  <a:lnTo>
                    <a:pt y="10262" x="16781"/>
                  </a:lnTo>
                  <a:lnTo>
                    <a:pt y="9779" x="17928"/>
                  </a:lnTo>
                  <a:lnTo>
                    <a:pt y="9537" x="18350"/>
                  </a:lnTo>
                  <a:lnTo>
                    <a:pt y="9236" x="18712"/>
                  </a:lnTo>
                  <a:lnTo>
                    <a:pt y="8934" x="19014"/>
                  </a:lnTo>
                  <a:lnTo>
                    <a:pt y="8632" x="19256"/>
                  </a:lnTo>
                  <a:lnTo>
                    <a:pt y="8210" x="19376"/>
                  </a:lnTo>
                  <a:lnTo>
                    <a:pt y="7787" x="19437"/>
                  </a:lnTo>
                  <a:lnTo>
                    <a:pt y="7787" x="19437"/>
                  </a:lnTo>
                  <a:lnTo>
                    <a:pt y="7123" x="19376"/>
                  </a:lnTo>
                  <a:lnTo>
                    <a:pt y="6399" x="19195"/>
                  </a:lnTo>
                  <a:lnTo>
                    <a:pt y="5735" x="19014"/>
                  </a:lnTo>
                  <a:lnTo>
                    <a:pt y="5010" x="18712"/>
                  </a:lnTo>
                  <a:lnTo>
                    <a:pt y="4346" x="18290"/>
                  </a:lnTo>
                  <a:lnTo>
                    <a:pt y="3743" x="17867"/>
                  </a:lnTo>
                  <a:lnTo>
                    <a:pt y="3079" x="17324"/>
                  </a:lnTo>
                  <a:lnTo>
                    <a:pt y="2536" x="16781"/>
                  </a:lnTo>
                  <a:lnTo>
                    <a:pt y="1992" x="16117"/>
                  </a:lnTo>
                  <a:lnTo>
                    <a:pt y="1509" x="15393"/>
                  </a:lnTo>
                  <a:lnTo>
                    <a:pt y="1087" x="14668"/>
                  </a:lnTo>
                  <a:lnTo>
                    <a:pt y="664" x="13884"/>
                  </a:lnTo>
                  <a:lnTo>
                    <a:pt y="423" x="13099"/>
                  </a:lnTo>
                  <a:lnTo>
                    <a:pt y="181" x="12193"/>
                  </a:lnTo>
                  <a:lnTo>
                    <a:pt y="61" x="11348"/>
                  </a:lnTo>
                  <a:lnTo>
                    <a:pt y="0" x="10443"/>
                  </a:lnTo>
                  <a:lnTo>
                    <a:pt y="0" x="10443"/>
                  </a:lnTo>
                  <a:lnTo>
                    <a:pt y="0" x="9719"/>
                  </a:lnTo>
                  <a:lnTo>
                    <a:pt y="121" x="8934"/>
                  </a:lnTo>
                  <a:lnTo>
                    <a:pt y="302" x="8089"/>
                  </a:lnTo>
                  <a:lnTo>
                    <a:pt y="604" x="7244"/>
                  </a:lnTo>
                  <a:lnTo>
                    <a:pt y="966" x="6399"/>
                  </a:lnTo>
                  <a:lnTo>
                    <a:pt y="1389" x="5554"/>
                  </a:lnTo>
                  <a:lnTo>
                    <a:pt y="1932" x="4648"/>
                  </a:lnTo>
                  <a:lnTo>
                    <a:pt y="2596" x="3864"/>
                  </a:lnTo>
                  <a:lnTo>
                    <a:pt y="3381" x="3079"/>
                  </a:lnTo>
                  <a:lnTo>
                    <a:pt y="4286" x="2355"/>
                  </a:lnTo>
                  <a:lnTo>
                    <a:pt y="5312" x="1691"/>
                  </a:lnTo>
                  <a:lnTo>
                    <a:pt y="5916" x="1389"/>
                  </a:lnTo>
                  <a:lnTo>
                    <a:pt y="6519" x="1147"/>
                  </a:lnTo>
                  <a:lnTo>
                    <a:pt y="7123" x="846"/>
                  </a:lnTo>
                  <a:lnTo>
                    <a:pt y="7787" x="664"/>
                  </a:lnTo>
                  <a:lnTo>
                    <a:pt y="8511" x="483"/>
                  </a:lnTo>
                  <a:lnTo>
                    <a:pt y="9236" x="302"/>
                  </a:lnTo>
                  <a:lnTo>
                    <a:pt y="10020" x="182"/>
                  </a:lnTo>
                  <a:lnTo>
                    <a:pt y="10865" x="61"/>
                  </a:lnTo>
                  <a:lnTo>
                    <a:pt y="11710" x="0"/>
                  </a:lnTo>
                  <a:lnTo>
                    <a:pt y="12616" x="0"/>
                  </a:lnTo>
                  <a:lnTo>
                    <a:pt y="12616" x="0"/>
                  </a:lnTo>
                  <a:lnTo>
                    <a:pt y="13763" x="0"/>
                  </a:lnTo>
                  <a:lnTo>
                    <a:pt y="14970" x="121"/>
                  </a:lnTo>
                  <a:lnTo>
                    <a:pt y="17384" x="302"/>
                  </a:lnTo>
                  <a:lnTo>
                    <a:pt y="10262" x="16781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1" id="111"/>
            <p:cNvSpPr/>
            <p:nvPr/>
          </p:nvSpPr>
          <p:spPr>
            <a:xfrm>
              <a:off y="2253125" x="6148976"/>
              <a:ext cy="1091050" cx="947700"/>
            </a:xfrm>
            <a:custGeom>
              <a:pathLst>
                <a:path extrusionOk="0" h="43642" w="37908" fill="none">
                  <a:moveTo>
                    <a:pt y="40261" x="33079"/>
                  </a:moveTo>
                  <a:lnTo>
                    <a:pt y="40261" x="33079"/>
                  </a:lnTo>
                  <a:lnTo>
                    <a:pt y="41106" x="31570"/>
                  </a:lnTo>
                  <a:lnTo>
                    <a:pt y="41529" x="30845"/>
                  </a:lnTo>
                  <a:lnTo>
                    <a:pt y="41891" x="30121"/>
                  </a:lnTo>
                  <a:lnTo>
                    <a:pt y="41891" x="30121"/>
                  </a:lnTo>
                  <a:lnTo>
                    <a:pt y="42374" x="28974"/>
                  </a:lnTo>
                  <a:lnTo>
                    <a:pt y="42736" x="27827"/>
                  </a:lnTo>
                  <a:lnTo>
                    <a:pt y="43038" x="26741"/>
                  </a:lnTo>
                  <a:lnTo>
                    <a:pt y="43279" x="25594"/>
                  </a:lnTo>
                  <a:lnTo>
                    <a:pt y="43460" x="24508"/>
                  </a:lnTo>
                  <a:lnTo>
                    <a:pt y="43581" x="23421"/>
                  </a:lnTo>
                  <a:lnTo>
                    <a:pt y="43641" x="22335"/>
                  </a:lnTo>
                  <a:lnTo>
                    <a:pt y="43641" x="21308"/>
                  </a:lnTo>
                  <a:lnTo>
                    <a:pt y="43641" x="21308"/>
                  </a:lnTo>
                  <a:lnTo>
                    <a:pt y="43641" x="20162"/>
                  </a:lnTo>
                  <a:lnTo>
                    <a:pt y="43581" x="18834"/>
                  </a:lnTo>
                  <a:lnTo>
                    <a:pt y="43400" x="17445"/>
                  </a:lnTo>
                  <a:lnTo>
                    <a:pt y="43098" x="15936"/>
                  </a:lnTo>
                  <a:lnTo>
                    <a:pt y="42917" x="15152"/>
                  </a:lnTo>
                  <a:lnTo>
                    <a:pt y="42676" x="14307"/>
                  </a:lnTo>
                  <a:lnTo>
                    <a:pt y="42374" x="13522"/>
                  </a:lnTo>
                  <a:lnTo>
                    <a:pt y="42072" x="12677"/>
                  </a:lnTo>
                  <a:lnTo>
                    <a:pt y="41650" x="11832"/>
                  </a:lnTo>
                  <a:lnTo>
                    <a:pt y="41227" x="10987"/>
                  </a:lnTo>
                  <a:lnTo>
                    <a:pt y="40684" x="10081"/>
                  </a:lnTo>
                  <a:lnTo>
                    <a:pt y="40080" x="9236"/>
                  </a:lnTo>
                  <a:lnTo>
                    <a:pt y="40080" x="9236"/>
                  </a:lnTo>
                  <a:lnTo>
                    <a:pt y="39235" x="8089"/>
                  </a:lnTo>
                  <a:lnTo>
                    <a:pt y="38269" x="7003"/>
                  </a:lnTo>
                  <a:lnTo>
                    <a:pt y="37243" x="5977"/>
                  </a:lnTo>
                  <a:lnTo>
                    <a:pt y="36157" x="5071"/>
                  </a:lnTo>
                  <a:lnTo>
                    <a:pt y="35010" x="4226"/>
                  </a:lnTo>
                  <a:lnTo>
                    <a:pt y="33863" x="3502"/>
                  </a:lnTo>
                  <a:lnTo>
                    <a:pt y="32656" x="2778"/>
                  </a:lnTo>
                  <a:lnTo>
                    <a:pt y="31388" x="2174"/>
                  </a:lnTo>
                  <a:lnTo>
                    <a:pt y="30121" x="1691"/>
                  </a:lnTo>
                  <a:lnTo>
                    <a:pt y="28793" x="1208"/>
                  </a:lnTo>
                  <a:lnTo>
                    <a:pt y="27525" x="846"/>
                  </a:lnTo>
                  <a:lnTo>
                    <a:pt y="26197" x="544"/>
                  </a:lnTo>
                  <a:lnTo>
                    <a:pt y="24869" x="303"/>
                  </a:lnTo>
                  <a:lnTo>
                    <a:pt y="23541" x="122"/>
                  </a:lnTo>
                  <a:lnTo>
                    <a:pt y="22274" x="1"/>
                  </a:lnTo>
                  <a:lnTo>
                    <a:pt y="20946" x="1"/>
                  </a:lnTo>
                  <a:lnTo>
                    <a:pt y="20946" x="1"/>
                  </a:lnTo>
                  <a:lnTo>
                    <a:pt y="19678" x="1"/>
                  </a:lnTo>
                  <a:lnTo>
                    <a:pt y="18411" x="122"/>
                  </a:lnTo>
                  <a:lnTo>
                    <a:pt y="17203" x="303"/>
                  </a:lnTo>
                  <a:lnTo>
                    <a:pt y="15996" x="484"/>
                  </a:lnTo>
                  <a:lnTo>
                    <a:pt y="14910" x="786"/>
                  </a:lnTo>
                  <a:lnTo>
                    <a:pt y="13823" x="1087"/>
                  </a:lnTo>
                  <a:lnTo>
                    <a:pt y="12737" x="1510"/>
                  </a:lnTo>
                  <a:lnTo>
                    <a:pt y="11771" x="1932"/>
                  </a:lnTo>
                  <a:lnTo>
                    <a:pt y="10805" x="2415"/>
                  </a:lnTo>
                  <a:lnTo>
                    <a:pt y="9900" x="2898"/>
                  </a:lnTo>
                  <a:lnTo>
                    <a:pt y="8994" x="3502"/>
                  </a:lnTo>
                  <a:lnTo>
                    <a:pt y="8149" x="4105"/>
                  </a:lnTo>
                  <a:lnTo>
                    <a:pt y="7364" x="4769"/>
                  </a:lnTo>
                  <a:lnTo>
                    <a:pt y="6580" x="5433"/>
                  </a:lnTo>
                  <a:lnTo>
                    <a:pt y="5916" x="6158"/>
                  </a:lnTo>
                  <a:lnTo>
                    <a:pt y="5191" x="6882"/>
                  </a:lnTo>
                  <a:lnTo>
                    <a:pt y="4588" x="7667"/>
                  </a:lnTo>
                  <a:lnTo>
                    <a:pt y="3984" x="8451"/>
                  </a:lnTo>
                  <a:lnTo>
                    <a:pt y="3441" x="9236"/>
                  </a:lnTo>
                  <a:lnTo>
                    <a:pt y="2958" x="10081"/>
                  </a:lnTo>
                  <a:lnTo>
                    <a:pt y="2475" x="10926"/>
                  </a:lnTo>
                  <a:lnTo>
                    <a:pt y="2053" x="11771"/>
                  </a:lnTo>
                  <a:lnTo>
                    <a:pt y="1630" x="12677"/>
                  </a:lnTo>
                  <a:lnTo>
                    <a:pt y="1328" x="13582"/>
                  </a:lnTo>
                  <a:lnTo>
                    <a:pt y="1026" x="14488"/>
                  </a:lnTo>
                  <a:lnTo>
                    <a:pt y="725" x="15393"/>
                  </a:lnTo>
                  <a:lnTo>
                    <a:pt y="544" x="16298"/>
                  </a:lnTo>
                  <a:lnTo>
                    <a:pt y="363" x="17204"/>
                  </a:lnTo>
                  <a:lnTo>
                    <a:pt y="181" x="18109"/>
                  </a:lnTo>
                  <a:lnTo>
                    <a:pt y="121" x="18954"/>
                  </a:lnTo>
                  <a:lnTo>
                    <a:pt y="61" x="19860"/>
                  </a:lnTo>
                  <a:lnTo>
                    <a:pt y="0" x="20765"/>
                  </a:lnTo>
                  <a:lnTo>
                    <a:pt y="0" x="20765"/>
                  </a:lnTo>
                  <a:lnTo>
                    <a:pt y="61" x="21972"/>
                  </a:lnTo>
                  <a:lnTo>
                    <a:pt y="181" x="23240"/>
                  </a:lnTo>
                  <a:lnTo>
                    <a:pt y="363" x="24447"/>
                  </a:lnTo>
                  <a:lnTo>
                    <a:pt y="664" x="25654"/>
                  </a:lnTo>
                  <a:lnTo>
                    <a:pt y="966" x="26801"/>
                  </a:lnTo>
                  <a:lnTo>
                    <a:pt y="1449" x="27948"/>
                  </a:lnTo>
                  <a:lnTo>
                    <a:pt y="1932" x="29035"/>
                  </a:lnTo>
                  <a:lnTo>
                    <a:pt y="2536" x="30121"/>
                  </a:lnTo>
                  <a:lnTo>
                    <a:pt y="2536" x="30121"/>
                  </a:lnTo>
                  <a:lnTo>
                    <a:pt y="3139" x="30906"/>
                  </a:lnTo>
                  <a:lnTo>
                    <a:pt y="3682" x="31630"/>
                  </a:lnTo>
                  <a:lnTo>
                    <a:pt y="4286" x="32294"/>
                  </a:lnTo>
                  <a:lnTo>
                    <a:pt y="4950" x="32898"/>
                  </a:lnTo>
                  <a:lnTo>
                    <a:pt y="5554" x="33441"/>
                  </a:lnTo>
                  <a:lnTo>
                    <a:pt y="6157" x="33924"/>
                  </a:lnTo>
                  <a:lnTo>
                    <a:pt y="6761" x="34346"/>
                  </a:lnTo>
                  <a:lnTo>
                    <a:pt y="7364" x="34709"/>
                  </a:lnTo>
                  <a:lnTo>
                    <a:pt y="8572" x="35373"/>
                  </a:lnTo>
                  <a:lnTo>
                    <a:pt y="9658" x="35795"/>
                  </a:lnTo>
                  <a:lnTo>
                    <a:pt y="10684" x="36157"/>
                  </a:lnTo>
                  <a:lnTo>
                    <a:pt y="11529" x="36459"/>
                  </a:lnTo>
                  <a:lnTo>
                    <a:pt y="20161" x="15152"/>
                  </a:lnTo>
                  <a:lnTo>
                    <a:pt y="20704" x="8150"/>
                  </a:lnTo>
                  <a:lnTo>
                    <a:pt y="20704" x="8150"/>
                  </a:lnTo>
                  <a:lnTo>
                    <a:pt y="21730" x="8391"/>
                  </a:lnTo>
                  <a:lnTo>
                    <a:pt y="22817" x="8633"/>
                  </a:lnTo>
                  <a:lnTo>
                    <a:pt y="23783" x="8934"/>
                  </a:lnTo>
                  <a:lnTo>
                    <a:pt y="24748" x="9236"/>
                  </a:lnTo>
                  <a:lnTo>
                    <a:pt y="25714" x="9598"/>
                  </a:lnTo>
                  <a:lnTo>
                    <a:pt y="26620" x="9960"/>
                  </a:lnTo>
                  <a:lnTo>
                    <a:pt y="27525" x="10383"/>
                  </a:lnTo>
                  <a:lnTo>
                    <a:pt y="28370" x="10806"/>
                  </a:lnTo>
                  <a:lnTo>
                    <a:pt y="29215" x="11288"/>
                  </a:lnTo>
                  <a:lnTo>
                    <a:pt y="30000" x="11771"/>
                  </a:lnTo>
                  <a:lnTo>
                    <a:pt y="30785" x="12254"/>
                  </a:lnTo>
                  <a:lnTo>
                    <a:pt y="31509" x="12797"/>
                  </a:lnTo>
                  <a:lnTo>
                    <a:pt y="32233" x="13341"/>
                  </a:lnTo>
                  <a:lnTo>
                    <a:pt y="32897" x="13884"/>
                  </a:lnTo>
                  <a:lnTo>
                    <a:pt y="33501" x="14488"/>
                  </a:lnTo>
                  <a:lnTo>
                    <a:pt y="34104" x="15091"/>
                  </a:lnTo>
                  <a:lnTo>
                    <a:pt y="34708" x="15755"/>
                  </a:lnTo>
                  <a:lnTo>
                    <a:pt y="35251" x="16359"/>
                  </a:lnTo>
                  <a:lnTo>
                    <a:pt y="35734" x="17023"/>
                  </a:lnTo>
                  <a:lnTo>
                    <a:pt y="36157" x="17747"/>
                  </a:lnTo>
                  <a:lnTo>
                    <a:pt y="36640" x="18411"/>
                  </a:lnTo>
                  <a:lnTo>
                    <a:pt y="37002" x="19135"/>
                  </a:lnTo>
                  <a:lnTo>
                    <a:pt y="37364" x="19860"/>
                  </a:lnTo>
                  <a:lnTo>
                    <a:pt y="37666" x="20584"/>
                  </a:lnTo>
                  <a:lnTo>
                    <a:pt y="37968" x="21369"/>
                  </a:lnTo>
                  <a:lnTo>
                    <a:pt y="38209" x="22093"/>
                  </a:lnTo>
                  <a:lnTo>
                    <a:pt y="38450" x="22878"/>
                  </a:lnTo>
                  <a:lnTo>
                    <a:pt y="38632" x="23662"/>
                  </a:lnTo>
                  <a:lnTo>
                    <a:pt y="38752" x="24447"/>
                  </a:lnTo>
                  <a:lnTo>
                    <a:pt y="38813" x="25232"/>
                  </a:lnTo>
                  <a:lnTo>
                    <a:pt y="38873" x="26017"/>
                  </a:lnTo>
                  <a:lnTo>
                    <a:pt y="38933" x="26801"/>
                  </a:lnTo>
                  <a:lnTo>
                    <a:pt y="38933" x="26801"/>
                  </a:lnTo>
                  <a:lnTo>
                    <a:pt y="38873" x="27707"/>
                  </a:lnTo>
                  <a:lnTo>
                    <a:pt y="38813" x="28491"/>
                  </a:lnTo>
                  <a:lnTo>
                    <a:pt y="38632" x="30061"/>
                  </a:lnTo>
                  <a:lnTo>
                    <a:pt y="38330" x="31570"/>
                  </a:lnTo>
                  <a:lnTo>
                    <a:pt y="37907" x="32958"/>
                  </a:lnTo>
                  <a:lnTo>
                    <a:pt y="37424" x="34286"/>
                  </a:lnTo>
                  <a:lnTo>
                    <a:pt y="36881" x="35493"/>
                  </a:lnTo>
                  <a:lnTo>
                    <a:pt y="35734" x="37908"/>
                  </a:lnTo>
                  <a:lnTo>
                    <a:pt y="40261" x="33079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cxnSp>
        <p:nvCxnSpPr>
          <p:cNvPr name="Shape 112" id="112"/>
          <p:cNvCxnSpPr/>
          <p:nvPr/>
        </p:nvCxnSpPr>
        <p:spPr>
          <a:xfrm>
            <a:off y="1175787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13" id="113"/>
          <p:cNvCxnSpPr/>
          <p:nvPr/>
        </p:nvCxnSpPr>
        <p:spPr>
          <a:xfrm>
            <a:off y="6324600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114" id="114"/>
          <p:cNvSpPr/>
          <p:nvPr/>
        </p:nvSpPr>
        <p:spPr>
          <a:xfrm>
            <a:off y="6400800" x="5791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None/>
            </a:pPr>
            <a:r>
              <a:rPr lang="en"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Google Confidential and Proprietary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15" id="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116" id="116"/>
          <p:cNvGrpSpPr/>
          <p:nvPr/>
        </p:nvGrpSpPr>
        <p:grpSpPr>
          <a:xfrm>
            <a:off y="668722" x="7231463"/>
            <a:ext cy="451430" cx="1379137"/>
            <a:chOff y="1685724" x="247173"/>
            <a:chExt cy="2332975" cx="7134698"/>
          </a:xfrm>
        </p:grpSpPr>
        <p:sp>
          <p:nvSpPr>
            <p:cNvPr name="Shape 117" id="117"/>
            <p:cNvSpPr/>
            <p:nvPr/>
          </p:nvSpPr>
          <p:spPr>
            <a:xfrm>
              <a:off y="2271224" x="7066472"/>
              <a:ext cy="166025" cx="315400"/>
            </a:xfrm>
            <a:custGeom>
              <a:pathLst>
                <a:path extrusionOk="0" h="6641" w="12616">
                  <a:moveTo>
                    <a:pt y="1" x="1"/>
                  </a:move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  <a:lnTo>
                    <a:pt y="665" x="5011"/>
                  </a:lnTo>
                  <a:lnTo>
                    <a:pt y="1" x="5011"/>
                  </a:lnTo>
                  <a:close/>
                  <a:moveTo>
                    <a:pt y="1" x="5976"/>
                  </a:moveTo>
                  <a:lnTo>
                    <a:pt y="6640" x="5976"/>
                  </a:lnTo>
                  <a:lnTo>
                    <a:pt y="6640" x="6701"/>
                  </a:lnTo>
                  <a:lnTo>
                    <a:pt y="2415" x="6701"/>
                  </a:lnTo>
                  <a:lnTo>
                    <a:pt y="1510" x="6701"/>
                  </a:lnTo>
                  <a:lnTo>
                    <a:pt y="725" x="6640"/>
                  </a:lnTo>
                  <a:lnTo>
                    <a:pt y="725" x="6701"/>
                  </a:lnTo>
                  <a:lnTo>
                    <a:pt y="6640" x="8934"/>
                  </a:lnTo>
                  <a:lnTo>
                    <a:pt y="6640" x="9538"/>
                  </a:lnTo>
                  <a:lnTo>
                    <a:pt y="725" x="11831"/>
                  </a:lnTo>
                  <a:lnTo>
                    <a:pt y="725" x="11892"/>
                  </a:lnTo>
                  <a:lnTo>
                    <a:pt y="2355" x="11831"/>
                  </a:lnTo>
                  <a:lnTo>
                    <a:pt y="6640" x="11831"/>
                  </a:lnTo>
                  <a:lnTo>
                    <a:pt y="6640" x="12616"/>
                  </a:lnTo>
                  <a:lnTo>
                    <a:pt y="1" x="12616"/>
                  </a:lnTo>
                  <a:lnTo>
                    <a:pt y="1" x="11409"/>
                  </a:lnTo>
                  <a:lnTo>
                    <a:pt y="5494" x="9296"/>
                  </a:lnTo>
                  <a:lnTo>
                    <a:pt y="1" x="7184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8" id="118"/>
            <p:cNvSpPr/>
            <p:nvPr/>
          </p:nvSpPr>
          <p:spPr>
            <a:xfrm>
              <a:off y="2271224" x="7215872"/>
              <a:ext cy="166025" cx="166000"/>
            </a:xfrm>
            <a:custGeom>
              <a:pathLst>
                <a:path extrusionOk="0" h="6641" w="6640" fill="none">
                  <a:moveTo>
                    <a:pt y="6640" x="3562"/>
                  </a:moveTo>
                  <a:lnTo>
                    <a:pt y="725" x="5855"/>
                  </a:lnTo>
                  <a:lnTo>
                    <a:pt y="725" x="5916"/>
                  </a:lnTo>
                  <a:lnTo>
                    <a:pt y="725" x="5916"/>
                  </a:lnTo>
                  <a:lnTo>
                    <a:pt y="2355" x="5855"/>
                  </a:lnTo>
                  <a:lnTo>
                    <a:pt y="6640" x="5855"/>
                  </a:lnTo>
                  <a:lnTo>
                    <a:pt y="6640" x="6640"/>
                  </a:lnTo>
                  <a:lnTo>
                    <a:pt y="1" x="6640"/>
                  </a:lnTo>
                  <a:lnTo>
                    <a:pt y="1" x="5433"/>
                  </a:lnTo>
                  <a:lnTo>
                    <a:pt y="5494" x="3320"/>
                  </a:lnTo>
                  <a:lnTo>
                    <a:pt y="5494" x="3320"/>
                  </a:lnTo>
                  <a:lnTo>
                    <a:pt y="1" x="1208"/>
                  </a:lnTo>
                  <a:lnTo>
                    <a:pt y="1" x="0"/>
                  </a:lnTo>
                  <a:lnTo>
                    <a:pt y="6640" x="0"/>
                  </a:lnTo>
                  <a:lnTo>
                    <a:pt y="6640" x="725"/>
                  </a:lnTo>
                  <a:lnTo>
                    <a:pt y="2415" x="725"/>
                  </a:lnTo>
                  <a:lnTo>
                    <a:pt y="2415" x="725"/>
                  </a:lnTo>
                  <a:lnTo>
                    <a:pt y="1510" x="725"/>
                  </a:lnTo>
                  <a:lnTo>
                    <a:pt y="725" x="664"/>
                  </a:lnTo>
                  <a:lnTo>
                    <a:pt y="725" x="725"/>
                  </a:lnTo>
                  <a:lnTo>
                    <a:pt y="6640" x="2958"/>
                  </a:lnTo>
                  <a:lnTo>
                    <a:pt y="6640" x="3562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19" id="119"/>
            <p:cNvSpPr/>
            <p:nvPr/>
          </p:nvSpPr>
          <p:spPr>
            <a:xfrm>
              <a:off y="2271224" x="7066472"/>
              <a:ext cy="166025" cx="125275"/>
            </a:xfrm>
            <a:custGeom>
              <a:pathLst>
                <a:path extrusionOk="0" h="6641" w="5011" fill="none">
                  <a:moveTo>
                    <a:pt y="665" x="2898"/>
                  </a:moveTo>
                  <a:lnTo>
                    <a:pt y="665" x="5011"/>
                  </a:lnTo>
                  <a:lnTo>
                    <a:pt y="1" x="5011"/>
                  </a:lnTo>
                  <a:lnTo>
                    <a:pt y="1" x="1"/>
                  </a:ln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0" id="120"/>
            <p:cNvSpPr/>
            <p:nvPr/>
          </p:nvSpPr>
          <p:spPr>
            <a:xfrm>
              <a:off y="2284800" x="4422648"/>
              <a:ext cy="1733900" cx="1134825"/>
            </a:xfrm>
            <a:custGeom>
              <a:pathLst>
                <a:path extrusionOk="0" h="69356" w="45393">
                  <a:moveTo>
                    <a:pt y="3019" x="21610"/>
                  </a:moveTo>
                  <a:lnTo>
                    <a:pt y="3140" x="22334"/>
                  </a:lnTo>
                  <a:lnTo>
                    <a:pt y="3260" x="22938"/>
                  </a:lnTo>
                  <a:lnTo>
                    <a:pt y="3442" x="23602"/>
                  </a:lnTo>
                  <a:lnTo>
                    <a:pt y="3683" x="24206"/>
                  </a:lnTo>
                  <a:lnTo>
                    <a:pt y="3985" x="24809"/>
                  </a:lnTo>
                  <a:lnTo>
                    <a:pt y="4347" x="25352"/>
                  </a:lnTo>
                  <a:lnTo>
                    <a:pt y="4709" x="25896"/>
                  </a:lnTo>
                  <a:lnTo>
                    <a:pt y="5132" x="26439"/>
                  </a:lnTo>
                  <a:lnTo>
                    <a:pt y="5554" x="26922"/>
                  </a:lnTo>
                  <a:lnTo>
                    <a:pt y="6037" x="27405"/>
                  </a:lnTo>
                  <a:lnTo>
                    <a:pt y="6580" x="27888"/>
                  </a:lnTo>
                  <a:lnTo>
                    <a:pt y="7727" x="28733"/>
                  </a:lnTo>
                  <a:lnTo>
                    <a:pt y="8934" x="29517"/>
                  </a:lnTo>
                  <a:lnTo>
                    <a:pt y="10202" x="30181"/>
                  </a:lnTo>
                  <a:lnTo>
                    <a:pt y="11590" x="30785"/>
                  </a:lnTo>
                  <a:lnTo>
                    <a:pt y="12979" x="31268"/>
                  </a:lnTo>
                  <a:lnTo>
                    <a:pt y="14367" x="31690"/>
                  </a:lnTo>
                  <a:lnTo>
                    <a:pt y="15755" x="31992"/>
                  </a:lnTo>
                  <a:lnTo>
                    <a:pt y="17144" x="32234"/>
                  </a:lnTo>
                  <a:lnTo>
                    <a:pt y="18471" x="32354"/>
                  </a:lnTo>
                  <a:lnTo>
                    <a:pt y="19739" x="32415"/>
                  </a:lnTo>
                  <a:lnTo>
                    <a:pt y="20403" x="32415"/>
                  </a:lnTo>
                  <a:lnTo>
                    <a:pt y="21188" x="32354"/>
                  </a:lnTo>
                  <a:lnTo>
                    <a:pt y="22033" x="32234"/>
                  </a:lnTo>
                  <a:lnTo>
                    <a:pt y="22878" x="32052"/>
                  </a:lnTo>
                  <a:lnTo>
                    <a:pt y="23783" x="31751"/>
                  </a:lnTo>
                  <a:lnTo>
                    <a:pt y="24689" x="31388"/>
                  </a:lnTo>
                  <a:lnTo>
                    <a:pt y="25172" x="31087"/>
                  </a:lnTo>
                  <a:lnTo>
                    <a:pt y="25594" x="30845"/>
                  </a:lnTo>
                  <a:lnTo>
                    <a:pt y="26017" x="30483"/>
                  </a:lnTo>
                  <a:lnTo>
                    <a:pt y="26379" x="30121"/>
                  </a:lnTo>
                  <a:lnTo>
                    <a:pt y="26922" x="29517"/>
                  </a:lnTo>
                  <a:lnTo>
                    <a:pt y="27405" x="28853"/>
                  </a:lnTo>
                  <a:lnTo>
                    <a:pt y="27827" x="28129"/>
                  </a:lnTo>
                  <a:lnTo>
                    <a:pt y="28190" x="27344"/>
                  </a:lnTo>
                  <a:lnTo>
                    <a:pt y="28491" x="26499"/>
                  </a:lnTo>
                  <a:lnTo>
                    <a:pt y="28733" x="25654"/>
                  </a:lnTo>
                  <a:lnTo>
                    <a:pt y="28914" x="24809"/>
                  </a:lnTo>
                  <a:lnTo>
                    <a:pt y="28914" x="23240"/>
                  </a:lnTo>
                  <a:lnTo>
                    <a:pt y="28854" x="22515"/>
                  </a:lnTo>
                  <a:lnTo>
                    <a:pt y="28672" x="21851"/>
                  </a:lnTo>
                  <a:lnTo>
                    <a:pt y="28491" x="21187"/>
                  </a:lnTo>
                  <a:lnTo>
                    <a:pt y="28250" x="20584"/>
                  </a:lnTo>
                  <a:lnTo>
                    <a:pt y="27948" x="19980"/>
                  </a:lnTo>
                  <a:lnTo>
                    <a:pt y="27646" x="19437"/>
                  </a:lnTo>
                  <a:lnTo>
                    <a:pt y="27284" x="18833"/>
                  </a:lnTo>
                  <a:lnTo>
                    <a:pt y="26862" x="18350"/>
                  </a:lnTo>
                  <a:lnTo>
                    <a:pt y="26439" x="17807"/>
                  </a:lnTo>
                  <a:lnTo>
                    <a:pt y="25956" x="17385"/>
                  </a:lnTo>
                  <a:lnTo>
                    <a:pt y="25413" x="16902"/>
                  </a:lnTo>
                  <a:lnTo>
                    <a:pt y="24326" x="16057"/>
                  </a:lnTo>
                  <a:lnTo>
                    <a:pt y="23119" x="15332"/>
                  </a:lnTo>
                  <a:lnTo>
                    <a:pt y="21852" x="14668"/>
                  </a:lnTo>
                  <a:lnTo>
                    <a:pt y="20524" x="14125"/>
                  </a:lnTo>
                  <a:lnTo>
                    <a:pt y="19196" x="13642"/>
                  </a:lnTo>
                  <a:lnTo>
                    <a:pt y="17868" x="13220"/>
                  </a:lnTo>
                  <a:lnTo>
                    <a:pt y="16480" x="12918"/>
                  </a:lnTo>
                  <a:lnTo>
                    <a:pt y="15212" x="12737"/>
                  </a:lnTo>
                  <a:lnTo>
                    <a:pt y="13944" x="12616"/>
                  </a:lnTo>
                  <a:lnTo>
                    <a:pt y="12737" x="12556"/>
                  </a:lnTo>
                  <a:lnTo>
                    <a:pt y="11832" x="12616"/>
                  </a:lnTo>
                  <a:lnTo>
                    <a:pt y="10987" x="12677"/>
                  </a:lnTo>
                  <a:lnTo>
                    <a:pt y="10081" x="12797"/>
                  </a:lnTo>
                  <a:lnTo>
                    <a:pt y="9236" x="12978"/>
                  </a:lnTo>
                  <a:lnTo>
                    <a:pt y="8391" x="13280"/>
                  </a:lnTo>
                  <a:lnTo>
                    <a:pt y="7546" x="13582"/>
                  </a:lnTo>
                  <a:lnTo>
                    <a:pt y="6761" x="14065"/>
                  </a:lnTo>
                  <a:lnTo>
                    <a:pt y="6037" x="14548"/>
                  </a:lnTo>
                  <a:lnTo>
                    <a:pt y="5373" x="15151"/>
                  </a:lnTo>
                  <a:lnTo>
                    <a:pt y="4769" x="15815"/>
                  </a:lnTo>
                  <a:lnTo>
                    <a:pt y="4287" x="16600"/>
                  </a:lnTo>
                  <a:lnTo>
                    <a:pt y="3804" x="17385"/>
                  </a:lnTo>
                  <a:lnTo>
                    <a:pt y="3502" x="18290"/>
                  </a:lnTo>
                  <a:lnTo>
                    <a:pt y="3200" x="19135"/>
                  </a:lnTo>
                  <a:lnTo>
                    <a:pt y="3079" x="20041"/>
                  </a:lnTo>
                  <a:lnTo>
                    <a:pt y="3019" x="20946"/>
                  </a:lnTo>
                  <a:close/>
                  <a:moveTo>
                    <a:pt y="43582" x="26499"/>
                  </a:moveTo>
                  <a:lnTo>
                    <a:pt y="43702" x="27465"/>
                  </a:lnTo>
                  <a:lnTo>
                    <a:pt y="45393" x="29879"/>
                  </a:lnTo>
                  <a:lnTo>
                    <a:pt y="46962" x="31932"/>
                  </a:lnTo>
                  <a:lnTo>
                    <a:pt y="47686" x="32837"/>
                  </a:lnTo>
                  <a:lnTo>
                    <a:pt y="48411" x="33682"/>
                  </a:lnTo>
                  <a:lnTo>
                    <a:pt y="49075" x="34407"/>
                  </a:lnTo>
                  <a:lnTo>
                    <a:pt y="49799" x="35010"/>
                  </a:lnTo>
                  <a:lnTo>
                    <a:pt y="50463" x="35614"/>
                  </a:lnTo>
                  <a:lnTo>
                    <a:pt y="51127" x="36097"/>
                  </a:lnTo>
                  <a:lnTo>
                    <a:pt y="51851" x="36519"/>
                  </a:lnTo>
                  <a:lnTo>
                    <a:pt y="52515" x="36821"/>
                  </a:lnTo>
                  <a:lnTo>
                    <a:pt y="53300" x="37062"/>
                  </a:lnTo>
                  <a:lnTo>
                    <a:pt y="54024" x="37244"/>
                  </a:lnTo>
                  <a:lnTo>
                    <a:pt y="54869" x="37364"/>
                  </a:lnTo>
                  <a:lnTo>
                    <a:pt y="55714" x="37425"/>
                  </a:lnTo>
                  <a:lnTo>
                    <a:pt y="56740" x="37364"/>
                  </a:lnTo>
                  <a:lnTo>
                    <a:pt y="57706" x="37183"/>
                  </a:lnTo>
                  <a:lnTo>
                    <a:pt y="58672" x="36942"/>
                  </a:lnTo>
                  <a:lnTo>
                    <a:pt y="59577" x="36519"/>
                  </a:lnTo>
                  <a:lnTo>
                    <a:pt y="60483" x="36036"/>
                  </a:lnTo>
                  <a:lnTo>
                    <a:pt y="61268" x="35493"/>
                  </a:lnTo>
                  <a:lnTo>
                    <a:pt y="62052" x="34769"/>
                  </a:lnTo>
                  <a:lnTo>
                    <a:pt y="62716" x="33984"/>
                  </a:lnTo>
                  <a:lnTo>
                    <a:pt y="63320" x="33079"/>
                  </a:lnTo>
                  <a:lnTo>
                    <a:pt y="63863" x="32113"/>
                  </a:lnTo>
                  <a:lnTo>
                    <a:pt y="64346" x="31026"/>
                  </a:lnTo>
                  <a:lnTo>
                    <a:pt y="64768" x="29819"/>
                  </a:lnTo>
                  <a:lnTo>
                    <a:pt y="65070" x="28491"/>
                  </a:lnTo>
                  <a:lnTo>
                    <a:pt y="65312" x="27103"/>
                  </a:lnTo>
                  <a:lnTo>
                    <a:pt y="65493" x="25594"/>
                  </a:lnTo>
                  <a:lnTo>
                    <a:pt y="65493" x="24024"/>
                  </a:lnTo>
                  <a:lnTo>
                    <a:pt y="65432" x="22274"/>
                  </a:lnTo>
                  <a:lnTo>
                    <a:pt y="65312" x="20523"/>
                  </a:lnTo>
                  <a:lnTo>
                    <a:pt y="65070" x="18954"/>
                  </a:lnTo>
                  <a:lnTo>
                    <a:pt y="64708" x="17445"/>
                  </a:lnTo>
                  <a:lnTo>
                    <a:pt y="64225" x="15996"/>
                  </a:lnTo>
                  <a:lnTo>
                    <a:pt y="63682" x="14668"/>
                  </a:lnTo>
                  <a:lnTo>
                    <a:pt y="63078" x="13461"/>
                  </a:lnTo>
                  <a:lnTo>
                    <a:pt y="62414" x="12375"/>
                  </a:lnTo>
                  <a:lnTo>
                    <a:pt y="61630" x="11409"/>
                  </a:lnTo>
                  <a:lnTo>
                    <a:pt y="60785" x="10504"/>
                  </a:lnTo>
                  <a:lnTo>
                    <a:pt y="59879" x="9779"/>
                  </a:lnTo>
                  <a:lnTo>
                    <a:pt y="58853" x="9176"/>
                  </a:lnTo>
                  <a:lnTo>
                    <a:pt y="57827" x="8693"/>
                  </a:lnTo>
                  <a:lnTo>
                    <a:pt y="57284" x="8451"/>
                  </a:lnTo>
                  <a:lnTo>
                    <a:pt y="56740" x="8331"/>
                  </a:lnTo>
                  <a:lnTo>
                    <a:pt y="56197" x="8210"/>
                  </a:lnTo>
                  <a:lnTo>
                    <a:pt y="55594" x="8089"/>
                  </a:lnTo>
                  <a:lnTo>
                    <a:pt y="54990" x="8029"/>
                  </a:lnTo>
                  <a:lnTo>
                    <a:pt y="54386" x="8029"/>
                  </a:lnTo>
                  <a:lnTo>
                    <a:pt y="53240" x="8089"/>
                  </a:lnTo>
                  <a:lnTo>
                    <a:pt y="52213" x="8270"/>
                  </a:lnTo>
                  <a:lnTo>
                    <a:pt y="51187" x="8572"/>
                  </a:lnTo>
                  <a:lnTo>
                    <a:pt y="50342" x="8934"/>
                  </a:lnTo>
                  <a:lnTo>
                    <a:pt y="49497" x="9417"/>
                  </a:lnTo>
                  <a:lnTo>
                    <a:pt y="48773" x="9960"/>
                  </a:lnTo>
                  <a:lnTo>
                    <a:pt y="48169" x="10564"/>
                  </a:lnTo>
                  <a:lnTo>
                    <a:pt y="47566" x="11167"/>
                  </a:lnTo>
                  <a:lnTo>
                    <a:pt y="47083" x="11831"/>
                  </a:lnTo>
                  <a:lnTo>
                    <a:pt y="46600" x="12495"/>
                  </a:lnTo>
                  <a:lnTo>
                    <a:pt y="46238" x="13159"/>
                  </a:lnTo>
                  <a:lnTo>
                    <a:pt y="45936" x="13763"/>
                  </a:lnTo>
                  <a:lnTo>
                    <a:pt y="45393" x="14910"/>
                  </a:lnTo>
                  <a:lnTo>
                    <a:pt y="45030" x="15815"/>
                  </a:lnTo>
                  <a:lnTo>
                    <a:pt y="44608" x="17324"/>
                  </a:lnTo>
                  <a:lnTo>
                    <a:pt y="44306" x="18833"/>
                  </a:lnTo>
                  <a:lnTo>
                    <a:pt y="44004" x="20342"/>
                  </a:lnTo>
                  <a:lnTo>
                    <a:pt y="43823" x="21731"/>
                  </a:lnTo>
                  <a:lnTo>
                    <a:pt y="43702" x="22998"/>
                  </a:lnTo>
                  <a:lnTo>
                    <a:pt y="43642" x="24085"/>
                  </a:lnTo>
                  <a:lnTo>
                    <a:pt y="43582" x="25413"/>
                  </a:lnTo>
                  <a:close/>
                  <a:moveTo>
                    <a:pt y="1" x="26680"/>
                  </a:moveTo>
                  <a:lnTo>
                    <a:pt y="61" x="24749"/>
                  </a:lnTo>
                  <a:lnTo>
                    <a:pt y="182" x="22757"/>
                  </a:lnTo>
                  <a:lnTo>
                    <a:pt y="303" x="21731"/>
                  </a:lnTo>
                  <a:lnTo>
                    <a:pt y="484" x="20705"/>
                  </a:lnTo>
                  <a:lnTo>
                    <a:pt y="665" x="19678"/>
                  </a:lnTo>
                  <a:lnTo>
                    <a:pt y="906" x="18652"/>
                  </a:lnTo>
                  <a:lnTo>
                    <a:pt y="1208" x="17566"/>
                  </a:lnTo>
                  <a:lnTo>
                    <a:pt y="1570" x="16540"/>
                  </a:lnTo>
                  <a:lnTo>
                    <a:pt y="1932" x="15453"/>
                  </a:lnTo>
                  <a:lnTo>
                    <a:pt y="2415" x="14427"/>
                  </a:lnTo>
                  <a:lnTo>
                    <a:pt y="2959" x="13401"/>
                  </a:lnTo>
                  <a:lnTo>
                    <a:pt y="3562" x="12375"/>
                  </a:lnTo>
                  <a:lnTo>
                    <a:pt y="4226" x="11349"/>
                  </a:lnTo>
                  <a:lnTo>
                    <a:pt y="5011" x="10383"/>
                  </a:lnTo>
                  <a:lnTo>
                    <a:pt y="5675" x="9658"/>
                  </a:lnTo>
                  <a:lnTo>
                    <a:pt y="6339" x="8994"/>
                  </a:lnTo>
                  <a:lnTo>
                    <a:pt y="7003" x="8391"/>
                  </a:lnTo>
                  <a:lnTo>
                    <a:pt y="7727" x="7848"/>
                  </a:lnTo>
                  <a:lnTo>
                    <a:pt y="8512" x="7304"/>
                  </a:lnTo>
                  <a:lnTo>
                    <a:pt y="9236" x="6821"/>
                  </a:lnTo>
                  <a:lnTo>
                    <a:pt y="10021" x="6399"/>
                  </a:lnTo>
                  <a:lnTo>
                    <a:pt y="10806" x="5976"/>
                  </a:lnTo>
                  <a:lnTo>
                    <a:pt y="11590" x="5675"/>
                  </a:lnTo>
                  <a:lnTo>
                    <a:pt y="12375" x="5373"/>
                  </a:lnTo>
                  <a:lnTo>
                    <a:pt y="13220" x="5131"/>
                  </a:lnTo>
                  <a:lnTo>
                    <a:pt y="14005" x="4950"/>
                  </a:lnTo>
                  <a:lnTo>
                    <a:pt y="14789" x="4769"/>
                  </a:lnTo>
                  <a:lnTo>
                    <a:pt y="15634" x="4648"/>
                  </a:lnTo>
                  <a:lnTo>
                    <a:pt y="16419" x="4588"/>
                  </a:lnTo>
                  <a:lnTo>
                    <a:pt y="17204" x="4588"/>
                  </a:lnTo>
                  <a:lnTo>
                    <a:pt y="18532" x="4648"/>
                  </a:lnTo>
                  <a:lnTo>
                    <a:pt y="19860" x="4830"/>
                  </a:lnTo>
                  <a:lnTo>
                    <a:pt y="21127" x="5131"/>
                  </a:lnTo>
                  <a:lnTo>
                    <a:pt y="22455" x="5554"/>
                  </a:lnTo>
                  <a:lnTo>
                    <a:pt y="23663" x="6097"/>
                  </a:lnTo>
                  <a:lnTo>
                    <a:pt y="24870" x="6821"/>
                  </a:lnTo>
                  <a:lnTo>
                    <a:pt y="25956" x="7606"/>
                  </a:lnTo>
                  <a:lnTo>
                    <a:pt y="26982" x="8512"/>
                  </a:lnTo>
                  <a:lnTo>
                    <a:pt y="27948" x="9538"/>
                  </a:lnTo>
                  <a:lnTo>
                    <a:pt y="28431" x="10081"/>
                  </a:lnTo>
                  <a:lnTo>
                    <a:pt y="28854" x="10624"/>
                  </a:lnTo>
                  <a:lnTo>
                    <a:pt y="29216" x="11228"/>
                  </a:lnTo>
                  <a:lnTo>
                    <a:pt y="29578" x="11892"/>
                  </a:lnTo>
                  <a:lnTo>
                    <a:pt y="29940" x="12556"/>
                  </a:lnTo>
                  <a:lnTo>
                    <a:pt y="30242" x="13220"/>
                  </a:lnTo>
                  <a:lnTo>
                    <a:pt y="30544" x="13944"/>
                  </a:lnTo>
                  <a:lnTo>
                    <a:pt y="30785" x="14668"/>
                  </a:lnTo>
                  <a:lnTo>
                    <a:pt y="30966" x="15453"/>
                  </a:lnTo>
                  <a:lnTo>
                    <a:pt y="31147" x="16238"/>
                  </a:lnTo>
                  <a:lnTo>
                    <a:pt y="31328" x="17083"/>
                  </a:lnTo>
                  <a:lnTo>
                    <a:pt y="31389" x="17928"/>
                  </a:lnTo>
                  <a:lnTo>
                    <a:pt y="31449" x="18773"/>
                  </a:lnTo>
                  <a:lnTo>
                    <a:pt y="31509" x="19678"/>
                  </a:lnTo>
                  <a:lnTo>
                    <a:pt y="31449" x="21067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2113" x="22214"/>
                  </a:lnTo>
                  <a:lnTo>
                    <a:pt y="32898" x="21972"/>
                  </a:lnTo>
                  <a:lnTo>
                    <a:pt y="33803" x="21731"/>
                  </a:lnTo>
                  <a:lnTo>
                    <a:pt y="34286" x="21670"/>
                  </a:lnTo>
                  <a:lnTo>
                    <a:pt y="34829" x="21670"/>
                  </a:lnTo>
                  <a:lnTo>
                    <a:pt y="35855" x="21731"/>
                  </a:lnTo>
                  <a:lnTo>
                    <a:pt y="36761" x="21912"/>
                  </a:lnTo>
                  <a:lnTo>
                    <a:pt y="37606" x="22214"/>
                  </a:lnTo>
                  <a:lnTo>
                    <a:pt y="38391" x="22576"/>
                  </a:lnTo>
                  <a:lnTo>
                    <a:pt y="39115" x="22998"/>
                  </a:lnTo>
                  <a:lnTo>
                    <a:pt y="39779" x="23421"/>
                  </a:lnTo>
                  <a:lnTo>
                    <a:pt y="41047" x="24387"/>
                  </a:lnTo>
                  <a:lnTo>
                    <a:pt y="41167" x="22696"/>
                  </a:lnTo>
                  <a:lnTo>
                    <a:pt y="41348" x="20765"/>
                  </a:lnTo>
                  <a:lnTo>
                    <a:pt y="41590" x="18592"/>
                  </a:lnTo>
                  <a:lnTo>
                    <a:pt y="41952" x="16298"/>
                  </a:lnTo>
                  <a:lnTo>
                    <a:pt y="42193" x="15091"/>
                  </a:lnTo>
                  <a:lnTo>
                    <a:pt y="42435" x="13944"/>
                  </a:lnTo>
                  <a:lnTo>
                    <a:pt y="42797" x="12737"/>
                  </a:lnTo>
                  <a:lnTo>
                    <a:pt y="43159" x="11530"/>
                  </a:lnTo>
                  <a:lnTo>
                    <a:pt y="43582" x="10383"/>
                  </a:lnTo>
                  <a:lnTo>
                    <a:pt y="44065" x="9236"/>
                  </a:lnTo>
                  <a:lnTo>
                    <a:pt y="44608" x="8089"/>
                  </a:lnTo>
                  <a:lnTo>
                    <a:pt y="45211" x="7003"/>
                  </a:lnTo>
                  <a:lnTo>
                    <a:pt y="45815" x="6037"/>
                  </a:lnTo>
                  <a:lnTo>
                    <a:pt y="46479" x="5192"/>
                  </a:lnTo>
                  <a:lnTo>
                    <a:pt y="47143" x="4407"/>
                  </a:lnTo>
                  <a:lnTo>
                    <a:pt y="47867" x="3683"/>
                  </a:lnTo>
                  <a:lnTo>
                    <a:pt y="48531" x="3019"/>
                  </a:lnTo>
                  <a:lnTo>
                    <a:pt y="49256" x="2415"/>
                  </a:lnTo>
                  <a:lnTo>
                    <a:pt y="49980" x="1932"/>
                  </a:lnTo>
                  <a:lnTo>
                    <a:pt y="50765" x="1510"/>
                  </a:lnTo>
                  <a:lnTo>
                    <a:pt y="51489" x="1148"/>
                  </a:lnTo>
                  <a:lnTo>
                    <a:pt y="52213" x="785"/>
                  </a:lnTo>
                  <a:lnTo>
                    <a:pt y="52938" x="544"/>
                  </a:lnTo>
                  <a:lnTo>
                    <a:pt y="53662" x="363"/>
                  </a:lnTo>
                  <a:lnTo>
                    <a:pt y="54326" x="182"/>
                  </a:lnTo>
                  <a:lnTo>
                    <a:pt y="55050" x="121"/>
                  </a:lnTo>
                  <a:lnTo>
                    <a:pt y="55714" x="61"/>
                  </a:lnTo>
                  <a:lnTo>
                    <a:pt y="56318" x="1"/>
                  </a:lnTo>
                  <a:lnTo>
                    <a:pt y="56982" x="61"/>
                  </a:lnTo>
                  <a:lnTo>
                    <a:pt y="57586" x="61"/>
                  </a:lnTo>
                  <a:lnTo>
                    <a:pt y="58189" x="182"/>
                  </a:lnTo>
                  <a:lnTo>
                    <a:pt y="58793" x="302"/>
                  </a:lnTo>
                  <a:lnTo>
                    <a:pt y="59396" x="484"/>
                  </a:lnTo>
                  <a:lnTo>
                    <a:pt y="60000" x="665"/>
                  </a:lnTo>
                  <a:lnTo>
                    <a:pt y="60604" x="906"/>
                  </a:lnTo>
                  <a:lnTo>
                    <a:pt y="61207" x="1208"/>
                  </a:lnTo>
                  <a:lnTo>
                    <a:pt y="61750" x="1510"/>
                  </a:lnTo>
                  <a:lnTo>
                    <a:pt y="62354" x="1872"/>
                  </a:lnTo>
                  <a:lnTo>
                    <a:pt y="62897" x="2294"/>
                  </a:lnTo>
                  <a:lnTo>
                    <a:pt y="63380" x="2717"/>
                  </a:lnTo>
                  <a:lnTo>
                    <a:pt y="63923" x="3200"/>
                  </a:lnTo>
                  <a:lnTo>
                    <a:pt y="64406" x="3683"/>
                  </a:lnTo>
                  <a:lnTo>
                    <a:pt y="64889" x="4286"/>
                  </a:lnTo>
                  <a:lnTo>
                    <a:pt y="65372" x="4830"/>
                  </a:lnTo>
                  <a:lnTo>
                    <a:pt y="65795" x="5494"/>
                  </a:lnTo>
                  <a:lnTo>
                    <a:pt y="66217" x="6158"/>
                  </a:lnTo>
                  <a:lnTo>
                    <a:pt y="66640" x="6821"/>
                  </a:lnTo>
                  <a:lnTo>
                    <a:pt y="67002" x="7606"/>
                  </a:lnTo>
                  <a:lnTo>
                    <a:pt y="67364" x="8391"/>
                  </a:lnTo>
                  <a:lnTo>
                    <a:pt y="67666" x="9176"/>
                  </a:lnTo>
                  <a:lnTo>
                    <a:pt y="67968" x="10021"/>
                  </a:lnTo>
                  <a:lnTo>
                    <a:pt y="68269" x="10926"/>
                  </a:lnTo>
                  <a:lnTo>
                    <a:pt y="68511" x="11892"/>
                  </a:lnTo>
                  <a:lnTo>
                    <a:pt y="68692" x="12858"/>
                  </a:lnTo>
                  <a:lnTo>
                    <a:pt y="68873" x="13884"/>
                  </a:lnTo>
                  <a:lnTo>
                    <a:pt y="69054" x="14970"/>
                  </a:lnTo>
                  <a:lnTo>
                    <a:pt y="69175" x="16057"/>
                  </a:lnTo>
                  <a:lnTo>
                    <a:pt y="69235" x="17204"/>
                  </a:lnTo>
                  <a:lnTo>
                    <a:pt y="69296" x="18350"/>
                  </a:lnTo>
                  <a:lnTo>
                    <a:pt y="69356" x="19558"/>
                  </a:lnTo>
                  <a:lnTo>
                    <a:pt y="69296" x="21006"/>
                  </a:lnTo>
                  <a:lnTo>
                    <a:pt y="69235" x="22395"/>
                  </a:lnTo>
                  <a:lnTo>
                    <a:pt y="69115" x="23783"/>
                  </a:lnTo>
                  <a:lnTo>
                    <a:pt y="68933" x="25111"/>
                  </a:lnTo>
                  <a:lnTo>
                    <a:pt y="68752" x="26379"/>
                  </a:lnTo>
                  <a:lnTo>
                    <a:pt y="68451" x="27586"/>
                  </a:lnTo>
                  <a:lnTo>
                    <a:pt y="68209" x="28793"/>
                  </a:lnTo>
                  <a:lnTo>
                    <a:pt y="67847" x="29940"/>
                  </a:lnTo>
                  <a:lnTo>
                    <a:pt y="67485" x="31026"/>
                  </a:lnTo>
                  <a:lnTo>
                    <a:pt y="67062" x="32052"/>
                  </a:lnTo>
                  <a:lnTo>
                    <a:pt y="66640" x="33079"/>
                  </a:lnTo>
                  <a:lnTo>
                    <a:pt y="66157" x="34044"/>
                  </a:lnTo>
                  <a:lnTo>
                    <a:pt y="65614" x="34950"/>
                  </a:lnTo>
                  <a:lnTo>
                    <a:pt y="65131" x="35795"/>
                  </a:lnTo>
                  <a:lnTo>
                    <a:pt y="64527" x="36640"/>
                  </a:lnTo>
                  <a:lnTo>
                    <a:pt y="63923" x="37425"/>
                  </a:lnTo>
                  <a:lnTo>
                    <a:pt y="63320" x="38149"/>
                  </a:lnTo>
                  <a:lnTo>
                    <a:pt y="62656" x="38813"/>
                  </a:lnTo>
                  <a:lnTo>
                    <a:pt y="62052" x="39477"/>
                  </a:lnTo>
                  <a:lnTo>
                    <a:pt y="61328" x="40081"/>
                  </a:lnTo>
                  <a:lnTo>
                    <a:pt y="60664" x="40624"/>
                  </a:lnTo>
                  <a:lnTo>
                    <a:pt y="59940" x="41107"/>
                  </a:lnTo>
                  <a:lnTo>
                    <a:pt y="59155" x="41529"/>
                  </a:lnTo>
                  <a:lnTo>
                    <a:pt y="58431" x="41952"/>
                  </a:lnTo>
                  <a:lnTo>
                    <a:pt y="57646" x="42314"/>
                  </a:lnTo>
                  <a:lnTo>
                    <a:pt y="56922" x="42616"/>
                  </a:lnTo>
                  <a:lnTo>
                    <a:pt y="56137" x="42917"/>
                  </a:lnTo>
                  <a:lnTo>
                    <a:pt y="55352" x="43099"/>
                  </a:lnTo>
                  <a:lnTo>
                    <a:pt y="54567" x="43280"/>
                  </a:lnTo>
                  <a:lnTo>
                    <a:pt y="53722" x="43400"/>
                  </a:lnTo>
                  <a:lnTo>
                    <a:pt y="52938" x="43461"/>
                  </a:lnTo>
                  <a:lnTo>
                    <a:pt y="52153" x="43521"/>
                  </a:lnTo>
                  <a:lnTo>
                    <a:pt y="51006" x="43461"/>
                  </a:lnTo>
                  <a:lnTo>
                    <a:pt y="49920" x="43340"/>
                  </a:lnTo>
                  <a:lnTo>
                    <a:pt y="48894" x="43159"/>
                  </a:lnTo>
                  <a:lnTo>
                    <a:pt y="47988" x="42857"/>
                  </a:lnTo>
                  <a:lnTo>
                    <a:pt y="47083" x="42555"/>
                  </a:lnTo>
                  <a:lnTo>
                    <a:pt y="46238" x="42133"/>
                  </a:lnTo>
                  <a:lnTo>
                    <a:pt y="45453" x="41710"/>
                  </a:lnTo>
                  <a:lnTo>
                    <a:pt y="44668" x="41167"/>
                  </a:lnTo>
                  <a:lnTo>
                    <a:pt y="43944" x="40624"/>
                  </a:lnTo>
                  <a:lnTo>
                    <a:pt y="43280" x="40020"/>
                  </a:lnTo>
                  <a:lnTo>
                    <a:pt y="42556" x="39417"/>
                  </a:lnTo>
                  <a:lnTo>
                    <a:pt y="41952" x="38753"/>
                  </a:lnTo>
                  <a:lnTo>
                    <a:pt y="40684" x="37364"/>
                  </a:lnTo>
                  <a:lnTo>
                    <a:pt y="39417" x="35855"/>
                  </a:lnTo>
                  <a:lnTo>
                    <a:pt y="36882" x="32596"/>
                  </a:lnTo>
                  <a:lnTo>
                    <a:pt y="36157" x="31811"/>
                  </a:lnTo>
                  <a:lnTo>
                    <a:pt y="35795" x="31388"/>
                  </a:lnTo>
                  <a:lnTo>
                    <a:pt y="35373" x="31026"/>
                  </a:lnTo>
                  <a:lnTo>
                    <a:pt y="34829" x="30725"/>
                  </a:lnTo>
                  <a:lnTo>
                    <a:pt y="34286" x="30423"/>
                  </a:lnTo>
                  <a:lnTo>
                    <a:pt y="33682" x="30302"/>
                  </a:lnTo>
                  <a:lnTo>
                    <a:pt y="32958" x="30242"/>
                  </a:lnTo>
                  <a:lnTo>
                    <a:pt y="32234" x="30302"/>
                  </a:lnTo>
                  <a:lnTo>
                    <a:pt y="31570" x="30423"/>
                  </a:lnTo>
                  <a:lnTo>
                    <a:pt y="30966" x="30725"/>
                  </a:lnTo>
                  <a:lnTo>
                    <a:pt y="30423" x="31026"/>
                  </a:lnTo>
                  <a:lnTo>
                    <a:pt y="29880" x="31449"/>
                  </a:lnTo>
                  <a:lnTo>
                    <a:pt y="29397" x="31871"/>
                  </a:lnTo>
                  <a:lnTo>
                    <a:pt y="28491" x="32777"/>
                  </a:lnTo>
                  <a:lnTo>
                    <a:pt y="27345" x="34165"/>
                  </a:lnTo>
                  <a:lnTo>
                    <a:pt y="26137" x="35553"/>
                  </a:lnTo>
                  <a:lnTo>
                    <a:pt y="25534" x="36217"/>
                  </a:lnTo>
                  <a:lnTo>
                    <a:pt y="24870" x="36881"/>
                  </a:lnTo>
                  <a:lnTo>
                    <a:pt y="24145" x="37485"/>
                  </a:lnTo>
                  <a:lnTo>
                    <a:pt y="23421" x="38028"/>
                  </a:lnTo>
                  <a:lnTo>
                    <a:pt y="22636" x="38511"/>
                  </a:lnTo>
                  <a:lnTo>
                    <a:pt y="21852" x="38994"/>
                  </a:lnTo>
                  <a:lnTo>
                    <a:pt y="20946" x="39417"/>
                  </a:lnTo>
                  <a:lnTo>
                    <a:pt y="19980" x="39718"/>
                  </a:lnTo>
                  <a:lnTo>
                    <a:pt y="19015" x="40020"/>
                  </a:lnTo>
                  <a:lnTo>
                    <a:pt y="17928" x="40262"/>
                  </a:lnTo>
                  <a:lnTo>
                    <a:pt y="16781" x="40382"/>
                  </a:lnTo>
                  <a:lnTo>
                    <a:pt y="15574" x="40382"/>
                  </a:lnTo>
                  <a:lnTo>
                    <a:pt y="14307" x="40382"/>
                  </a:lnTo>
                  <a:lnTo>
                    <a:pt y="13099" x="40201"/>
                  </a:lnTo>
                  <a:lnTo>
                    <a:pt y="12013" x="39960"/>
                  </a:lnTo>
                  <a:lnTo>
                    <a:pt y="10987" x="39718"/>
                  </a:lnTo>
                  <a:lnTo>
                    <a:pt y="10021" x="39356"/>
                  </a:lnTo>
                  <a:lnTo>
                    <a:pt y="9115" x="38934"/>
                  </a:lnTo>
                  <a:lnTo>
                    <a:pt y="8270" x="38451"/>
                  </a:lnTo>
                  <a:lnTo>
                    <a:pt y="7486" x="37968"/>
                  </a:lnTo>
                  <a:lnTo>
                    <a:pt y="6761" x="37425"/>
                  </a:lnTo>
                  <a:lnTo>
                    <a:pt y="6097" x="36881"/>
                  </a:lnTo>
                  <a:lnTo>
                    <a:pt y="5494" x="36398"/>
                  </a:lnTo>
                  <a:lnTo>
                    <a:pt y="4951" x="35855"/>
                  </a:lnTo>
                  <a:lnTo>
                    <a:pt y="4045" x="34829"/>
                  </a:lnTo>
                  <a:lnTo>
                    <a:pt y="3260" x="33924"/>
                  </a:lnTo>
                  <a:lnTo>
                    <a:pt y="3260" x="39598"/>
                  </a:lnTo>
                  <a:lnTo>
                    <a:pt y="1" x="45392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1" id="121"/>
            <p:cNvSpPr/>
            <p:nvPr/>
          </p:nvSpPr>
          <p:spPr>
            <a:xfrm>
              <a:off y="2360247" x="4736523"/>
              <a:ext cy="647400" cx="496500"/>
            </a:xfrm>
            <a:custGeom>
              <a:pathLst>
                <a:path extrusionOk="0" h="25896" w="19860" fill="none">
                  <a:moveTo>
                    <a:pt y="23361" x="17566"/>
                  </a:moveTo>
                  <a:lnTo>
                    <a:pt y="23361" x="17566"/>
                  </a:lnTo>
                  <a:lnTo>
                    <a:pt y="22999" x="17928"/>
                  </a:lnTo>
                  <a:lnTo>
                    <a:pt y="22576" x="18290"/>
                  </a:lnTo>
                  <a:lnTo>
                    <a:pt y="22154" x="18532"/>
                  </a:lnTo>
                  <a:lnTo>
                    <a:pt y="21671" x="18833"/>
                  </a:lnTo>
                  <a:lnTo>
                    <a:pt y="20765" x="19196"/>
                  </a:lnTo>
                  <a:lnTo>
                    <a:pt y="19860" x="19497"/>
                  </a:lnTo>
                  <a:lnTo>
                    <a:pt y="19015" x="19679"/>
                  </a:lnTo>
                  <a:lnTo>
                    <a:pt y="18170" x="19799"/>
                  </a:lnTo>
                  <a:lnTo>
                    <a:pt y="17385" x="19860"/>
                  </a:lnTo>
                  <a:lnTo>
                    <a:pt y="16721" x="19860"/>
                  </a:lnTo>
                  <a:lnTo>
                    <a:pt y="16721" x="19860"/>
                  </a:lnTo>
                  <a:lnTo>
                    <a:pt y="15453" x="19799"/>
                  </a:lnTo>
                  <a:lnTo>
                    <a:pt y="14126" x="19679"/>
                  </a:lnTo>
                  <a:lnTo>
                    <a:pt y="12737" x="19437"/>
                  </a:lnTo>
                  <a:lnTo>
                    <a:pt y="11349" x="19135"/>
                  </a:lnTo>
                  <a:lnTo>
                    <a:pt y="9961" x="18713"/>
                  </a:lnTo>
                  <a:lnTo>
                    <a:pt y="8572" x="18230"/>
                  </a:lnTo>
                  <a:lnTo>
                    <a:pt y="7184" x="17626"/>
                  </a:lnTo>
                  <a:lnTo>
                    <a:pt y="5916" x="16962"/>
                  </a:lnTo>
                  <a:lnTo>
                    <a:pt y="4709" x="16178"/>
                  </a:lnTo>
                  <a:lnTo>
                    <a:pt y="3562" x="15333"/>
                  </a:lnTo>
                  <a:lnTo>
                    <a:pt y="3019" x="14850"/>
                  </a:lnTo>
                  <a:lnTo>
                    <a:pt y="2536" x="14367"/>
                  </a:lnTo>
                  <a:lnTo>
                    <a:pt y="2114" x="13884"/>
                  </a:lnTo>
                  <a:lnTo>
                    <a:pt y="1691" x="13341"/>
                  </a:lnTo>
                  <a:lnTo>
                    <a:pt y="1329" x="12797"/>
                  </a:lnTo>
                  <a:lnTo>
                    <a:pt y="967" x="12254"/>
                  </a:lnTo>
                  <a:lnTo>
                    <a:pt y="665" x="11651"/>
                  </a:lnTo>
                  <a:lnTo>
                    <a:pt y="424" x="11047"/>
                  </a:lnTo>
                  <a:lnTo>
                    <a:pt y="242" x="10383"/>
                  </a:lnTo>
                  <a:lnTo>
                    <a:pt y="122" x="9779"/>
                  </a:lnTo>
                  <a:lnTo>
                    <a:pt y="1" x="9055"/>
                  </a:lnTo>
                  <a:lnTo>
                    <a:pt y="1" x="8391"/>
                  </a:lnTo>
                  <a:lnTo>
                    <a:pt y="1" x="8391"/>
                  </a:lnTo>
                  <a:lnTo>
                    <a:pt y="61" x="7486"/>
                  </a:lnTo>
                  <a:lnTo>
                    <a:pt y="182" x="6580"/>
                  </a:lnTo>
                  <a:lnTo>
                    <a:pt y="484" x="5735"/>
                  </a:lnTo>
                  <a:lnTo>
                    <a:pt y="786" x="4830"/>
                  </a:lnTo>
                  <a:lnTo>
                    <a:pt y="1269" x="4045"/>
                  </a:lnTo>
                  <a:lnTo>
                    <a:pt y="1751" x="3260"/>
                  </a:lnTo>
                  <a:lnTo>
                    <a:pt y="2355" x="2596"/>
                  </a:lnTo>
                  <a:lnTo>
                    <a:pt y="3019" x="1993"/>
                  </a:lnTo>
                  <a:lnTo>
                    <a:pt y="3019" x="1993"/>
                  </a:lnTo>
                  <a:lnTo>
                    <a:pt y="3743" x="1510"/>
                  </a:lnTo>
                  <a:lnTo>
                    <a:pt y="4528" x="1027"/>
                  </a:lnTo>
                  <a:lnTo>
                    <a:pt y="5373" x="725"/>
                  </a:lnTo>
                  <a:lnTo>
                    <a:pt y="6218" x="423"/>
                  </a:lnTo>
                  <a:lnTo>
                    <a:pt y="7063" x="242"/>
                  </a:lnTo>
                  <a:lnTo>
                    <a:pt y="7969" x="122"/>
                  </a:lnTo>
                  <a:lnTo>
                    <a:pt y="8814" x="61"/>
                  </a:lnTo>
                  <a:lnTo>
                    <a:pt y="9719" x="1"/>
                  </a:lnTo>
                  <a:lnTo>
                    <a:pt y="9719" x="1"/>
                  </a:lnTo>
                  <a:lnTo>
                    <a:pt y="10926" x="61"/>
                  </a:lnTo>
                  <a:lnTo>
                    <a:pt y="12194" x="182"/>
                  </a:lnTo>
                  <a:lnTo>
                    <a:pt y="13462" x="363"/>
                  </a:lnTo>
                  <a:lnTo>
                    <a:pt y="14850" x="665"/>
                  </a:lnTo>
                  <a:lnTo>
                    <a:pt y="16178" x="1087"/>
                  </a:lnTo>
                  <a:lnTo>
                    <a:pt y="17506" x="1570"/>
                  </a:lnTo>
                  <a:lnTo>
                    <a:pt y="18834" x="2113"/>
                  </a:lnTo>
                  <a:lnTo>
                    <a:pt y="20101" x="2777"/>
                  </a:lnTo>
                  <a:lnTo>
                    <a:pt y="21308" x="3502"/>
                  </a:lnTo>
                  <a:lnTo>
                    <a:pt y="22395" x="4347"/>
                  </a:lnTo>
                  <a:lnTo>
                    <a:pt y="22938" x="4830"/>
                  </a:lnTo>
                  <a:lnTo>
                    <a:pt y="23421" x="5252"/>
                  </a:lnTo>
                  <a:lnTo>
                    <a:pt y="23844" x="5795"/>
                  </a:lnTo>
                  <a:lnTo>
                    <a:pt y="24266" x="6278"/>
                  </a:lnTo>
                  <a:lnTo>
                    <a:pt y="24628" x="6882"/>
                  </a:lnTo>
                  <a:lnTo>
                    <a:pt y="24930" x="7425"/>
                  </a:lnTo>
                  <a:lnTo>
                    <a:pt y="25232" x="8029"/>
                  </a:lnTo>
                  <a:lnTo>
                    <a:pt y="25473" x="8632"/>
                  </a:lnTo>
                  <a:lnTo>
                    <a:pt y="25654" x="9296"/>
                  </a:lnTo>
                  <a:lnTo>
                    <a:pt y="25836" x="9960"/>
                  </a:lnTo>
                  <a:lnTo>
                    <a:pt y="25896" x="10685"/>
                  </a:lnTo>
                  <a:lnTo>
                    <a:pt y="25896" x="11409"/>
                  </a:lnTo>
                  <a:lnTo>
                    <a:pt y="25896" x="11409"/>
                  </a:lnTo>
                  <a:lnTo>
                    <a:pt y="25896" x="12254"/>
                  </a:lnTo>
                  <a:lnTo>
                    <a:pt y="25715" x="13099"/>
                  </a:lnTo>
                  <a:lnTo>
                    <a:pt y="25473" x="13944"/>
                  </a:lnTo>
                  <a:lnTo>
                    <a:pt y="25172" x="14789"/>
                  </a:lnTo>
                  <a:lnTo>
                    <a:pt y="24809" x="15574"/>
                  </a:lnTo>
                  <a:lnTo>
                    <a:pt y="24387" x="16298"/>
                  </a:lnTo>
                  <a:lnTo>
                    <a:pt y="23904" x="16962"/>
                  </a:lnTo>
                  <a:lnTo>
                    <a:pt y="23361" x="17566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2" id="122"/>
            <p:cNvSpPr/>
            <p:nvPr/>
          </p:nvSpPr>
          <p:spPr>
            <a:xfrm>
              <a:off y="3374326" x="4623348"/>
              <a:ext cy="547800" cx="734925"/>
            </a:xfrm>
            <a:custGeom>
              <a:pathLst>
                <a:path extrusionOk="0" h="21912" w="29397" fill="none">
                  <a:moveTo>
                    <a:pt y="121" x="19437"/>
                  </a:moveTo>
                  <a:lnTo>
                    <a:pt y="121" x="19437"/>
                  </a:lnTo>
                  <a:lnTo>
                    <a:pt y="1" x="18471"/>
                  </a:lnTo>
                  <a:lnTo>
                    <a:pt y="1" x="17385"/>
                  </a:lnTo>
                  <a:lnTo>
                    <a:pt y="1" x="17385"/>
                  </a:lnTo>
                  <a:lnTo>
                    <a:pt y="61" x="16057"/>
                  </a:lnTo>
                  <a:lnTo>
                    <a:pt y="121" x="14970"/>
                  </a:lnTo>
                  <a:lnTo>
                    <a:pt y="242" x="13703"/>
                  </a:lnTo>
                  <a:lnTo>
                    <a:pt y="423" x="12314"/>
                  </a:lnTo>
                  <a:lnTo>
                    <a:pt y="725" x="10805"/>
                  </a:lnTo>
                  <a:lnTo>
                    <a:pt y="1027" x="9296"/>
                  </a:lnTo>
                  <a:lnTo>
                    <a:pt y="1449" x="7787"/>
                  </a:lnTo>
                  <a:lnTo>
                    <a:pt y="1449" x="7787"/>
                  </a:lnTo>
                  <a:lnTo>
                    <a:pt y="1812" x="6882"/>
                  </a:lnTo>
                  <a:lnTo>
                    <a:pt y="2355" x="5735"/>
                  </a:lnTo>
                  <a:lnTo>
                    <a:pt y="2657" x="5131"/>
                  </a:lnTo>
                  <a:lnTo>
                    <a:pt y="3019" x="4467"/>
                  </a:lnTo>
                  <a:lnTo>
                    <a:pt y="3502" x="3803"/>
                  </a:lnTo>
                  <a:lnTo>
                    <a:pt y="3985" x="3139"/>
                  </a:lnTo>
                  <a:lnTo>
                    <a:pt y="4588" x="2536"/>
                  </a:lnTo>
                  <a:lnTo>
                    <a:pt y="5192" x="1932"/>
                  </a:lnTo>
                  <a:lnTo>
                    <a:pt y="5916" x="1389"/>
                  </a:lnTo>
                  <a:lnTo>
                    <a:pt y="6761" x="906"/>
                  </a:lnTo>
                  <a:lnTo>
                    <a:pt y="7606" x="544"/>
                  </a:lnTo>
                  <a:lnTo>
                    <a:pt y="8632" x="242"/>
                  </a:lnTo>
                  <a:lnTo>
                    <a:pt y="9659" x="61"/>
                  </a:lnTo>
                  <a:lnTo>
                    <a:pt y="10805" x="1"/>
                  </a:lnTo>
                  <a:lnTo>
                    <a:pt y="10805" x="1"/>
                  </a:lnTo>
                  <a:lnTo>
                    <a:pt y="11409" x="1"/>
                  </a:lnTo>
                  <a:lnTo>
                    <a:pt y="12013" x="61"/>
                  </a:lnTo>
                  <a:lnTo>
                    <a:pt y="12616" x="182"/>
                  </a:lnTo>
                  <a:lnTo>
                    <a:pt y="13159" x="303"/>
                  </a:lnTo>
                  <a:lnTo>
                    <a:pt y="13703" x="423"/>
                  </a:lnTo>
                  <a:lnTo>
                    <a:pt y="14246" x="665"/>
                  </a:lnTo>
                  <a:lnTo>
                    <a:pt y="15272" x="1148"/>
                  </a:lnTo>
                  <a:lnTo>
                    <a:pt y="16298" x="1751"/>
                  </a:lnTo>
                  <a:lnTo>
                    <a:pt y="17204" x="2476"/>
                  </a:lnTo>
                  <a:lnTo>
                    <a:pt y="18049" x="3381"/>
                  </a:lnTo>
                  <a:lnTo>
                    <a:pt y="18833" x="4347"/>
                  </a:lnTo>
                  <a:lnTo>
                    <a:pt y="19497" x="5433"/>
                  </a:lnTo>
                  <a:lnTo>
                    <a:pt y="20101" x="6640"/>
                  </a:lnTo>
                  <a:lnTo>
                    <a:pt y="20644" x="7968"/>
                  </a:lnTo>
                  <a:lnTo>
                    <a:pt y="21127" x="9417"/>
                  </a:lnTo>
                  <a:lnTo>
                    <a:pt y="21489" x="10926"/>
                  </a:lnTo>
                  <a:lnTo>
                    <a:pt y="21731" x="12495"/>
                  </a:lnTo>
                  <a:lnTo>
                    <a:pt y="21851" x="14246"/>
                  </a:lnTo>
                  <a:lnTo>
                    <a:pt y="21912" x="15996"/>
                  </a:lnTo>
                  <a:lnTo>
                    <a:pt y="21912" x="15996"/>
                  </a:lnTo>
                  <a:lnTo>
                    <a:pt y="21912" x="17566"/>
                  </a:lnTo>
                  <a:lnTo>
                    <a:pt y="21731" x="19075"/>
                  </a:lnTo>
                  <a:lnTo>
                    <a:pt y="21489" x="20463"/>
                  </a:lnTo>
                  <a:lnTo>
                    <a:pt y="21187" x="21791"/>
                  </a:lnTo>
                  <a:lnTo>
                    <a:pt y="20765" x="22998"/>
                  </a:lnTo>
                  <a:lnTo>
                    <a:pt y="20282" x="24085"/>
                  </a:lnTo>
                  <a:lnTo>
                    <a:pt y="19739" x="25051"/>
                  </a:lnTo>
                  <a:lnTo>
                    <a:pt y="19135" x="25956"/>
                  </a:lnTo>
                  <a:lnTo>
                    <a:pt y="18471" x="26741"/>
                  </a:lnTo>
                  <a:lnTo>
                    <a:pt y="17687" x="27465"/>
                  </a:lnTo>
                  <a:lnTo>
                    <a:pt y="16902" x="28008"/>
                  </a:lnTo>
                  <a:lnTo>
                    <a:pt y="15996" x="28491"/>
                  </a:lnTo>
                  <a:lnTo>
                    <a:pt y="15091" x="28914"/>
                  </a:lnTo>
                  <a:lnTo>
                    <a:pt y="14125" x="29155"/>
                  </a:lnTo>
                  <a:lnTo>
                    <a:pt y="13159" x="29336"/>
                  </a:lnTo>
                  <a:lnTo>
                    <a:pt y="12133" x="29397"/>
                  </a:lnTo>
                  <a:lnTo>
                    <a:pt y="12133" x="29397"/>
                  </a:lnTo>
                  <a:lnTo>
                    <a:pt y="11288" x="29336"/>
                  </a:lnTo>
                  <a:lnTo>
                    <a:pt y="10443" x="29216"/>
                  </a:lnTo>
                  <a:lnTo>
                    <a:pt y="9719" x="29034"/>
                  </a:lnTo>
                  <a:lnTo>
                    <a:pt y="8934" x="28793"/>
                  </a:lnTo>
                  <a:lnTo>
                    <a:pt y="8270" x="28491"/>
                  </a:lnTo>
                  <a:lnTo>
                    <a:pt y="7546" x="28069"/>
                  </a:lnTo>
                  <a:lnTo>
                    <a:pt y="6882" x="27586"/>
                  </a:lnTo>
                  <a:lnTo>
                    <a:pt y="6218" x="26982"/>
                  </a:lnTo>
                  <a:lnTo>
                    <a:pt y="5494" x="26379"/>
                  </a:lnTo>
                  <a:lnTo>
                    <a:pt y="4830" x="25654"/>
                  </a:lnTo>
                  <a:lnTo>
                    <a:pt y="4105" x="24809"/>
                  </a:lnTo>
                  <a:lnTo>
                    <a:pt y="3381" x="23904"/>
                  </a:lnTo>
                  <a:lnTo>
                    <a:pt y="1812" x="21851"/>
                  </a:lnTo>
                  <a:lnTo>
                    <a:pt y="121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3" id="123"/>
            <p:cNvSpPr/>
            <p:nvPr/>
          </p:nvSpPr>
          <p:spPr>
            <a:xfrm>
              <a:off y="2284800" x="4422648"/>
              <a:ext cy="1733900" cx="1134825"/>
            </a:xfrm>
            <a:custGeom>
              <a:pathLst>
                <a:path extrusionOk="0" h="69356" w="45393" fill="none">
                  <a:moveTo>
                    <a:pt y="3260" x="33924"/>
                  </a:moveTo>
                  <a:lnTo>
                    <a:pt y="3260" x="33924"/>
                  </a:lnTo>
                  <a:lnTo>
                    <a:pt y="4045" x="34829"/>
                  </a:lnTo>
                  <a:lnTo>
                    <a:pt y="4951" x="35855"/>
                  </a:lnTo>
                  <a:lnTo>
                    <a:pt y="5494" x="36398"/>
                  </a:lnTo>
                  <a:lnTo>
                    <a:pt y="6097" x="36881"/>
                  </a:lnTo>
                  <a:lnTo>
                    <a:pt y="6761" x="37425"/>
                  </a:lnTo>
                  <a:lnTo>
                    <a:pt y="7486" x="37968"/>
                  </a:lnTo>
                  <a:lnTo>
                    <a:pt y="8270" x="38451"/>
                  </a:lnTo>
                  <a:lnTo>
                    <a:pt y="9115" x="38934"/>
                  </a:lnTo>
                  <a:lnTo>
                    <a:pt y="10021" x="39356"/>
                  </a:lnTo>
                  <a:lnTo>
                    <a:pt y="10987" x="39718"/>
                  </a:lnTo>
                  <a:lnTo>
                    <a:pt y="12013" x="39960"/>
                  </a:lnTo>
                  <a:lnTo>
                    <a:pt y="13099" x="40201"/>
                  </a:lnTo>
                  <a:lnTo>
                    <a:pt y="14307" x="40382"/>
                  </a:lnTo>
                  <a:lnTo>
                    <a:pt y="15574" x="40382"/>
                  </a:lnTo>
                  <a:lnTo>
                    <a:pt y="15574" x="40382"/>
                  </a:lnTo>
                  <a:lnTo>
                    <a:pt y="16781" x="40382"/>
                  </a:lnTo>
                  <a:lnTo>
                    <a:pt y="17928" x="40262"/>
                  </a:lnTo>
                  <a:lnTo>
                    <a:pt y="19015" x="40020"/>
                  </a:lnTo>
                  <a:lnTo>
                    <a:pt y="19980" x="39718"/>
                  </a:lnTo>
                  <a:lnTo>
                    <a:pt y="20946" x="39417"/>
                  </a:lnTo>
                  <a:lnTo>
                    <a:pt y="21852" x="38994"/>
                  </a:lnTo>
                  <a:lnTo>
                    <a:pt y="22636" x="38511"/>
                  </a:lnTo>
                  <a:lnTo>
                    <a:pt y="23421" x="38028"/>
                  </a:lnTo>
                  <a:lnTo>
                    <a:pt y="24145" x="37485"/>
                  </a:lnTo>
                  <a:lnTo>
                    <a:pt y="24870" x="36881"/>
                  </a:lnTo>
                  <a:lnTo>
                    <a:pt y="25534" x="36217"/>
                  </a:lnTo>
                  <a:lnTo>
                    <a:pt y="26137" x="35553"/>
                  </a:lnTo>
                  <a:lnTo>
                    <a:pt y="27345" x="34165"/>
                  </a:lnTo>
                  <a:lnTo>
                    <a:pt y="28491" x="32777"/>
                  </a:lnTo>
                  <a:lnTo>
                    <a:pt y="28491" x="32777"/>
                  </a:lnTo>
                  <a:lnTo>
                    <a:pt y="29397" x="31871"/>
                  </a:lnTo>
                  <a:lnTo>
                    <a:pt y="29880" x="31449"/>
                  </a:lnTo>
                  <a:lnTo>
                    <a:pt y="30423" x="31026"/>
                  </a:lnTo>
                  <a:lnTo>
                    <a:pt y="30966" x="30725"/>
                  </a:lnTo>
                  <a:lnTo>
                    <a:pt y="31570" x="30423"/>
                  </a:lnTo>
                  <a:lnTo>
                    <a:pt y="32234" x="30302"/>
                  </a:lnTo>
                  <a:lnTo>
                    <a:pt y="32958" x="30242"/>
                  </a:lnTo>
                  <a:lnTo>
                    <a:pt y="32958" x="30242"/>
                  </a:lnTo>
                  <a:lnTo>
                    <a:pt y="33682" x="30302"/>
                  </a:lnTo>
                  <a:lnTo>
                    <a:pt y="34286" x="30423"/>
                  </a:lnTo>
                  <a:lnTo>
                    <a:pt y="34829" x="30725"/>
                  </a:lnTo>
                  <a:lnTo>
                    <a:pt y="35373" x="31026"/>
                  </a:lnTo>
                  <a:lnTo>
                    <a:pt y="35795" x="31388"/>
                  </a:lnTo>
                  <a:lnTo>
                    <a:pt y="36157" x="31811"/>
                  </a:lnTo>
                  <a:lnTo>
                    <a:pt y="36882" x="32596"/>
                  </a:lnTo>
                  <a:lnTo>
                    <a:pt y="39417" x="35855"/>
                  </a:lnTo>
                  <a:lnTo>
                    <a:pt y="39417" x="35855"/>
                  </a:lnTo>
                  <a:lnTo>
                    <a:pt y="40684" x="37364"/>
                  </a:lnTo>
                  <a:lnTo>
                    <a:pt y="41952" x="38753"/>
                  </a:lnTo>
                  <a:lnTo>
                    <a:pt y="42556" x="39417"/>
                  </a:lnTo>
                  <a:lnTo>
                    <a:pt y="43280" x="40020"/>
                  </a:lnTo>
                  <a:lnTo>
                    <a:pt y="43944" x="40624"/>
                  </a:lnTo>
                  <a:lnTo>
                    <a:pt y="44668" x="41167"/>
                  </a:lnTo>
                  <a:lnTo>
                    <a:pt y="45453" x="41710"/>
                  </a:lnTo>
                  <a:lnTo>
                    <a:pt y="46238" x="42133"/>
                  </a:lnTo>
                  <a:lnTo>
                    <a:pt y="47083" x="42555"/>
                  </a:lnTo>
                  <a:lnTo>
                    <a:pt y="47988" x="42857"/>
                  </a:lnTo>
                  <a:lnTo>
                    <a:pt y="48894" x="43159"/>
                  </a:lnTo>
                  <a:lnTo>
                    <a:pt y="49920" x="43340"/>
                  </a:lnTo>
                  <a:lnTo>
                    <a:pt y="51006" x="43461"/>
                  </a:lnTo>
                  <a:lnTo>
                    <a:pt y="52153" x="43521"/>
                  </a:lnTo>
                  <a:lnTo>
                    <a:pt y="52153" x="43521"/>
                  </a:lnTo>
                  <a:lnTo>
                    <a:pt y="52938" x="43461"/>
                  </a:lnTo>
                  <a:lnTo>
                    <a:pt y="53722" x="43400"/>
                  </a:lnTo>
                  <a:lnTo>
                    <a:pt y="54567" x="43280"/>
                  </a:lnTo>
                  <a:lnTo>
                    <a:pt y="55352" x="43099"/>
                  </a:lnTo>
                  <a:lnTo>
                    <a:pt y="56137" x="42917"/>
                  </a:lnTo>
                  <a:lnTo>
                    <a:pt y="56922" x="42616"/>
                  </a:lnTo>
                  <a:lnTo>
                    <a:pt y="57646" x="42314"/>
                  </a:lnTo>
                  <a:lnTo>
                    <a:pt y="58431" x="41952"/>
                  </a:lnTo>
                  <a:lnTo>
                    <a:pt y="59155" x="41529"/>
                  </a:lnTo>
                  <a:lnTo>
                    <a:pt y="59940" x="41107"/>
                  </a:lnTo>
                  <a:lnTo>
                    <a:pt y="60664" x="40624"/>
                  </a:lnTo>
                  <a:lnTo>
                    <a:pt y="61328" x="40081"/>
                  </a:lnTo>
                  <a:lnTo>
                    <a:pt y="62052" x="39477"/>
                  </a:lnTo>
                  <a:lnTo>
                    <a:pt y="62656" x="38813"/>
                  </a:lnTo>
                  <a:lnTo>
                    <a:pt y="63320" x="38149"/>
                  </a:lnTo>
                  <a:lnTo>
                    <a:pt y="63923" x="37425"/>
                  </a:lnTo>
                  <a:lnTo>
                    <a:pt y="64527" x="36640"/>
                  </a:lnTo>
                  <a:lnTo>
                    <a:pt y="65131" x="35795"/>
                  </a:lnTo>
                  <a:lnTo>
                    <a:pt y="65614" x="34950"/>
                  </a:lnTo>
                  <a:lnTo>
                    <a:pt y="66157" x="34044"/>
                  </a:lnTo>
                  <a:lnTo>
                    <a:pt y="66640" x="33079"/>
                  </a:lnTo>
                  <a:lnTo>
                    <a:pt y="67062" x="32052"/>
                  </a:lnTo>
                  <a:lnTo>
                    <a:pt y="67485" x="31026"/>
                  </a:lnTo>
                  <a:lnTo>
                    <a:pt y="67847" x="29940"/>
                  </a:lnTo>
                  <a:lnTo>
                    <a:pt y="68209" x="28793"/>
                  </a:lnTo>
                  <a:lnTo>
                    <a:pt y="68451" x="27586"/>
                  </a:lnTo>
                  <a:lnTo>
                    <a:pt y="68752" x="26379"/>
                  </a:lnTo>
                  <a:lnTo>
                    <a:pt y="68933" x="25111"/>
                  </a:lnTo>
                  <a:lnTo>
                    <a:pt y="69115" x="23783"/>
                  </a:lnTo>
                  <a:lnTo>
                    <a:pt y="69235" x="22395"/>
                  </a:lnTo>
                  <a:lnTo>
                    <a:pt y="69296" x="21006"/>
                  </a:lnTo>
                  <a:lnTo>
                    <a:pt y="69356" x="19558"/>
                  </a:lnTo>
                  <a:lnTo>
                    <a:pt y="69356" x="19558"/>
                  </a:lnTo>
                  <a:lnTo>
                    <a:pt y="69296" x="18350"/>
                  </a:lnTo>
                  <a:lnTo>
                    <a:pt y="69235" x="17204"/>
                  </a:lnTo>
                  <a:lnTo>
                    <a:pt y="69175" x="16057"/>
                  </a:lnTo>
                  <a:lnTo>
                    <a:pt y="69054" x="14970"/>
                  </a:lnTo>
                  <a:lnTo>
                    <a:pt y="68873" x="13884"/>
                  </a:lnTo>
                  <a:lnTo>
                    <a:pt y="68692" x="12858"/>
                  </a:lnTo>
                  <a:lnTo>
                    <a:pt y="68511" x="11892"/>
                  </a:lnTo>
                  <a:lnTo>
                    <a:pt y="68269" x="10926"/>
                  </a:lnTo>
                  <a:lnTo>
                    <a:pt y="67968" x="10021"/>
                  </a:lnTo>
                  <a:lnTo>
                    <a:pt y="67666" x="9176"/>
                  </a:lnTo>
                  <a:lnTo>
                    <a:pt y="67364" x="8391"/>
                  </a:lnTo>
                  <a:lnTo>
                    <a:pt y="67002" x="7606"/>
                  </a:lnTo>
                  <a:lnTo>
                    <a:pt y="66640" x="6821"/>
                  </a:lnTo>
                  <a:lnTo>
                    <a:pt y="66217" x="6158"/>
                  </a:lnTo>
                  <a:lnTo>
                    <a:pt y="65795" x="5494"/>
                  </a:lnTo>
                  <a:lnTo>
                    <a:pt y="65372" x="4830"/>
                  </a:lnTo>
                  <a:lnTo>
                    <a:pt y="64889" x="4286"/>
                  </a:lnTo>
                  <a:lnTo>
                    <a:pt y="64406" x="3683"/>
                  </a:lnTo>
                  <a:lnTo>
                    <a:pt y="63923" x="3200"/>
                  </a:lnTo>
                  <a:lnTo>
                    <a:pt y="63380" x="2717"/>
                  </a:lnTo>
                  <a:lnTo>
                    <a:pt y="62897" x="2294"/>
                  </a:lnTo>
                  <a:lnTo>
                    <a:pt y="62354" x="1872"/>
                  </a:lnTo>
                  <a:lnTo>
                    <a:pt y="61750" x="1510"/>
                  </a:lnTo>
                  <a:lnTo>
                    <a:pt y="61207" x="1208"/>
                  </a:lnTo>
                  <a:lnTo>
                    <a:pt y="60604" x="906"/>
                  </a:lnTo>
                  <a:lnTo>
                    <a:pt y="60000" x="665"/>
                  </a:lnTo>
                  <a:lnTo>
                    <a:pt y="59396" x="484"/>
                  </a:lnTo>
                  <a:lnTo>
                    <a:pt y="58793" x="302"/>
                  </a:lnTo>
                  <a:lnTo>
                    <a:pt y="58189" x="182"/>
                  </a:lnTo>
                  <a:lnTo>
                    <a:pt y="57586" x="61"/>
                  </a:lnTo>
                  <a:lnTo>
                    <a:pt y="56982" x="61"/>
                  </a:lnTo>
                  <a:lnTo>
                    <a:pt y="56318" x="1"/>
                  </a:lnTo>
                  <a:lnTo>
                    <a:pt y="56318" x="1"/>
                  </a:lnTo>
                  <a:lnTo>
                    <a:pt y="55714" x="61"/>
                  </a:lnTo>
                  <a:lnTo>
                    <a:pt y="55050" x="121"/>
                  </a:lnTo>
                  <a:lnTo>
                    <a:pt y="54326" x="182"/>
                  </a:lnTo>
                  <a:lnTo>
                    <a:pt y="53662" x="363"/>
                  </a:lnTo>
                  <a:lnTo>
                    <a:pt y="52938" x="544"/>
                  </a:lnTo>
                  <a:lnTo>
                    <a:pt y="52213" x="785"/>
                  </a:lnTo>
                  <a:lnTo>
                    <a:pt y="51489" x="1148"/>
                  </a:lnTo>
                  <a:lnTo>
                    <a:pt y="50765" x="1510"/>
                  </a:lnTo>
                  <a:lnTo>
                    <a:pt y="49980" x="1932"/>
                  </a:lnTo>
                  <a:lnTo>
                    <a:pt y="49256" x="2415"/>
                  </a:lnTo>
                  <a:lnTo>
                    <a:pt y="48531" x="3019"/>
                  </a:lnTo>
                  <a:lnTo>
                    <a:pt y="47867" x="3683"/>
                  </a:lnTo>
                  <a:lnTo>
                    <a:pt y="47143" x="4407"/>
                  </a:lnTo>
                  <a:lnTo>
                    <a:pt y="46479" x="5192"/>
                  </a:lnTo>
                  <a:lnTo>
                    <a:pt y="45815" x="6037"/>
                  </a:lnTo>
                  <a:lnTo>
                    <a:pt y="45211" x="7003"/>
                  </a:lnTo>
                  <a:lnTo>
                    <a:pt y="45211" x="7003"/>
                  </a:lnTo>
                  <a:lnTo>
                    <a:pt y="44608" x="8089"/>
                  </a:lnTo>
                  <a:lnTo>
                    <a:pt y="44065" x="9236"/>
                  </a:lnTo>
                  <a:lnTo>
                    <a:pt y="43582" x="10383"/>
                  </a:lnTo>
                  <a:lnTo>
                    <a:pt y="43159" x="11530"/>
                  </a:lnTo>
                  <a:lnTo>
                    <a:pt y="42797" x="12737"/>
                  </a:lnTo>
                  <a:lnTo>
                    <a:pt y="42435" x="13944"/>
                  </a:lnTo>
                  <a:lnTo>
                    <a:pt y="42193" x="15091"/>
                  </a:lnTo>
                  <a:lnTo>
                    <a:pt y="41952" x="16298"/>
                  </a:lnTo>
                  <a:lnTo>
                    <a:pt y="41590" x="18592"/>
                  </a:lnTo>
                  <a:lnTo>
                    <a:pt y="41348" x="20765"/>
                  </a:lnTo>
                  <a:lnTo>
                    <a:pt y="41167" x="22696"/>
                  </a:lnTo>
                  <a:lnTo>
                    <a:pt y="41047" x="24387"/>
                  </a:lnTo>
                  <a:lnTo>
                    <a:pt y="41047" x="24387"/>
                  </a:lnTo>
                  <a:lnTo>
                    <a:pt y="39779" x="23421"/>
                  </a:lnTo>
                  <a:lnTo>
                    <a:pt y="39115" x="22998"/>
                  </a:lnTo>
                  <a:lnTo>
                    <a:pt y="38391" x="22576"/>
                  </a:lnTo>
                  <a:lnTo>
                    <a:pt y="37606" x="22214"/>
                  </a:lnTo>
                  <a:lnTo>
                    <a:pt y="36761" x="21912"/>
                  </a:lnTo>
                  <a:lnTo>
                    <a:pt y="35855" x="21731"/>
                  </a:lnTo>
                  <a:lnTo>
                    <a:pt y="34829" x="21670"/>
                  </a:lnTo>
                  <a:lnTo>
                    <a:pt y="34829" x="21670"/>
                  </a:lnTo>
                  <a:lnTo>
                    <a:pt y="34286" x="21670"/>
                  </a:lnTo>
                  <a:lnTo>
                    <a:pt y="33803" x="21731"/>
                  </a:lnTo>
                  <a:lnTo>
                    <a:pt y="32898" x="21972"/>
                  </a:lnTo>
                  <a:lnTo>
                    <a:pt y="32113" x="22214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1449" x="21067"/>
                  </a:lnTo>
                  <a:lnTo>
                    <a:pt y="31509" x="19678"/>
                  </a:lnTo>
                  <a:lnTo>
                    <a:pt y="31509" x="19678"/>
                  </a:lnTo>
                  <a:lnTo>
                    <a:pt y="31449" x="18773"/>
                  </a:lnTo>
                  <a:lnTo>
                    <a:pt y="31389" x="17928"/>
                  </a:lnTo>
                  <a:lnTo>
                    <a:pt y="31328" x="17083"/>
                  </a:lnTo>
                  <a:lnTo>
                    <a:pt y="31147" x="16238"/>
                  </a:lnTo>
                  <a:lnTo>
                    <a:pt y="30966" x="15453"/>
                  </a:lnTo>
                  <a:lnTo>
                    <a:pt y="30785" x="14668"/>
                  </a:lnTo>
                  <a:lnTo>
                    <a:pt y="30544" x="13944"/>
                  </a:lnTo>
                  <a:lnTo>
                    <a:pt y="30242" x="13220"/>
                  </a:lnTo>
                  <a:lnTo>
                    <a:pt y="29940" x="12556"/>
                  </a:lnTo>
                  <a:lnTo>
                    <a:pt y="29578" x="11892"/>
                  </a:lnTo>
                  <a:lnTo>
                    <a:pt y="29216" x="11228"/>
                  </a:lnTo>
                  <a:lnTo>
                    <a:pt y="28854" x="10624"/>
                  </a:lnTo>
                  <a:lnTo>
                    <a:pt y="28431" x="10081"/>
                  </a:lnTo>
                  <a:lnTo>
                    <a:pt y="27948" x="9538"/>
                  </a:lnTo>
                  <a:lnTo>
                    <a:pt y="26982" x="8512"/>
                  </a:lnTo>
                  <a:lnTo>
                    <a:pt y="25956" x="7606"/>
                  </a:lnTo>
                  <a:lnTo>
                    <a:pt y="24870" x="6821"/>
                  </a:lnTo>
                  <a:lnTo>
                    <a:pt y="23663" x="6097"/>
                  </a:lnTo>
                  <a:lnTo>
                    <a:pt y="22455" x="5554"/>
                  </a:lnTo>
                  <a:lnTo>
                    <a:pt y="21127" x="5131"/>
                  </a:lnTo>
                  <a:lnTo>
                    <a:pt y="19860" x="4830"/>
                  </a:lnTo>
                  <a:lnTo>
                    <a:pt y="18532" x="4648"/>
                  </a:lnTo>
                  <a:lnTo>
                    <a:pt y="17204" x="4588"/>
                  </a:lnTo>
                  <a:lnTo>
                    <a:pt y="17204" x="4588"/>
                  </a:lnTo>
                  <a:lnTo>
                    <a:pt y="16419" x="4588"/>
                  </a:lnTo>
                  <a:lnTo>
                    <a:pt y="15634" x="4648"/>
                  </a:lnTo>
                  <a:lnTo>
                    <a:pt y="14789" x="4769"/>
                  </a:lnTo>
                  <a:lnTo>
                    <a:pt y="14005" x="4950"/>
                  </a:lnTo>
                  <a:lnTo>
                    <a:pt y="13220" x="5131"/>
                  </a:lnTo>
                  <a:lnTo>
                    <a:pt y="12375" x="5373"/>
                  </a:lnTo>
                  <a:lnTo>
                    <a:pt y="11590" x="5675"/>
                  </a:lnTo>
                  <a:lnTo>
                    <a:pt y="10806" x="5976"/>
                  </a:lnTo>
                  <a:lnTo>
                    <a:pt y="10021" x="6399"/>
                  </a:lnTo>
                  <a:lnTo>
                    <a:pt y="9236" x="6821"/>
                  </a:lnTo>
                  <a:lnTo>
                    <a:pt y="8512" x="7304"/>
                  </a:lnTo>
                  <a:lnTo>
                    <a:pt y="7727" x="7848"/>
                  </a:lnTo>
                  <a:lnTo>
                    <a:pt y="7003" x="8391"/>
                  </a:lnTo>
                  <a:lnTo>
                    <a:pt y="6339" x="8994"/>
                  </a:lnTo>
                  <a:lnTo>
                    <a:pt y="5675" x="9658"/>
                  </a:lnTo>
                  <a:lnTo>
                    <a:pt y="5011" x="10383"/>
                  </a:lnTo>
                  <a:lnTo>
                    <a:pt y="5011" x="10383"/>
                  </a:lnTo>
                  <a:lnTo>
                    <a:pt y="4226" x="11349"/>
                  </a:lnTo>
                  <a:lnTo>
                    <a:pt y="3562" x="12375"/>
                  </a:lnTo>
                  <a:lnTo>
                    <a:pt y="2959" x="13401"/>
                  </a:lnTo>
                  <a:lnTo>
                    <a:pt y="2415" x="14427"/>
                  </a:lnTo>
                  <a:lnTo>
                    <a:pt y="1932" x="15453"/>
                  </a:lnTo>
                  <a:lnTo>
                    <a:pt y="1570" x="16540"/>
                  </a:lnTo>
                  <a:lnTo>
                    <a:pt y="1208" x="17566"/>
                  </a:lnTo>
                  <a:lnTo>
                    <a:pt y="906" x="18652"/>
                  </a:lnTo>
                  <a:lnTo>
                    <a:pt y="665" x="19678"/>
                  </a:lnTo>
                  <a:lnTo>
                    <a:pt y="484" x="20705"/>
                  </a:lnTo>
                  <a:lnTo>
                    <a:pt y="303" x="21731"/>
                  </a:lnTo>
                  <a:lnTo>
                    <a:pt y="182" x="22757"/>
                  </a:lnTo>
                  <a:lnTo>
                    <a:pt y="61" x="24749"/>
                  </a:lnTo>
                  <a:lnTo>
                    <a:pt y="1" x="26680"/>
                  </a:lnTo>
                  <a:lnTo>
                    <a:pt y="1" x="45392"/>
                  </a:lnTo>
                  <a:lnTo>
                    <a:pt y="3260" x="39598"/>
                  </a:lnTo>
                  <a:lnTo>
                    <a:pt y="3260" x="33924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4" id="124"/>
            <p:cNvSpPr/>
            <p:nvPr/>
          </p:nvSpPr>
          <p:spPr>
            <a:xfrm>
              <a:off y="2253125" x="3281826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4"/>
                  </a:lnTo>
                  <a:lnTo>
                    <a:pt y="2958" x="2317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1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6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3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7"/>
                  </a:lnTo>
                  <a:lnTo>
                    <a:pt y="24447" x="36217"/>
                  </a:lnTo>
                  <a:lnTo>
                    <a:pt y="26076" x="36278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8"/>
                  </a:lnTo>
                  <a:lnTo>
                    <a:pt y="35010" x="34286"/>
                  </a:lnTo>
                  <a:lnTo>
                    <a:pt y="35553" x="33924"/>
                  </a:lnTo>
                  <a:lnTo>
                    <a:pt y="36157" x="33501"/>
                  </a:lnTo>
                  <a:lnTo>
                    <a:pt y="36640" x="33139"/>
                  </a:lnTo>
                  <a:lnTo>
                    <a:pt y="37183" x="3265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147"/>
                  </a:lnTo>
                  <a:lnTo>
                    <a:pt y="38873" x="30604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6"/>
                  </a:lnTo>
                  <a:lnTo>
                    <a:pt y="40442" x="26922"/>
                  </a:lnTo>
                  <a:lnTo>
                    <a:pt y="40563" x="26258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40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4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8"/>
                  </a:lnTo>
                  <a:lnTo>
                    <a:pt y="34829" x="1394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1952"/>
                  </a:lnTo>
                  <a:lnTo>
                    <a:pt y="30362" x="11530"/>
                  </a:lnTo>
                  <a:lnTo>
                    <a:pt y="28430" x="10805"/>
                  </a:lnTo>
                  <a:lnTo>
                    <a:pt y="26499" x="10202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4"/>
                  </a:lnTo>
                  <a:lnTo>
                    <a:pt y="16962" x="8813"/>
                  </a:lnTo>
                  <a:lnTo>
                    <a:pt y="15513" x="8874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35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6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5"/>
                  </a:lnTo>
                  <a:lnTo>
                    <a:pt y="5916" x="13039"/>
                  </a:lnTo>
                  <a:lnTo>
                    <a:pt y="5191" x="13884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8"/>
                  </a:lnTo>
                  <a:lnTo>
                    <a:pt y="3018" x="18954"/>
                  </a:lnTo>
                  <a:lnTo>
                    <a:pt y="2837" x="20041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5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1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6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4"/>
                  </a:lnTo>
                  <a:lnTo>
                    <a:pt y="13582" x="1751"/>
                  </a:lnTo>
                  <a:lnTo>
                    <a:pt y="14608" x="1329"/>
                  </a:lnTo>
                  <a:lnTo>
                    <a:pt y="15574" x="1027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24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1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6"/>
                  </a:lnTo>
                  <a:lnTo>
                    <a:pt y="28732" x="108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200"/>
                  </a:lnTo>
                  <a:lnTo>
                    <a:pt y="34165" x="3743"/>
                  </a:lnTo>
                  <a:lnTo>
                    <a:pt y="35010" x="4347"/>
                  </a:lnTo>
                  <a:lnTo>
                    <a:pt y="35795" x="5011"/>
                  </a:lnTo>
                  <a:lnTo>
                    <a:pt y="36579" x="5675"/>
                  </a:lnTo>
                  <a:lnTo>
                    <a:pt y="37364" x="6399"/>
                  </a:lnTo>
                  <a:lnTo>
                    <a:pt y="38088" x="7184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3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8"/>
                  </a:lnTo>
                  <a:lnTo>
                    <a:pt y="43460" x="20825"/>
                  </a:lnTo>
                  <a:lnTo>
                    <a:pt y="43521" x="2215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5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9"/>
                  </a:lnTo>
                  <a:lnTo>
                    <a:pt y="40503" x="34105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60"/>
                  </a:lnTo>
                  <a:lnTo>
                    <a:pt y="34829" x="40624"/>
                  </a:lnTo>
                  <a:lnTo>
                    <a:pt y="33984" x="41288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0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5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3"/>
                  </a:lnTo>
                  <a:lnTo>
                    <a:pt y="3863" x="36278"/>
                  </a:lnTo>
                  <a:lnTo>
                    <a:pt y="3260" x="35433"/>
                  </a:lnTo>
                  <a:lnTo>
                    <a:pt y="2717" x="34467"/>
                  </a:lnTo>
                  <a:lnTo>
                    <a:pt y="2234" x="33561"/>
                  </a:lnTo>
                  <a:lnTo>
                    <a:pt y="1811" x="32596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396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FDB515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5" id="125"/>
            <p:cNvSpPr/>
            <p:nvPr/>
          </p:nvSpPr>
          <p:spPr>
            <a:xfrm>
              <a:off y="2322525" x="3502146"/>
              <a:ext cy="949225" cx="686625"/>
            </a:xfrm>
            <a:custGeom>
              <a:pathLst>
                <a:path extrusionOk="0" h="37969" w="27465" fill="none">
                  <a:moveTo>
                    <a:pt y="33381" x="24688"/>
                  </a:moveTo>
                  <a:lnTo>
                    <a:pt y="33381" x="24688"/>
                  </a:lnTo>
                  <a:lnTo>
                    <a:pt y="32777" x="25111"/>
                  </a:lnTo>
                  <a:lnTo>
                    <a:pt y="32234" x="25473"/>
                  </a:lnTo>
                  <a:lnTo>
                    <a:pt y="31630" x="25775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5"/>
                  </a:lnTo>
                  <a:lnTo>
                    <a:pt y="23300" x="27465"/>
                  </a:lnTo>
                  <a:lnTo>
                    <a:pt y="21671" x="27404"/>
                  </a:lnTo>
                  <a:lnTo>
                    <a:pt y="19981" x="27284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30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3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8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366"/>
                  </a:lnTo>
                  <a:lnTo>
                    <a:pt y="61" x="13401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8"/>
                  </a:lnTo>
                  <a:lnTo>
                    <a:pt y="242" x="10141"/>
                  </a:lnTo>
                  <a:lnTo>
                    <a:pt y="484" x="9055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1"/>
                  </a:lnTo>
                  <a:lnTo>
                    <a:pt y="3140" x="4226"/>
                  </a:lnTo>
                  <a:lnTo>
                    <a:pt y="3140" x="4226"/>
                  </a:lnTo>
                  <a:lnTo>
                    <a:pt y="3743" x="3562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3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54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1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1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9"/>
                  </a:lnTo>
                  <a:lnTo>
                    <a:pt y="25654" x="1992"/>
                  </a:lnTo>
                  <a:lnTo>
                    <a:pt y="27586" x="2717"/>
                  </a:lnTo>
                  <a:lnTo>
                    <a:pt y="28552" x="313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31"/>
                  </a:lnTo>
                  <a:lnTo>
                    <a:pt y="32837" x="5735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1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7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5"/>
                  </a:lnTo>
                  <a:lnTo>
                    <a:pt y="37666" x="18109"/>
                  </a:lnTo>
                  <a:lnTo>
                    <a:pt y="37485" x="18773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1"/>
                  </a:lnTo>
                  <a:lnTo>
                    <a:pt y="35735" x="2233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843"/>
                  </a:lnTo>
                  <a:lnTo>
                    <a:pt y="33864" x="24326"/>
                  </a:lnTo>
                  <a:lnTo>
                    <a:pt y="33381" x="2468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6" id="126"/>
            <p:cNvSpPr/>
            <p:nvPr/>
          </p:nvSpPr>
          <p:spPr>
            <a:xfrm>
              <a:off y="2253125" x="3281826"/>
              <a:ext cy="1088025" cx="1131800"/>
            </a:xfrm>
            <a:custGeom>
              <a:pathLst>
                <a:path extrusionOk="0" h="43521" w="45272" fill="none">
                  <a:moveTo>
                    <a:pt y="43521" x="22153"/>
                  </a:moveTo>
                  <a:lnTo>
                    <a:pt y="43521" x="22153"/>
                  </a:lnTo>
                  <a:lnTo>
                    <a:pt y="43460" x="20825"/>
                  </a:lnTo>
                  <a:lnTo>
                    <a:pt y="43340" x="19558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3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4"/>
                  </a:lnTo>
                  <a:lnTo>
                    <a:pt y="37364" x="6399"/>
                  </a:lnTo>
                  <a:lnTo>
                    <a:pt y="36579" x="5675"/>
                  </a:lnTo>
                  <a:lnTo>
                    <a:pt y="35795" x="5011"/>
                  </a:lnTo>
                  <a:lnTo>
                    <a:pt y="35010" x="4347"/>
                  </a:lnTo>
                  <a:lnTo>
                    <a:pt y="34165" x="3743"/>
                  </a:lnTo>
                  <a:lnTo>
                    <a:pt y="33320" x="3200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087"/>
                  </a:lnTo>
                  <a:lnTo>
                    <a:pt y="27827" x="846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1"/>
                  </a:lnTo>
                  <a:lnTo>
                    <a:pt y="22032" x="1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24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7"/>
                  </a:lnTo>
                  <a:lnTo>
                    <a:pt y="14608" x="1329"/>
                  </a:lnTo>
                  <a:lnTo>
                    <a:pt y="13582" x="1751"/>
                  </a:lnTo>
                  <a:lnTo>
                    <a:pt y="12616" x="2174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6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1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5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396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6"/>
                  </a:lnTo>
                  <a:lnTo>
                    <a:pt y="2234" x="33561"/>
                  </a:lnTo>
                  <a:lnTo>
                    <a:pt y="2717" x="34467"/>
                  </a:lnTo>
                  <a:lnTo>
                    <a:pt y="3260" x="35433"/>
                  </a:lnTo>
                  <a:lnTo>
                    <a:pt y="3863" x="36278"/>
                  </a:lnTo>
                  <a:lnTo>
                    <a:pt y="4467" x="37123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5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0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8"/>
                  </a:lnTo>
                  <a:lnTo>
                    <a:pt y="34829" x="40624"/>
                  </a:lnTo>
                  <a:lnTo>
                    <a:pt y="35674" x="39960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5"/>
                  </a:lnTo>
                  <a:lnTo>
                    <a:pt y="41046" x="33079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5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15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7" id="127"/>
            <p:cNvSpPr/>
            <p:nvPr/>
          </p:nvSpPr>
          <p:spPr>
            <a:xfrm>
              <a:off y="2253125" x="2006699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3"/>
                  </a:lnTo>
                  <a:lnTo>
                    <a:pt y="2958" x="2323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0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5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2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6"/>
                  </a:lnTo>
                  <a:lnTo>
                    <a:pt y="24447" x="36217"/>
                  </a:lnTo>
                  <a:lnTo>
                    <a:pt y="26076" x="36277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7"/>
                  </a:lnTo>
                  <a:lnTo>
                    <a:pt y="35010" x="34286"/>
                  </a:lnTo>
                  <a:lnTo>
                    <a:pt y="35553" x="33923"/>
                  </a:lnTo>
                  <a:lnTo>
                    <a:pt y="36157" x="33561"/>
                  </a:lnTo>
                  <a:lnTo>
                    <a:pt y="36640" x="33139"/>
                  </a:lnTo>
                  <a:lnTo>
                    <a:pt y="37183" x="3271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207"/>
                  </a:lnTo>
                  <a:lnTo>
                    <a:pt y="38873" x="30603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5"/>
                  </a:lnTo>
                  <a:lnTo>
                    <a:pt y="40442" x="26921"/>
                  </a:lnTo>
                  <a:lnTo>
                    <a:pt y="40563" x="26257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39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3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7"/>
                  </a:lnTo>
                  <a:lnTo>
                    <a:pt y="34829" x="1400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2012"/>
                  </a:lnTo>
                  <a:lnTo>
                    <a:pt y="30362" x="11590"/>
                  </a:lnTo>
                  <a:lnTo>
                    <a:pt y="28430" x="10805"/>
                  </a:lnTo>
                  <a:lnTo>
                    <a:pt y="26499" x="10201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3"/>
                  </a:lnTo>
                  <a:lnTo>
                    <a:pt y="16962" x="8813"/>
                  </a:lnTo>
                  <a:lnTo>
                    <a:pt y="15513" x="8873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41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5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4"/>
                  </a:lnTo>
                  <a:lnTo>
                    <a:pt y="5916" x="13038"/>
                  </a:lnTo>
                  <a:lnTo>
                    <a:pt y="5191" x="13883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7"/>
                  </a:lnTo>
                  <a:lnTo>
                    <a:pt y="3018" x="18954"/>
                  </a:lnTo>
                  <a:lnTo>
                    <a:pt y="2837" x="20040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4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0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5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3"/>
                  </a:lnTo>
                  <a:lnTo>
                    <a:pt y="13582" x="1751"/>
                  </a:lnTo>
                  <a:lnTo>
                    <a:pt y="14608" x="1328"/>
                  </a:lnTo>
                  <a:lnTo>
                    <a:pt y="15574" x="1026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30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0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5"/>
                  </a:lnTo>
                  <a:lnTo>
                    <a:pt y="28732" x="114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199"/>
                  </a:lnTo>
                  <a:lnTo>
                    <a:pt y="34165" x="3803"/>
                  </a:lnTo>
                  <a:lnTo>
                    <a:pt y="35010" x="4346"/>
                  </a:lnTo>
                  <a:lnTo>
                    <a:pt y="35795" x="5010"/>
                  </a:lnTo>
                  <a:lnTo>
                    <a:pt y="36579" x="5674"/>
                  </a:lnTo>
                  <a:lnTo>
                    <a:pt y="37364" x="6399"/>
                  </a:lnTo>
                  <a:lnTo>
                    <a:pt y="38088" x="7183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2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7"/>
                  </a:lnTo>
                  <a:lnTo>
                    <a:pt y="43460" x="20825"/>
                  </a:lnTo>
                  <a:lnTo>
                    <a:pt y="43521" x="2221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4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8"/>
                  </a:lnTo>
                  <a:lnTo>
                    <a:pt y="40503" x="34104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59"/>
                  </a:lnTo>
                  <a:lnTo>
                    <a:pt y="34829" x="40623"/>
                  </a:lnTo>
                  <a:lnTo>
                    <a:pt y="33984" x="41287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6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4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2"/>
                  </a:lnTo>
                  <a:lnTo>
                    <a:pt y="3863" x="36277"/>
                  </a:lnTo>
                  <a:lnTo>
                    <a:pt y="3260" x="35432"/>
                  </a:lnTo>
                  <a:lnTo>
                    <a:pt y="2717" x="34527"/>
                  </a:lnTo>
                  <a:lnTo>
                    <a:pt y="2234" x="33561"/>
                  </a:lnTo>
                  <a:lnTo>
                    <a:pt y="1811" x="32595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457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8" id="128"/>
            <p:cNvSpPr/>
            <p:nvPr/>
          </p:nvSpPr>
          <p:spPr>
            <a:xfrm>
              <a:off y="2322525" x="2227025"/>
              <a:ext cy="949225" cx="686625"/>
            </a:xfrm>
            <a:custGeom>
              <a:pathLst>
                <a:path extrusionOk="0" h="37969" w="27465" fill="none">
                  <a:moveTo>
                    <a:pt y="33381" x="24748"/>
                  </a:moveTo>
                  <a:lnTo>
                    <a:pt y="33381" x="24748"/>
                  </a:lnTo>
                  <a:lnTo>
                    <a:pt y="32777" x="25110"/>
                  </a:lnTo>
                  <a:lnTo>
                    <a:pt y="32234" x="25473"/>
                  </a:lnTo>
                  <a:lnTo>
                    <a:pt y="31630" x="25774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4"/>
                  </a:lnTo>
                  <a:lnTo>
                    <a:pt y="23300" x="27464"/>
                  </a:lnTo>
                  <a:lnTo>
                    <a:pt y="21671" x="27404"/>
                  </a:lnTo>
                  <a:lnTo>
                    <a:pt y="19981" x="27283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29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2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7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426"/>
                  </a:lnTo>
                  <a:lnTo>
                    <a:pt y="61" x="13400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7"/>
                  </a:lnTo>
                  <a:lnTo>
                    <a:pt y="242" x="10141"/>
                  </a:lnTo>
                  <a:lnTo>
                    <a:pt y="484" x="9054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0"/>
                  </a:lnTo>
                  <a:lnTo>
                    <a:pt y="3140" x="4225"/>
                  </a:lnTo>
                  <a:lnTo>
                    <a:pt y="3140" x="4225"/>
                  </a:lnTo>
                  <a:lnTo>
                    <a:pt y="3743" x="3561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2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60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0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0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8"/>
                  </a:lnTo>
                  <a:lnTo>
                    <a:pt y="25654" x="1992"/>
                  </a:lnTo>
                  <a:lnTo>
                    <a:pt y="27586" x="2777"/>
                  </a:lnTo>
                  <a:lnTo>
                    <a:pt y="28552" x="319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91"/>
                  </a:lnTo>
                  <a:lnTo>
                    <a:pt y="32837" x="5734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0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6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4"/>
                  </a:lnTo>
                  <a:lnTo>
                    <a:pt y="37666" x="18108"/>
                  </a:lnTo>
                  <a:lnTo>
                    <a:pt y="37485" x="18772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0"/>
                  </a:lnTo>
                  <a:lnTo>
                    <a:pt y="35735" x="2239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903"/>
                  </a:lnTo>
                  <a:lnTo>
                    <a:pt y="33864" x="24326"/>
                  </a:lnTo>
                  <a:lnTo>
                    <a:pt y="33381" x="2474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29" id="129"/>
            <p:cNvSpPr/>
            <p:nvPr/>
          </p:nvSpPr>
          <p:spPr>
            <a:xfrm>
              <a:off y="2253125" x="2006699"/>
              <a:ext cy="1088025" cx="1131800"/>
            </a:xfrm>
            <a:custGeom>
              <a:pathLst>
                <a:path extrusionOk="0" h="43521" w="45272" fill="none">
                  <a:moveTo>
                    <a:pt y="43521" x="22213"/>
                  </a:moveTo>
                  <a:lnTo>
                    <a:pt y="43521" x="22213"/>
                  </a:lnTo>
                  <a:lnTo>
                    <a:pt y="43460" x="20825"/>
                  </a:lnTo>
                  <a:lnTo>
                    <a:pt y="43340" x="19557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2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3"/>
                  </a:lnTo>
                  <a:lnTo>
                    <a:pt y="37364" x="6399"/>
                  </a:lnTo>
                  <a:lnTo>
                    <a:pt y="36579" x="5674"/>
                  </a:lnTo>
                  <a:lnTo>
                    <a:pt y="35795" x="5010"/>
                  </a:lnTo>
                  <a:lnTo>
                    <a:pt y="35010" x="4346"/>
                  </a:lnTo>
                  <a:lnTo>
                    <a:pt y="34165" x="3803"/>
                  </a:lnTo>
                  <a:lnTo>
                    <a:pt y="33320" x="3199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147"/>
                  </a:lnTo>
                  <a:lnTo>
                    <a:pt y="27827" x="845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0"/>
                  </a:lnTo>
                  <a:lnTo>
                    <a:pt y="22032" x="0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30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6"/>
                  </a:lnTo>
                  <a:lnTo>
                    <a:pt y="14608" x="1328"/>
                  </a:lnTo>
                  <a:lnTo>
                    <a:pt y="13582" x="1751"/>
                  </a:lnTo>
                  <a:lnTo>
                    <a:pt y="12616" x="2173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5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0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4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457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5"/>
                  </a:lnTo>
                  <a:lnTo>
                    <a:pt y="2234" x="33561"/>
                  </a:lnTo>
                  <a:lnTo>
                    <a:pt y="2717" x="34527"/>
                  </a:lnTo>
                  <a:lnTo>
                    <a:pt y="3260" x="35432"/>
                  </a:lnTo>
                  <a:lnTo>
                    <a:pt y="3863" x="36277"/>
                  </a:lnTo>
                  <a:lnTo>
                    <a:pt y="4467" x="37122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4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6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7"/>
                  </a:lnTo>
                  <a:lnTo>
                    <a:pt y="34829" x="40623"/>
                  </a:lnTo>
                  <a:lnTo>
                    <a:pt y="35674" x="39959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4"/>
                  </a:lnTo>
                  <a:lnTo>
                    <a:pt y="41046" x="33078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4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21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0" id="130"/>
            <p:cNvSpPr/>
            <p:nvPr/>
          </p:nvSpPr>
          <p:spPr>
            <a:xfrm>
              <a:off y="1738550" x="247173"/>
              <a:ext cy="1681075" cx="1659950"/>
            </a:xfrm>
            <a:custGeom>
              <a:pathLst>
                <a:path extrusionOk="0" h="67243" w="66398">
                  <a:moveTo>
                    <a:pt y="0" x="36881"/>
                  </a:moveTo>
                  <a:lnTo>
                    <a:pt y="61" x="34708"/>
                  </a:lnTo>
                  <a:lnTo>
                    <a:pt y="181" x="32656"/>
                  </a:lnTo>
                  <a:lnTo>
                    <a:pt y="423" x="30603"/>
                  </a:lnTo>
                  <a:lnTo>
                    <a:pt y="725" x="28611"/>
                  </a:lnTo>
                  <a:lnTo>
                    <a:pt y="1147" x="26680"/>
                  </a:lnTo>
                  <a:lnTo>
                    <a:pt y="1630" x="24809"/>
                  </a:lnTo>
                  <a:lnTo>
                    <a:pt y="2234" x="23058"/>
                  </a:lnTo>
                  <a:lnTo>
                    <a:pt y="2837" x="21308"/>
                  </a:lnTo>
                  <a:lnTo>
                    <a:pt y="3561" x="19618"/>
                  </a:lnTo>
                  <a:lnTo>
                    <a:pt y="4346" x="17988"/>
                  </a:lnTo>
                  <a:lnTo>
                    <a:pt y="5191" x="16479"/>
                  </a:lnTo>
                  <a:lnTo>
                    <a:pt y="6157" x="14970"/>
                  </a:lnTo>
                  <a:lnTo>
                    <a:pt y="7123" x="13581"/>
                  </a:lnTo>
                  <a:lnTo>
                    <a:pt y="8149" x="12193"/>
                  </a:lnTo>
                  <a:lnTo>
                    <a:pt y="9296" x="10926"/>
                  </a:lnTo>
                  <a:lnTo>
                    <a:pt y="10443" x="9718"/>
                  </a:lnTo>
                  <a:lnTo>
                    <a:pt y="11650" x="8571"/>
                  </a:lnTo>
                  <a:lnTo>
                    <a:pt y="12917" x="7485"/>
                  </a:lnTo>
                  <a:lnTo>
                    <a:pt y="14245" x="6459"/>
                  </a:lnTo>
                  <a:lnTo>
                    <a:pt y="15573" x="5493"/>
                  </a:lnTo>
                  <a:lnTo>
                    <a:pt y="16962" x="4648"/>
                  </a:lnTo>
                  <a:lnTo>
                    <a:pt y="18410" x="3863"/>
                  </a:lnTo>
                  <a:lnTo>
                    <a:pt y="19859" x="3139"/>
                  </a:lnTo>
                  <a:lnTo>
                    <a:pt y="21368" x="2475"/>
                  </a:lnTo>
                  <a:lnTo>
                    <a:pt y="22877" x="1871"/>
                  </a:lnTo>
                  <a:lnTo>
                    <a:pt y="24446" x="1388"/>
                  </a:lnTo>
                  <a:lnTo>
                    <a:pt y="26016" x="966"/>
                  </a:lnTo>
                  <a:lnTo>
                    <a:pt y="27585" x="604"/>
                  </a:lnTo>
                  <a:lnTo>
                    <a:pt y="29215" x="362"/>
                  </a:lnTo>
                  <a:lnTo>
                    <a:pt y="30845" x="121"/>
                  </a:lnTo>
                  <a:lnTo>
                    <a:pt y="32474" x="0"/>
                  </a:lnTo>
                  <a:lnTo>
                    <a:pt y="34165" x="0"/>
                  </a:lnTo>
                  <a:lnTo>
                    <a:pt y="35553" x="0"/>
                  </a:lnTo>
                  <a:lnTo>
                    <a:pt y="36941" x="121"/>
                  </a:lnTo>
                  <a:lnTo>
                    <a:pt y="38330" x="242"/>
                  </a:lnTo>
                  <a:lnTo>
                    <a:pt y="39718" x="423"/>
                  </a:lnTo>
                  <a:lnTo>
                    <a:pt y="41167" x="725"/>
                  </a:lnTo>
                  <a:lnTo>
                    <a:pt y="42615" x="1026"/>
                  </a:lnTo>
                  <a:lnTo>
                    <a:pt y="44003" x="1449"/>
                  </a:lnTo>
                  <a:lnTo>
                    <a:pt y="45452" x="1871"/>
                  </a:lnTo>
                  <a:lnTo>
                    <a:pt y="46840" x="2415"/>
                  </a:lnTo>
                  <a:lnTo>
                    <a:pt y="48229" x="2958"/>
                  </a:lnTo>
                  <a:lnTo>
                    <a:pt y="49617" x="3622"/>
                  </a:lnTo>
                  <a:lnTo>
                    <a:pt y="51005" x="4346"/>
                  </a:lnTo>
                  <a:lnTo>
                    <a:pt y="52333" x="5131"/>
                  </a:lnTo>
                  <a:lnTo>
                    <a:pt y="53661" x="5976"/>
                  </a:lnTo>
                  <a:lnTo>
                    <a:pt y="54929" x="6942"/>
                  </a:lnTo>
                  <a:lnTo>
                    <a:pt y="56136" x="7907"/>
                  </a:lnTo>
                  <a:lnTo>
                    <a:pt y="57343" x="8994"/>
                  </a:lnTo>
                  <a:lnTo>
                    <a:pt y="58430" x="10141"/>
                  </a:lnTo>
                  <a:lnTo>
                    <a:pt y="59577" x="11408"/>
                  </a:lnTo>
                  <a:lnTo>
                    <a:pt y="60603" x="12676"/>
                  </a:lnTo>
                  <a:lnTo>
                    <a:pt y="61569" x="14064"/>
                  </a:lnTo>
                  <a:lnTo>
                    <a:pt y="62474" x="15513"/>
                  </a:lnTo>
                  <a:lnTo>
                    <a:pt y="63319" x="17082"/>
                  </a:lnTo>
                  <a:lnTo>
                    <a:pt y="64104" x="18712"/>
                  </a:lnTo>
                  <a:lnTo>
                    <a:pt y="64768" x="20402"/>
                  </a:lnTo>
                  <a:lnTo>
                    <a:pt y="65432" x="22213"/>
                  </a:lnTo>
                  <a:lnTo>
                    <a:pt y="65915" x="24084"/>
                  </a:lnTo>
                  <a:lnTo>
                    <a:pt y="66397" x="26076"/>
                  </a:lnTo>
                  <a:lnTo>
                    <a:pt y="66760" x="28068"/>
                  </a:lnTo>
                  <a:lnTo>
                    <a:pt y="67001" x="30241"/>
                  </a:lnTo>
                  <a:lnTo>
                    <a:pt y="67182" x="32475"/>
                  </a:lnTo>
                  <a:lnTo>
                    <a:pt y="67243" x="34768"/>
                  </a:lnTo>
                  <a:lnTo>
                    <a:pt y="67182" x="36639"/>
                  </a:lnTo>
                  <a:lnTo>
                    <a:pt y="67061" x="38511"/>
                  </a:lnTo>
                  <a:lnTo>
                    <a:pt y="66941" x="40382"/>
                  </a:lnTo>
                  <a:lnTo>
                    <a:pt y="66760" x="42193"/>
                  </a:lnTo>
                  <a:lnTo>
                    <a:pt y="66277" x="45935"/>
                  </a:lnTo>
                  <a:lnTo>
                    <a:pt y="65673" x="49859"/>
                  </a:lnTo>
                  <a:lnTo>
                    <a:pt y="62655" x="62897"/>
                  </a:lnTo>
                  <a:lnTo>
                    <a:pt y="51488" x="62897"/>
                  </a:lnTo>
                  <a:lnTo>
                    <a:pt y="49255" x="62957"/>
                  </a:lnTo>
                  <a:lnTo>
                    <a:pt y="47142" x="63078"/>
                  </a:lnTo>
                  <a:lnTo>
                    <a:pt y="46659" x="63198"/>
                  </a:lnTo>
                  <a:lnTo>
                    <a:pt y="46297" x="63379"/>
                  </a:lnTo>
                  <a:lnTo>
                    <a:pt y="45995" x="63621"/>
                  </a:lnTo>
                  <a:lnTo>
                    <a:pt y="45633" x="63983"/>
                  </a:lnTo>
                  <a:lnTo>
                    <a:pt y="43400" x="66398"/>
                  </a:lnTo>
                  <a:lnTo>
                    <a:pt y="43400" x="47022"/>
                  </a:lnTo>
                  <a:lnTo>
                    <a:pt y="47323" x="39718"/>
                  </a:lnTo>
                  <a:lnTo>
                    <a:pt y="46599" x="53480"/>
                  </a:lnTo>
                  <a:lnTo>
                    <a:pt y="61267" x="53480"/>
                  </a:lnTo>
                  <a:lnTo>
                    <a:pt y="62112" x="51368"/>
                  </a:lnTo>
                  <a:lnTo>
                    <a:pt y="62474" x="50160"/>
                  </a:lnTo>
                  <a:lnTo>
                    <a:pt y="62836" x="48893"/>
                  </a:lnTo>
                  <a:lnTo>
                    <a:pt y="63138" x="47444"/>
                  </a:lnTo>
                  <a:lnTo>
                    <a:pt y="63379" x="45814"/>
                  </a:lnTo>
                  <a:lnTo>
                    <a:pt y="63500" x="43943"/>
                  </a:lnTo>
                  <a:lnTo>
                    <a:pt y="63561" x="41891"/>
                  </a:lnTo>
                  <a:lnTo>
                    <a:pt y="63500" x="40080"/>
                  </a:lnTo>
                  <a:lnTo>
                    <a:pt y="63379" x="38269"/>
                  </a:lnTo>
                  <a:lnTo>
                    <a:pt y="63138" x="36519"/>
                  </a:lnTo>
                  <a:lnTo>
                    <a:pt y="62836" x="34768"/>
                  </a:lnTo>
                  <a:lnTo>
                    <a:pt y="62414" x="33138"/>
                  </a:lnTo>
                  <a:lnTo>
                    <a:pt y="61931" x="31509"/>
                  </a:lnTo>
                  <a:lnTo>
                    <a:pt y="61388" x="29939"/>
                  </a:lnTo>
                  <a:lnTo>
                    <a:pt y="60784" x="28430"/>
                  </a:lnTo>
                  <a:lnTo>
                    <a:pt y="60060" x="26982"/>
                  </a:lnTo>
                  <a:lnTo>
                    <a:pt y="59275" x="25593"/>
                  </a:lnTo>
                  <a:lnTo>
                    <a:pt y="58430" x="24205"/>
                  </a:lnTo>
                  <a:lnTo>
                    <a:pt y="57524" x="22937"/>
                  </a:lnTo>
                  <a:lnTo>
                    <a:pt y="56559" x="21670"/>
                  </a:lnTo>
                  <a:lnTo>
                    <a:pt y="55532" x="20463"/>
                  </a:lnTo>
                  <a:lnTo>
                    <a:pt y="54446" x="19376"/>
                  </a:lnTo>
                  <a:lnTo>
                    <a:pt y="53359" x="18290"/>
                  </a:lnTo>
                  <a:lnTo>
                    <a:pt y="52152" x="17263"/>
                  </a:lnTo>
                  <a:lnTo>
                    <a:pt y="50945" x="16298"/>
                  </a:lnTo>
                  <a:lnTo>
                    <a:pt y="49617" x="15392"/>
                  </a:lnTo>
                  <a:lnTo>
                    <a:pt y="48349" x="14547"/>
                  </a:lnTo>
                  <a:lnTo>
                    <a:pt y="46961" x="13763"/>
                  </a:lnTo>
                  <a:lnTo>
                    <a:pt y="45573" x="13038"/>
                  </a:lnTo>
                  <a:lnTo>
                    <a:pt y="44124" x="12435"/>
                  </a:lnTo>
                  <a:lnTo>
                    <a:pt y="42676" x="11831"/>
                  </a:lnTo>
                  <a:lnTo>
                    <a:pt y="41167" x="11288"/>
                  </a:lnTo>
                  <a:lnTo>
                    <a:pt y="39657" x="10865"/>
                  </a:lnTo>
                  <a:lnTo>
                    <a:pt y="38148" x="10443"/>
                  </a:lnTo>
                  <a:lnTo>
                    <a:pt y="36579" x="10141"/>
                  </a:lnTo>
                  <a:lnTo>
                    <a:pt y="35010" x="9899"/>
                  </a:lnTo>
                  <a:lnTo>
                    <a:pt y="33440" x="9718"/>
                  </a:lnTo>
                  <a:lnTo>
                    <a:pt y="31811" x="9598"/>
                  </a:lnTo>
                  <a:lnTo>
                    <a:pt y="30241" x="9598"/>
                  </a:lnTo>
                  <a:lnTo>
                    <a:pt y="28732" x="9598"/>
                  </a:lnTo>
                  <a:lnTo>
                    <a:pt y="27283" x="9718"/>
                  </a:lnTo>
                  <a:lnTo>
                    <a:pt y="25895" x="9839"/>
                  </a:lnTo>
                  <a:lnTo>
                    <a:pt y="24507" x="10080"/>
                  </a:lnTo>
                  <a:lnTo>
                    <a:pt y="23119" x="10322"/>
                  </a:lnTo>
                  <a:lnTo>
                    <a:pt y="21791" x="10684"/>
                  </a:lnTo>
                  <a:lnTo>
                    <a:pt y="20523" x="11046"/>
                  </a:lnTo>
                  <a:lnTo>
                    <a:pt y="19255" x="11469"/>
                  </a:lnTo>
                  <a:lnTo>
                    <a:pt y="18048" x="12012"/>
                  </a:lnTo>
                  <a:lnTo>
                    <a:pt y="16901" x="12555"/>
                  </a:lnTo>
                  <a:lnTo>
                    <a:pt y="15754" x="13159"/>
                  </a:lnTo>
                  <a:lnTo>
                    <a:pt y="14668" x="13763"/>
                  </a:lnTo>
                  <a:lnTo>
                    <a:pt y="13642" x="14487"/>
                  </a:lnTo>
                  <a:lnTo>
                    <a:pt y="12616" x="15211"/>
                  </a:lnTo>
                  <a:lnTo>
                    <a:pt y="11710" x="15996"/>
                  </a:lnTo>
                  <a:lnTo>
                    <a:pt y="10744" x="16841"/>
                  </a:lnTo>
                  <a:lnTo>
                    <a:pt y="9899" x="17686"/>
                  </a:lnTo>
                  <a:lnTo>
                    <a:pt y="9115" x="18591"/>
                  </a:lnTo>
                  <a:lnTo>
                    <a:pt y="8330" x="19557"/>
                  </a:lnTo>
                  <a:lnTo>
                    <a:pt y="7606" x="20523"/>
                  </a:lnTo>
                  <a:lnTo>
                    <a:pt y="6942" x="21549"/>
                  </a:lnTo>
                  <a:lnTo>
                    <a:pt y="6338" x="22636"/>
                  </a:lnTo>
                  <a:lnTo>
                    <a:pt y="5734" x="23722"/>
                  </a:lnTo>
                  <a:lnTo>
                    <a:pt y="5252" x="24809"/>
                  </a:lnTo>
                  <a:lnTo>
                    <a:pt y="4829" x="26016"/>
                  </a:lnTo>
                  <a:lnTo>
                    <a:pt y="4407" x="27163"/>
                  </a:lnTo>
                  <a:lnTo>
                    <a:pt y="4044" x="28370"/>
                  </a:lnTo>
                  <a:lnTo>
                    <a:pt y="3803" x="29638"/>
                  </a:lnTo>
                  <a:lnTo>
                    <a:pt y="3561" x="30905"/>
                  </a:lnTo>
                  <a:lnTo>
                    <a:pt y="3441" x="32233"/>
                  </a:lnTo>
                  <a:lnTo>
                    <a:pt y="3320" x="33501"/>
                  </a:lnTo>
                  <a:lnTo>
                    <a:pt y="3320" x="34889"/>
                  </a:lnTo>
                  <a:lnTo>
                    <a:pt y="3380" x="36821"/>
                  </a:lnTo>
                  <a:lnTo>
                    <a:pt y="3561" x="38692"/>
                  </a:lnTo>
                  <a:lnTo>
                    <a:pt y="3803" x="40382"/>
                  </a:lnTo>
                  <a:lnTo>
                    <a:pt y="4225" x="42012"/>
                  </a:lnTo>
                  <a:lnTo>
                    <a:pt y="4648" x="43521"/>
                  </a:lnTo>
                  <a:lnTo>
                    <a:pt y="5191" x="44969"/>
                  </a:lnTo>
                  <a:lnTo>
                    <a:pt y="5795" x="46297"/>
                  </a:lnTo>
                  <a:lnTo>
                    <a:pt y="6459" x="47504"/>
                  </a:lnTo>
                  <a:lnTo>
                    <a:pt y="7123" x="48651"/>
                  </a:lnTo>
                  <a:lnTo>
                    <a:pt y="7847" x="49677"/>
                  </a:lnTo>
                  <a:lnTo>
                    <a:pt y="8571" x="50643"/>
                  </a:lnTo>
                  <a:lnTo>
                    <a:pt y="9235" x="51549"/>
                  </a:lnTo>
                  <a:lnTo>
                    <a:pt y="10624" x="53118"/>
                  </a:lnTo>
                  <a:lnTo>
                    <a:pt y="11891" x="54386"/>
                  </a:lnTo>
                  <a:lnTo>
                    <a:pt y="15513" x="52152"/>
                  </a:lnTo>
                  <a:lnTo>
                    <a:pt y="15513" x="52152"/>
                  </a:lnTo>
                  <a:lnTo>
                    <a:pt y="14789" x="55351"/>
                  </a:lnTo>
                  <a:lnTo>
                    <a:pt y="7606" x="62897"/>
                  </a:lnTo>
                  <a:lnTo>
                    <a:pt y="6398" x="61146"/>
                  </a:lnTo>
                  <a:lnTo>
                    <a:pt y="5674" x="59999"/>
                  </a:lnTo>
                  <a:lnTo>
                    <a:pt y="4950" x="58671"/>
                  </a:lnTo>
                  <a:lnTo>
                    <a:pt y="4225" x="57162"/>
                  </a:lnTo>
                  <a:lnTo>
                    <a:pt y="3441" x="55351"/>
                  </a:lnTo>
                  <a:lnTo>
                    <a:pt y="2656" x="53239"/>
                  </a:lnTo>
                  <a:lnTo>
                    <a:pt y="1932" x="50824"/>
                  </a:lnTo>
                  <a:lnTo>
                    <a:pt y="1509" x="49195"/>
                  </a:lnTo>
                  <a:lnTo>
                    <a:pt y="1147" x="47565"/>
                  </a:lnTo>
                  <a:lnTo>
                    <a:pt y="785" x="45814"/>
                  </a:lnTo>
                  <a:lnTo>
                    <a:pt y="543" x="44124"/>
                  </a:lnTo>
                  <a:lnTo>
                    <a:pt y="302" x="42313"/>
                  </a:lnTo>
                  <a:lnTo>
                    <a:pt y="121" x="40563"/>
                  </a:lnTo>
                  <a:lnTo>
                    <a:pt y="61" x="38692"/>
                  </a:lnTo>
                  <a:lnTo>
                    <a:pt y="0" x="36881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1" id="131"/>
            <p:cNvSpPr/>
            <p:nvPr/>
          </p:nvSpPr>
          <p:spPr>
            <a:xfrm>
              <a:off y="1738550" x="247173"/>
              <a:ext cy="1681075" cx="1659950"/>
            </a:xfrm>
            <a:custGeom>
              <a:pathLst>
                <a:path extrusionOk="0" h="67243" w="66398" fill="none">
                  <a:moveTo>
                    <a:pt y="62655" x="62897"/>
                  </a:moveTo>
                  <a:lnTo>
                    <a:pt y="65673" x="49859"/>
                  </a:lnTo>
                  <a:lnTo>
                    <a:pt y="65673" x="49859"/>
                  </a:lnTo>
                  <a:lnTo>
                    <a:pt y="66277" x="45935"/>
                  </a:lnTo>
                  <a:lnTo>
                    <a:pt y="66760" x="42193"/>
                  </a:lnTo>
                  <a:lnTo>
                    <a:pt y="66941" x="40382"/>
                  </a:lnTo>
                  <a:lnTo>
                    <a:pt y="67061" x="38511"/>
                  </a:lnTo>
                  <a:lnTo>
                    <a:pt y="67182" x="36639"/>
                  </a:lnTo>
                  <a:lnTo>
                    <a:pt y="67243" x="34768"/>
                  </a:lnTo>
                  <a:lnTo>
                    <a:pt y="67243" x="34768"/>
                  </a:lnTo>
                  <a:lnTo>
                    <a:pt y="67182" x="32475"/>
                  </a:lnTo>
                  <a:lnTo>
                    <a:pt y="67001" x="30241"/>
                  </a:lnTo>
                  <a:lnTo>
                    <a:pt y="66760" x="28068"/>
                  </a:lnTo>
                  <a:lnTo>
                    <a:pt y="66397" x="26076"/>
                  </a:lnTo>
                  <a:lnTo>
                    <a:pt y="65915" x="24084"/>
                  </a:lnTo>
                  <a:lnTo>
                    <a:pt y="65432" x="22213"/>
                  </a:lnTo>
                  <a:lnTo>
                    <a:pt y="64768" x="20402"/>
                  </a:lnTo>
                  <a:lnTo>
                    <a:pt y="64104" x="18712"/>
                  </a:lnTo>
                  <a:lnTo>
                    <a:pt y="63319" x="17082"/>
                  </a:lnTo>
                  <a:lnTo>
                    <a:pt y="62474" x="15513"/>
                  </a:lnTo>
                  <a:lnTo>
                    <a:pt y="61569" x="14064"/>
                  </a:lnTo>
                  <a:lnTo>
                    <a:pt y="60603" x="12676"/>
                  </a:lnTo>
                  <a:lnTo>
                    <a:pt y="59577" x="11408"/>
                  </a:lnTo>
                  <a:lnTo>
                    <a:pt y="58430" x="10141"/>
                  </a:lnTo>
                  <a:lnTo>
                    <a:pt y="57343" x="8994"/>
                  </a:lnTo>
                  <a:lnTo>
                    <a:pt y="56136" x="7907"/>
                  </a:lnTo>
                  <a:lnTo>
                    <a:pt y="54929" x="6942"/>
                  </a:lnTo>
                  <a:lnTo>
                    <a:pt y="53661" x="5976"/>
                  </a:lnTo>
                  <a:lnTo>
                    <a:pt y="52333" x="5131"/>
                  </a:lnTo>
                  <a:lnTo>
                    <a:pt y="51005" x="4346"/>
                  </a:lnTo>
                  <a:lnTo>
                    <a:pt y="49617" x="3622"/>
                  </a:lnTo>
                  <a:lnTo>
                    <a:pt y="48229" x="2958"/>
                  </a:lnTo>
                  <a:lnTo>
                    <a:pt y="46840" x="2415"/>
                  </a:lnTo>
                  <a:lnTo>
                    <a:pt y="45452" x="1871"/>
                  </a:lnTo>
                  <a:lnTo>
                    <a:pt y="44003" x="1449"/>
                  </a:lnTo>
                  <a:lnTo>
                    <a:pt y="42615" x="1026"/>
                  </a:lnTo>
                  <a:lnTo>
                    <a:pt y="41167" x="725"/>
                  </a:lnTo>
                  <a:lnTo>
                    <a:pt y="39718" x="423"/>
                  </a:lnTo>
                  <a:lnTo>
                    <a:pt y="38330" x="242"/>
                  </a:lnTo>
                  <a:lnTo>
                    <a:pt y="36941" x="121"/>
                  </a:lnTo>
                  <a:lnTo>
                    <a:pt y="35553" x="0"/>
                  </a:lnTo>
                  <a:lnTo>
                    <a:pt y="34165" x="0"/>
                  </a:lnTo>
                  <a:lnTo>
                    <a:pt y="34165" x="0"/>
                  </a:lnTo>
                  <a:lnTo>
                    <a:pt y="32474" x="0"/>
                  </a:lnTo>
                  <a:lnTo>
                    <a:pt y="30845" x="121"/>
                  </a:lnTo>
                  <a:lnTo>
                    <a:pt y="29215" x="362"/>
                  </a:lnTo>
                  <a:lnTo>
                    <a:pt y="27585" x="604"/>
                  </a:lnTo>
                  <a:lnTo>
                    <a:pt y="26016" x="966"/>
                  </a:lnTo>
                  <a:lnTo>
                    <a:pt y="24446" x="1388"/>
                  </a:lnTo>
                  <a:lnTo>
                    <a:pt y="22877" x="1871"/>
                  </a:lnTo>
                  <a:lnTo>
                    <a:pt y="21368" x="2475"/>
                  </a:lnTo>
                  <a:lnTo>
                    <a:pt y="19859" x="3139"/>
                  </a:lnTo>
                  <a:lnTo>
                    <a:pt y="18410" x="3863"/>
                  </a:lnTo>
                  <a:lnTo>
                    <a:pt y="16962" x="4648"/>
                  </a:lnTo>
                  <a:lnTo>
                    <a:pt y="15573" x="5493"/>
                  </a:lnTo>
                  <a:lnTo>
                    <a:pt y="14245" x="6459"/>
                  </a:lnTo>
                  <a:lnTo>
                    <a:pt y="12917" x="7485"/>
                  </a:lnTo>
                  <a:lnTo>
                    <a:pt y="11650" x="8571"/>
                  </a:lnTo>
                  <a:lnTo>
                    <a:pt y="10443" x="9718"/>
                  </a:lnTo>
                  <a:lnTo>
                    <a:pt y="9296" x="10926"/>
                  </a:lnTo>
                  <a:lnTo>
                    <a:pt y="8149" x="12193"/>
                  </a:lnTo>
                  <a:lnTo>
                    <a:pt y="7123" x="13581"/>
                  </a:lnTo>
                  <a:lnTo>
                    <a:pt y="6157" x="14970"/>
                  </a:lnTo>
                  <a:lnTo>
                    <a:pt y="5191" x="16479"/>
                  </a:lnTo>
                  <a:lnTo>
                    <a:pt y="4346" x="17988"/>
                  </a:lnTo>
                  <a:lnTo>
                    <a:pt y="3561" x="19618"/>
                  </a:lnTo>
                  <a:lnTo>
                    <a:pt y="2837" x="21308"/>
                  </a:lnTo>
                  <a:lnTo>
                    <a:pt y="2234" x="23058"/>
                  </a:lnTo>
                  <a:lnTo>
                    <a:pt y="1630" x="24809"/>
                  </a:lnTo>
                  <a:lnTo>
                    <a:pt y="1147" x="26680"/>
                  </a:lnTo>
                  <a:lnTo>
                    <a:pt y="725" x="28611"/>
                  </a:lnTo>
                  <a:lnTo>
                    <a:pt y="423" x="30603"/>
                  </a:lnTo>
                  <a:lnTo>
                    <a:pt y="181" x="32656"/>
                  </a:lnTo>
                  <a:lnTo>
                    <a:pt y="61" x="34708"/>
                  </a:lnTo>
                  <a:lnTo>
                    <a:pt y="0" x="36881"/>
                  </a:lnTo>
                  <a:lnTo>
                    <a:pt y="0" x="36881"/>
                  </a:lnTo>
                  <a:lnTo>
                    <a:pt y="61" x="38692"/>
                  </a:lnTo>
                  <a:lnTo>
                    <a:pt y="121" x="40563"/>
                  </a:lnTo>
                  <a:lnTo>
                    <a:pt y="302" x="42313"/>
                  </a:lnTo>
                  <a:lnTo>
                    <a:pt y="543" x="44124"/>
                  </a:lnTo>
                  <a:lnTo>
                    <a:pt y="785" x="45814"/>
                  </a:lnTo>
                  <a:lnTo>
                    <a:pt y="1147" x="47565"/>
                  </a:lnTo>
                  <a:lnTo>
                    <a:pt y="1509" x="49195"/>
                  </a:lnTo>
                  <a:lnTo>
                    <a:pt y="1932" x="50824"/>
                  </a:lnTo>
                  <a:lnTo>
                    <a:pt y="1932" x="50824"/>
                  </a:lnTo>
                  <a:lnTo>
                    <a:pt y="2656" x="53239"/>
                  </a:lnTo>
                  <a:lnTo>
                    <a:pt y="3441" x="55351"/>
                  </a:lnTo>
                  <a:lnTo>
                    <a:pt y="4225" x="57162"/>
                  </a:lnTo>
                  <a:lnTo>
                    <a:pt y="4950" x="58671"/>
                  </a:lnTo>
                  <a:lnTo>
                    <a:pt y="5674" x="59999"/>
                  </a:lnTo>
                  <a:lnTo>
                    <a:pt y="6398" x="61146"/>
                  </a:lnTo>
                  <a:lnTo>
                    <a:pt y="7606" x="62897"/>
                  </a:lnTo>
                  <a:lnTo>
                    <a:pt y="14789" x="55351"/>
                  </a:lnTo>
                  <a:lnTo>
                    <a:pt y="15513" x="52152"/>
                  </a:lnTo>
                  <a:lnTo>
                    <a:pt y="11891" x="54386"/>
                  </a:lnTo>
                  <a:lnTo>
                    <a:pt y="11891" x="54386"/>
                  </a:lnTo>
                  <a:lnTo>
                    <a:pt y="10624" x="53118"/>
                  </a:lnTo>
                  <a:lnTo>
                    <a:pt y="9235" x="51549"/>
                  </a:lnTo>
                  <a:lnTo>
                    <a:pt y="8571" x="50643"/>
                  </a:lnTo>
                  <a:lnTo>
                    <a:pt y="7847" x="49677"/>
                  </a:lnTo>
                  <a:lnTo>
                    <a:pt y="7123" x="48651"/>
                  </a:lnTo>
                  <a:lnTo>
                    <a:pt y="6459" x="47504"/>
                  </a:lnTo>
                  <a:lnTo>
                    <a:pt y="5795" x="46297"/>
                  </a:lnTo>
                  <a:lnTo>
                    <a:pt y="5191" x="44969"/>
                  </a:lnTo>
                  <a:lnTo>
                    <a:pt y="4648" x="43521"/>
                  </a:lnTo>
                  <a:lnTo>
                    <a:pt y="4225" x="42012"/>
                  </a:lnTo>
                  <a:lnTo>
                    <a:pt y="3803" x="40382"/>
                  </a:lnTo>
                  <a:lnTo>
                    <a:pt y="3561" x="38692"/>
                  </a:lnTo>
                  <a:lnTo>
                    <a:pt y="3380" x="36821"/>
                  </a:lnTo>
                  <a:lnTo>
                    <a:pt y="3320" x="34889"/>
                  </a:lnTo>
                  <a:lnTo>
                    <a:pt y="3320" x="34889"/>
                  </a:lnTo>
                  <a:lnTo>
                    <a:pt y="3320" x="33501"/>
                  </a:lnTo>
                  <a:lnTo>
                    <a:pt y="3441" x="32233"/>
                  </a:lnTo>
                  <a:lnTo>
                    <a:pt y="3561" x="30905"/>
                  </a:lnTo>
                  <a:lnTo>
                    <a:pt y="3803" x="29638"/>
                  </a:lnTo>
                  <a:lnTo>
                    <a:pt y="4044" x="28370"/>
                  </a:lnTo>
                  <a:lnTo>
                    <a:pt y="4407" x="27163"/>
                  </a:lnTo>
                  <a:lnTo>
                    <a:pt y="4829" x="26016"/>
                  </a:lnTo>
                  <a:lnTo>
                    <a:pt y="5252" x="24809"/>
                  </a:lnTo>
                  <a:lnTo>
                    <a:pt y="5734" x="23722"/>
                  </a:lnTo>
                  <a:lnTo>
                    <a:pt y="6338" x="22636"/>
                  </a:lnTo>
                  <a:lnTo>
                    <a:pt y="6942" x="21549"/>
                  </a:lnTo>
                  <a:lnTo>
                    <a:pt y="7606" x="20523"/>
                  </a:lnTo>
                  <a:lnTo>
                    <a:pt y="8330" x="19557"/>
                  </a:lnTo>
                  <a:lnTo>
                    <a:pt y="9115" x="18591"/>
                  </a:lnTo>
                  <a:lnTo>
                    <a:pt y="9899" x="17686"/>
                  </a:lnTo>
                  <a:lnTo>
                    <a:pt y="10744" x="16841"/>
                  </a:lnTo>
                  <a:lnTo>
                    <a:pt y="11710" x="15996"/>
                  </a:lnTo>
                  <a:lnTo>
                    <a:pt y="12616" x="15211"/>
                  </a:lnTo>
                  <a:lnTo>
                    <a:pt y="13642" x="14487"/>
                  </a:lnTo>
                  <a:lnTo>
                    <a:pt y="14668" x="13763"/>
                  </a:lnTo>
                  <a:lnTo>
                    <a:pt y="15754" x="13159"/>
                  </a:lnTo>
                  <a:lnTo>
                    <a:pt y="16901" x="12555"/>
                  </a:lnTo>
                  <a:lnTo>
                    <a:pt y="18048" x="12012"/>
                  </a:lnTo>
                  <a:lnTo>
                    <a:pt y="19255" x="11469"/>
                  </a:lnTo>
                  <a:lnTo>
                    <a:pt y="20523" x="11046"/>
                  </a:lnTo>
                  <a:lnTo>
                    <a:pt y="21791" x="10684"/>
                  </a:lnTo>
                  <a:lnTo>
                    <a:pt y="23119" x="10322"/>
                  </a:lnTo>
                  <a:lnTo>
                    <a:pt y="24507" x="10080"/>
                  </a:lnTo>
                  <a:lnTo>
                    <a:pt y="25895" x="9839"/>
                  </a:lnTo>
                  <a:lnTo>
                    <a:pt y="27283" x="9718"/>
                  </a:lnTo>
                  <a:lnTo>
                    <a:pt y="28732" x="9598"/>
                  </a:lnTo>
                  <a:lnTo>
                    <a:pt y="30241" x="9598"/>
                  </a:lnTo>
                  <a:lnTo>
                    <a:pt y="30241" x="9598"/>
                  </a:lnTo>
                  <a:lnTo>
                    <a:pt y="31811" x="9598"/>
                  </a:lnTo>
                  <a:lnTo>
                    <a:pt y="33440" x="9718"/>
                  </a:lnTo>
                  <a:lnTo>
                    <a:pt y="35010" x="9899"/>
                  </a:lnTo>
                  <a:lnTo>
                    <a:pt y="36579" x="10141"/>
                  </a:lnTo>
                  <a:lnTo>
                    <a:pt y="38148" x="10443"/>
                  </a:lnTo>
                  <a:lnTo>
                    <a:pt y="39657" x="10865"/>
                  </a:lnTo>
                  <a:lnTo>
                    <a:pt y="41167" x="11288"/>
                  </a:lnTo>
                  <a:lnTo>
                    <a:pt y="42676" x="11831"/>
                  </a:lnTo>
                  <a:lnTo>
                    <a:pt y="44124" x="12435"/>
                  </a:lnTo>
                  <a:lnTo>
                    <a:pt y="45573" x="13038"/>
                  </a:lnTo>
                  <a:lnTo>
                    <a:pt y="46961" x="13763"/>
                  </a:lnTo>
                  <a:lnTo>
                    <a:pt y="48349" x="14547"/>
                  </a:lnTo>
                  <a:lnTo>
                    <a:pt y="49617" x="15392"/>
                  </a:lnTo>
                  <a:lnTo>
                    <a:pt y="50945" x="16298"/>
                  </a:lnTo>
                  <a:lnTo>
                    <a:pt y="52152" x="17263"/>
                  </a:lnTo>
                  <a:lnTo>
                    <a:pt y="53359" x="18290"/>
                  </a:lnTo>
                  <a:lnTo>
                    <a:pt y="54446" x="19376"/>
                  </a:lnTo>
                  <a:lnTo>
                    <a:pt y="55532" x="20463"/>
                  </a:lnTo>
                  <a:lnTo>
                    <a:pt y="56559" x="21670"/>
                  </a:lnTo>
                  <a:lnTo>
                    <a:pt y="57524" x="22937"/>
                  </a:lnTo>
                  <a:lnTo>
                    <a:pt y="58430" x="24205"/>
                  </a:lnTo>
                  <a:lnTo>
                    <a:pt y="59275" x="25593"/>
                  </a:lnTo>
                  <a:lnTo>
                    <a:pt y="60060" x="26982"/>
                  </a:lnTo>
                  <a:lnTo>
                    <a:pt y="60784" x="28430"/>
                  </a:lnTo>
                  <a:lnTo>
                    <a:pt y="61388" x="29939"/>
                  </a:lnTo>
                  <a:lnTo>
                    <a:pt y="61931" x="31509"/>
                  </a:lnTo>
                  <a:lnTo>
                    <a:pt y="62414" x="33138"/>
                  </a:lnTo>
                  <a:lnTo>
                    <a:pt y="62836" x="34768"/>
                  </a:lnTo>
                  <a:lnTo>
                    <a:pt y="63138" x="36519"/>
                  </a:lnTo>
                  <a:lnTo>
                    <a:pt y="63379" x="38269"/>
                  </a:lnTo>
                  <a:lnTo>
                    <a:pt y="63500" x="40080"/>
                  </a:lnTo>
                  <a:lnTo>
                    <a:pt y="63561" x="41891"/>
                  </a:lnTo>
                  <a:lnTo>
                    <a:pt y="63561" x="41891"/>
                  </a:lnTo>
                  <a:lnTo>
                    <a:pt y="63500" x="43943"/>
                  </a:lnTo>
                  <a:lnTo>
                    <a:pt y="63379" x="45814"/>
                  </a:lnTo>
                  <a:lnTo>
                    <a:pt y="63138" x="47444"/>
                  </a:lnTo>
                  <a:lnTo>
                    <a:pt y="62836" x="48893"/>
                  </a:lnTo>
                  <a:lnTo>
                    <a:pt y="62474" x="50160"/>
                  </a:lnTo>
                  <a:lnTo>
                    <a:pt y="62112" x="51368"/>
                  </a:lnTo>
                  <a:lnTo>
                    <a:pt y="61267" x="53480"/>
                  </a:lnTo>
                  <a:lnTo>
                    <a:pt y="46599" x="53480"/>
                  </a:lnTo>
                  <a:lnTo>
                    <a:pt y="47323" x="39718"/>
                  </a:lnTo>
                  <a:lnTo>
                    <a:pt y="43400" x="47022"/>
                  </a:lnTo>
                  <a:lnTo>
                    <a:pt y="43400" x="66398"/>
                  </a:lnTo>
                  <a:lnTo>
                    <a:pt y="45633" x="63983"/>
                  </a:lnTo>
                  <a:lnTo>
                    <a:pt y="45633" x="63983"/>
                  </a:lnTo>
                  <a:lnTo>
                    <a:pt y="45995" x="63621"/>
                  </a:lnTo>
                  <a:lnTo>
                    <a:pt y="46297" x="63379"/>
                  </a:lnTo>
                  <a:lnTo>
                    <a:pt y="46659" x="63198"/>
                  </a:lnTo>
                  <a:lnTo>
                    <a:pt y="47142" x="63078"/>
                  </a:lnTo>
                  <a:lnTo>
                    <a:pt y="47142" x="63078"/>
                  </a:lnTo>
                  <a:lnTo>
                    <a:pt y="49255" x="62957"/>
                  </a:lnTo>
                  <a:lnTo>
                    <a:pt y="51488" x="62897"/>
                  </a:lnTo>
                  <a:lnTo>
                    <a:pt y="62655" x="6289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2" id="132"/>
            <p:cNvSpPr/>
            <p:nvPr/>
          </p:nvSpPr>
          <p:spPr>
            <a:xfrm>
              <a:off y="1685724" x="5530275"/>
              <a:ext cy="1614700" cx="602125"/>
            </a:xfrm>
            <a:custGeom>
              <a:pathLst>
                <a:path extrusionOk="0" h="64588" w="24085">
                  <a:moveTo>
                    <a:pt y="1" x="6882"/>
                  </a:moveTo>
                  <a:lnTo>
                    <a:pt y="3320" x="1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close/>
                </a:path>
              </a:pathLst>
            </a:custGeom>
            <a:solidFill>
              <a:srgbClr val="49A94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3" id="133"/>
            <p:cNvSpPr/>
            <p:nvPr/>
          </p:nvSpPr>
          <p:spPr>
            <a:xfrm>
              <a:off y="1685724" x="5530275"/>
              <a:ext cy="1614700" cx="602125"/>
            </a:xfrm>
            <a:custGeom>
              <a:pathLst>
                <a:path extrusionOk="0" h="64588" w="24085" fill="none">
                  <a:moveTo>
                    <a:pt y="62112" x="19437"/>
                  </a:move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lnTo>
                    <a:pt y="1" x="6882"/>
                  </a:lnTo>
                  <a:lnTo>
                    <a:pt y="3320" x="1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4" id="134"/>
            <p:cNvSpPr/>
            <p:nvPr/>
          </p:nvSpPr>
          <p:spPr>
            <a:xfrm>
              <a:off y="2253125" x="6148976"/>
              <a:ext cy="1091050" cx="947700"/>
            </a:xfrm>
            <a:custGeom>
              <a:pathLst>
                <a:path extrusionOk="0" h="43642" w="37908">
                  <a:moveTo>
                    <a:pt y="3018" x="18230"/>
                  </a:moveTo>
                  <a:lnTo>
                    <a:pt y="3079" x="19135"/>
                  </a:lnTo>
                  <a:lnTo>
                    <a:pt y="3199" x="19980"/>
                  </a:lnTo>
                  <a:lnTo>
                    <a:pt y="3441" x="20886"/>
                  </a:lnTo>
                  <a:lnTo>
                    <a:pt y="3682" x="21671"/>
                  </a:lnTo>
                  <a:lnTo>
                    <a:pt y="4105" x="22455"/>
                  </a:lnTo>
                  <a:lnTo>
                    <a:pt y="4527" x="23180"/>
                  </a:lnTo>
                  <a:lnTo>
                    <a:pt y="5010" x="23904"/>
                  </a:lnTo>
                  <a:lnTo>
                    <a:pt y="5554" x="24568"/>
                  </a:lnTo>
                  <a:lnTo>
                    <a:pt y="6097" x="25111"/>
                  </a:lnTo>
                  <a:lnTo>
                    <a:pt y="6761" x="25654"/>
                  </a:lnTo>
                  <a:lnTo>
                    <a:pt y="7364" x="26077"/>
                  </a:lnTo>
                  <a:lnTo>
                    <a:pt y="8028" x="26499"/>
                  </a:lnTo>
                  <a:lnTo>
                    <a:pt y="8753" x="26801"/>
                  </a:lnTo>
                  <a:lnTo>
                    <a:pt y="9417" x="26982"/>
                  </a:lnTo>
                  <a:lnTo>
                    <a:pt y="10141" x="27163"/>
                  </a:lnTo>
                  <a:lnTo>
                    <a:pt y="10805" x="27224"/>
                  </a:lnTo>
                  <a:lnTo>
                    <a:pt y="11228" x="27163"/>
                  </a:lnTo>
                  <a:lnTo>
                    <a:pt y="11650" x="27043"/>
                  </a:lnTo>
                  <a:lnTo>
                    <a:pt y="11952" x="26801"/>
                  </a:lnTo>
                  <a:lnTo>
                    <a:pt y="12254" x="26499"/>
                  </a:lnTo>
                  <a:lnTo>
                    <a:pt y="12555" x="26137"/>
                  </a:lnTo>
                  <a:lnTo>
                    <a:pt y="12797" x="25715"/>
                  </a:lnTo>
                  <a:lnTo>
                    <a:pt y="13280" x="24568"/>
                  </a:lnTo>
                  <a:lnTo>
                    <a:pt y="20402" x="8089"/>
                  </a:lnTo>
                  <a:lnTo>
                    <a:pt y="17988" x="7908"/>
                  </a:lnTo>
                  <a:lnTo>
                    <a:pt y="16781" x="7787"/>
                  </a:lnTo>
                  <a:lnTo>
                    <a:pt y="15634" x="7787"/>
                  </a:lnTo>
                  <a:lnTo>
                    <a:pt y="14728" x="7787"/>
                  </a:lnTo>
                  <a:lnTo>
                    <a:pt y="13883" x="7848"/>
                  </a:lnTo>
                  <a:lnTo>
                    <a:pt y="13038" x="7969"/>
                  </a:lnTo>
                  <a:lnTo>
                    <a:pt y="12254" x="8089"/>
                  </a:lnTo>
                  <a:lnTo>
                    <a:pt y="11529" x="8270"/>
                  </a:lnTo>
                  <a:lnTo>
                    <a:pt y="10805" x="8451"/>
                  </a:lnTo>
                  <a:lnTo>
                    <a:pt y="10141" x="8633"/>
                  </a:lnTo>
                  <a:lnTo>
                    <a:pt y="9537" x="8934"/>
                  </a:lnTo>
                  <a:lnTo>
                    <a:pt y="8934" x="9176"/>
                  </a:lnTo>
                  <a:lnTo>
                    <a:pt y="8330" x="9478"/>
                  </a:lnTo>
                  <a:lnTo>
                    <a:pt y="7304" x="10142"/>
                  </a:lnTo>
                  <a:lnTo>
                    <a:pt y="6399" x="10866"/>
                  </a:lnTo>
                  <a:lnTo>
                    <a:pt y="5614" x="11651"/>
                  </a:lnTo>
                  <a:lnTo>
                    <a:pt y="4950" x="12435"/>
                  </a:lnTo>
                  <a:lnTo>
                    <a:pt y="4407" x="13341"/>
                  </a:lnTo>
                  <a:lnTo>
                    <a:pt y="3984" x="14186"/>
                  </a:lnTo>
                  <a:lnTo>
                    <a:pt y="3622" x="15031"/>
                  </a:lnTo>
                  <a:lnTo>
                    <a:pt y="3320" x="15876"/>
                  </a:lnTo>
                  <a:lnTo>
                    <a:pt y="3139" x="16721"/>
                  </a:lnTo>
                  <a:lnTo>
                    <a:pt y="3018" x="17506"/>
                  </a:lnTo>
                  <a:close/>
                  <a:moveTo>
                    <a:pt y="0" x="20765"/>
                  </a:moveTo>
                  <a:lnTo>
                    <a:pt y="61" x="19860"/>
                  </a:lnTo>
                  <a:lnTo>
                    <a:pt y="121" x="18954"/>
                  </a:lnTo>
                  <a:lnTo>
                    <a:pt y="181" x="18109"/>
                  </a:lnTo>
                  <a:lnTo>
                    <a:pt y="363" x="17204"/>
                  </a:lnTo>
                  <a:lnTo>
                    <a:pt y="544" x="16298"/>
                  </a:lnTo>
                  <a:lnTo>
                    <a:pt y="725" x="15393"/>
                  </a:lnTo>
                  <a:lnTo>
                    <a:pt y="1026" x="14488"/>
                  </a:lnTo>
                  <a:lnTo>
                    <a:pt y="1328" x="13582"/>
                  </a:lnTo>
                  <a:lnTo>
                    <a:pt y="1630" x="12677"/>
                  </a:lnTo>
                  <a:lnTo>
                    <a:pt y="2053" x="11771"/>
                  </a:lnTo>
                  <a:lnTo>
                    <a:pt y="2475" x="10926"/>
                  </a:lnTo>
                  <a:lnTo>
                    <a:pt y="2958" x="10081"/>
                  </a:lnTo>
                  <a:lnTo>
                    <a:pt y="3441" x="9236"/>
                  </a:lnTo>
                  <a:lnTo>
                    <a:pt y="3984" x="8451"/>
                  </a:lnTo>
                  <a:lnTo>
                    <a:pt y="4588" x="7667"/>
                  </a:lnTo>
                  <a:lnTo>
                    <a:pt y="5191" x="6882"/>
                  </a:lnTo>
                  <a:lnTo>
                    <a:pt y="5916" x="6158"/>
                  </a:lnTo>
                  <a:lnTo>
                    <a:pt y="6580" x="5433"/>
                  </a:lnTo>
                  <a:lnTo>
                    <a:pt y="7364" x="4769"/>
                  </a:lnTo>
                  <a:lnTo>
                    <a:pt y="8149" x="4105"/>
                  </a:lnTo>
                  <a:lnTo>
                    <a:pt y="8994" x="3502"/>
                  </a:lnTo>
                  <a:lnTo>
                    <a:pt y="9900" x="2898"/>
                  </a:lnTo>
                  <a:lnTo>
                    <a:pt y="10805" x="2415"/>
                  </a:lnTo>
                  <a:lnTo>
                    <a:pt y="11771" x="1932"/>
                  </a:lnTo>
                  <a:lnTo>
                    <a:pt y="12737" x="1510"/>
                  </a:lnTo>
                  <a:lnTo>
                    <a:pt y="13823" x="1087"/>
                  </a:lnTo>
                  <a:lnTo>
                    <a:pt y="14910" x="786"/>
                  </a:lnTo>
                  <a:lnTo>
                    <a:pt y="15996" x="484"/>
                  </a:lnTo>
                  <a:lnTo>
                    <a:pt y="17203" x="303"/>
                  </a:lnTo>
                  <a:lnTo>
                    <a:pt y="18411" x="122"/>
                  </a:lnTo>
                  <a:lnTo>
                    <a:pt y="19678" x="1"/>
                  </a:lnTo>
                  <a:lnTo>
                    <a:pt y="20946" x="1"/>
                  </a:lnTo>
                  <a:lnTo>
                    <a:pt y="22274" x="1"/>
                  </a:lnTo>
                  <a:lnTo>
                    <a:pt y="23541" x="122"/>
                  </a:lnTo>
                  <a:lnTo>
                    <a:pt y="24869" x="303"/>
                  </a:lnTo>
                  <a:lnTo>
                    <a:pt y="26197" x="544"/>
                  </a:lnTo>
                  <a:lnTo>
                    <a:pt y="27525" x="846"/>
                  </a:lnTo>
                  <a:lnTo>
                    <a:pt y="28793" x="1208"/>
                  </a:lnTo>
                  <a:lnTo>
                    <a:pt y="30121" x="1691"/>
                  </a:lnTo>
                  <a:lnTo>
                    <a:pt y="31388" x="2174"/>
                  </a:lnTo>
                  <a:lnTo>
                    <a:pt y="32656" x="2778"/>
                  </a:lnTo>
                  <a:lnTo>
                    <a:pt y="33863" x="3502"/>
                  </a:lnTo>
                  <a:lnTo>
                    <a:pt y="35010" x="4226"/>
                  </a:lnTo>
                  <a:lnTo>
                    <a:pt y="36157" x="5071"/>
                  </a:lnTo>
                  <a:lnTo>
                    <a:pt y="37243" x="5977"/>
                  </a:lnTo>
                  <a:lnTo>
                    <a:pt y="38269" x="7003"/>
                  </a:lnTo>
                  <a:lnTo>
                    <a:pt y="39235" x="8089"/>
                  </a:lnTo>
                  <a:lnTo>
                    <a:pt y="40080" x="9236"/>
                  </a:lnTo>
                  <a:lnTo>
                    <a:pt y="40684" x="10081"/>
                  </a:lnTo>
                  <a:lnTo>
                    <a:pt y="41227" x="10987"/>
                  </a:lnTo>
                  <a:lnTo>
                    <a:pt y="41650" x="11832"/>
                  </a:lnTo>
                  <a:lnTo>
                    <a:pt y="42072" x="12677"/>
                  </a:lnTo>
                  <a:lnTo>
                    <a:pt y="42374" x="13522"/>
                  </a:lnTo>
                  <a:lnTo>
                    <a:pt y="42676" x="14307"/>
                  </a:lnTo>
                  <a:lnTo>
                    <a:pt y="42917" x="15152"/>
                  </a:lnTo>
                  <a:lnTo>
                    <a:pt y="43098" x="15936"/>
                  </a:lnTo>
                  <a:lnTo>
                    <a:pt y="43400" x="17445"/>
                  </a:lnTo>
                  <a:lnTo>
                    <a:pt y="43581" x="18834"/>
                  </a:lnTo>
                  <a:lnTo>
                    <a:pt y="43641" x="20162"/>
                  </a:lnTo>
                  <a:lnTo>
                    <a:pt y="43641" x="22335"/>
                  </a:lnTo>
                  <a:lnTo>
                    <a:pt y="43581" x="23421"/>
                  </a:lnTo>
                  <a:lnTo>
                    <a:pt y="43460" x="24508"/>
                  </a:lnTo>
                  <a:lnTo>
                    <a:pt y="43279" x="25594"/>
                  </a:lnTo>
                  <a:lnTo>
                    <a:pt y="43038" x="26741"/>
                  </a:lnTo>
                  <a:lnTo>
                    <a:pt y="42736" x="27827"/>
                  </a:lnTo>
                  <a:lnTo>
                    <a:pt y="42374" x="28974"/>
                  </a:lnTo>
                  <a:lnTo>
                    <a:pt y="41891" x="30121"/>
                  </a:lnTo>
                  <a:lnTo>
                    <a:pt y="41529" x="30845"/>
                  </a:lnTo>
                  <a:lnTo>
                    <a:pt y="41106" x="31570"/>
                  </a:lnTo>
                  <a:lnTo>
                    <a:pt y="40261" x="33079"/>
                  </a:lnTo>
                  <a:lnTo>
                    <a:pt y="35734" x="37908"/>
                  </a:lnTo>
                  <a:lnTo>
                    <a:pt y="36881" x="35493"/>
                  </a:lnTo>
                  <a:lnTo>
                    <a:pt y="37424" x="34286"/>
                  </a:lnTo>
                  <a:lnTo>
                    <a:pt y="37907" x="32958"/>
                  </a:lnTo>
                  <a:lnTo>
                    <a:pt y="38330" x="31570"/>
                  </a:lnTo>
                  <a:lnTo>
                    <a:pt y="38632" x="30061"/>
                  </a:lnTo>
                  <a:lnTo>
                    <a:pt y="38813" x="28491"/>
                  </a:lnTo>
                  <a:lnTo>
                    <a:pt y="38873" x="27707"/>
                  </a:lnTo>
                  <a:lnTo>
                    <a:pt y="38933" x="26801"/>
                  </a:lnTo>
                  <a:lnTo>
                    <a:pt y="38873" x="26017"/>
                  </a:lnTo>
                  <a:lnTo>
                    <a:pt y="38813" x="25232"/>
                  </a:lnTo>
                  <a:lnTo>
                    <a:pt y="38752" x="24447"/>
                  </a:lnTo>
                  <a:lnTo>
                    <a:pt y="38632" x="23662"/>
                  </a:lnTo>
                  <a:lnTo>
                    <a:pt y="38450" x="22878"/>
                  </a:lnTo>
                  <a:lnTo>
                    <a:pt y="38209" x="22093"/>
                  </a:lnTo>
                  <a:lnTo>
                    <a:pt y="37968" x="21369"/>
                  </a:lnTo>
                  <a:lnTo>
                    <a:pt y="37666" x="20584"/>
                  </a:lnTo>
                  <a:lnTo>
                    <a:pt y="37364" x="19860"/>
                  </a:lnTo>
                  <a:lnTo>
                    <a:pt y="37002" x="19135"/>
                  </a:lnTo>
                  <a:lnTo>
                    <a:pt y="36640" x="18411"/>
                  </a:lnTo>
                  <a:lnTo>
                    <a:pt y="36157" x="17747"/>
                  </a:lnTo>
                  <a:lnTo>
                    <a:pt y="35734" x="17023"/>
                  </a:lnTo>
                  <a:lnTo>
                    <a:pt y="35251" x="16359"/>
                  </a:lnTo>
                  <a:lnTo>
                    <a:pt y="34708" x="15755"/>
                  </a:lnTo>
                  <a:lnTo>
                    <a:pt y="34104" x="15091"/>
                  </a:lnTo>
                  <a:lnTo>
                    <a:pt y="33501" x="14488"/>
                  </a:lnTo>
                  <a:lnTo>
                    <a:pt y="32897" x="13884"/>
                  </a:lnTo>
                  <a:lnTo>
                    <a:pt y="32233" x="13341"/>
                  </a:lnTo>
                  <a:lnTo>
                    <a:pt y="31509" x="12797"/>
                  </a:lnTo>
                  <a:lnTo>
                    <a:pt y="30785" x="12254"/>
                  </a:lnTo>
                  <a:lnTo>
                    <a:pt y="30000" x="11771"/>
                  </a:lnTo>
                  <a:lnTo>
                    <a:pt y="29215" x="11288"/>
                  </a:lnTo>
                  <a:lnTo>
                    <a:pt y="28370" x="10806"/>
                  </a:lnTo>
                  <a:lnTo>
                    <a:pt y="27525" x="10383"/>
                  </a:lnTo>
                  <a:lnTo>
                    <a:pt y="26620" x="9960"/>
                  </a:lnTo>
                  <a:lnTo>
                    <a:pt y="25714" x="9598"/>
                  </a:lnTo>
                  <a:lnTo>
                    <a:pt y="24748" x="9236"/>
                  </a:lnTo>
                  <a:lnTo>
                    <a:pt y="23783" x="8934"/>
                  </a:lnTo>
                  <a:lnTo>
                    <a:pt y="22817" x="8633"/>
                  </a:lnTo>
                  <a:lnTo>
                    <a:pt y="21730" x="8391"/>
                  </a:lnTo>
                  <a:lnTo>
                    <a:pt y="20704" x="8150"/>
                  </a:lnTo>
                  <a:lnTo>
                    <a:pt y="20161" x="15152"/>
                  </a:lnTo>
                  <a:lnTo>
                    <a:pt y="11529" x="36459"/>
                  </a:lnTo>
                  <a:lnTo>
                    <a:pt y="10684" x="36157"/>
                  </a:lnTo>
                  <a:lnTo>
                    <a:pt y="9658" x="35795"/>
                  </a:lnTo>
                  <a:lnTo>
                    <a:pt y="8572" x="35373"/>
                  </a:lnTo>
                  <a:lnTo>
                    <a:pt y="7364" x="34709"/>
                  </a:lnTo>
                  <a:lnTo>
                    <a:pt y="6761" x="34346"/>
                  </a:lnTo>
                  <a:lnTo>
                    <a:pt y="6157" x="33924"/>
                  </a:lnTo>
                  <a:lnTo>
                    <a:pt y="5554" x="33441"/>
                  </a:lnTo>
                  <a:lnTo>
                    <a:pt y="4950" x="32898"/>
                  </a:lnTo>
                  <a:lnTo>
                    <a:pt y="4286" x="32294"/>
                  </a:lnTo>
                  <a:lnTo>
                    <a:pt y="3682" x="31630"/>
                  </a:lnTo>
                  <a:lnTo>
                    <a:pt y="3139" x="30906"/>
                  </a:lnTo>
                  <a:lnTo>
                    <a:pt y="2536" x="30121"/>
                  </a:lnTo>
                  <a:lnTo>
                    <a:pt y="1932" x="29035"/>
                  </a:lnTo>
                  <a:lnTo>
                    <a:pt y="1449" x="27948"/>
                  </a:lnTo>
                  <a:lnTo>
                    <a:pt y="966" x="26801"/>
                  </a:lnTo>
                  <a:lnTo>
                    <a:pt y="664" x="25654"/>
                  </a:lnTo>
                  <a:lnTo>
                    <a:pt y="363" x="24447"/>
                  </a:lnTo>
                  <a:lnTo>
                    <a:pt y="181" x="23240"/>
                  </a:lnTo>
                  <a:lnTo>
                    <a:pt y="61" x="21972"/>
                  </a:lnTo>
                  <a:lnTo>
                    <a:pt y="0" x="20765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5" id="135"/>
            <p:cNvSpPr/>
            <p:nvPr/>
          </p:nvSpPr>
          <p:spPr>
            <a:xfrm>
              <a:off y="2328573" x="6343648"/>
              <a:ext cy="434625" cx="485925"/>
            </a:xfrm>
            <a:custGeom>
              <a:pathLst>
                <a:path extrusionOk="0" h="17385" w="19437" fill="none">
                  <a:moveTo>
                    <a:pt y="10262" x="16781"/>
                  </a:moveTo>
                  <a:lnTo>
                    <a:pt y="10262" x="16781"/>
                  </a:lnTo>
                  <a:lnTo>
                    <a:pt y="9779" x="17928"/>
                  </a:lnTo>
                  <a:lnTo>
                    <a:pt y="9537" x="18350"/>
                  </a:lnTo>
                  <a:lnTo>
                    <a:pt y="9236" x="18712"/>
                  </a:lnTo>
                  <a:lnTo>
                    <a:pt y="8934" x="19014"/>
                  </a:lnTo>
                  <a:lnTo>
                    <a:pt y="8632" x="19256"/>
                  </a:lnTo>
                  <a:lnTo>
                    <a:pt y="8210" x="19376"/>
                  </a:lnTo>
                  <a:lnTo>
                    <a:pt y="7787" x="19437"/>
                  </a:lnTo>
                  <a:lnTo>
                    <a:pt y="7787" x="19437"/>
                  </a:lnTo>
                  <a:lnTo>
                    <a:pt y="7123" x="19376"/>
                  </a:lnTo>
                  <a:lnTo>
                    <a:pt y="6399" x="19195"/>
                  </a:lnTo>
                  <a:lnTo>
                    <a:pt y="5735" x="19014"/>
                  </a:lnTo>
                  <a:lnTo>
                    <a:pt y="5010" x="18712"/>
                  </a:lnTo>
                  <a:lnTo>
                    <a:pt y="4346" x="18290"/>
                  </a:lnTo>
                  <a:lnTo>
                    <a:pt y="3743" x="17867"/>
                  </a:lnTo>
                  <a:lnTo>
                    <a:pt y="3079" x="17324"/>
                  </a:lnTo>
                  <a:lnTo>
                    <a:pt y="2536" x="16781"/>
                  </a:lnTo>
                  <a:lnTo>
                    <a:pt y="1992" x="16117"/>
                  </a:lnTo>
                  <a:lnTo>
                    <a:pt y="1509" x="15393"/>
                  </a:lnTo>
                  <a:lnTo>
                    <a:pt y="1087" x="14668"/>
                  </a:lnTo>
                  <a:lnTo>
                    <a:pt y="664" x="13884"/>
                  </a:lnTo>
                  <a:lnTo>
                    <a:pt y="423" x="13099"/>
                  </a:lnTo>
                  <a:lnTo>
                    <a:pt y="181" x="12193"/>
                  </a:lnTo>
                  <a:lnTo>
                    <a:pt y="61" x="11348"/>
                  </a:lnTo>
                  <a:lnTo>
                    <a:pt y="0" x="10443"/>
                  </a:lnTo>
                  <a:lnTo>
                    <a:pt y="0" x="10443"/>
                  </a:lnTo>
                  <a:lnTo>
                    <a:pt y="0" x="9719"/>
                  </a:lnTo>
                  <a:lnTo>
                    <a:pt y="121" x="8934"/>
                  </a:lnTo>
                  <a:lnTo>
                    <a:pt y="302" x="8089"/>
                  </a:lnTo>
                  <a:lnTo>
                    <a:pt y="604" x="7244"/>
                  </a:lnTo>
                  <a:lnTo>
                    <a:pt y="966" x="6399"/>
                  </a:lnTo>
                  <a:lnTo>
                    <a:pt y="1389" x="5554"/>
                  </a:lnTo>
                  <a:lnTo>
                    <a:pt y="1932" x="4648"/>
                  </a:lnTo>
                  <a:lnTo>
                    <a:pt y="2596" x="3864"/>
                  </a:lnTo>
                  <a:lnTo>
                    <a:pt y="3381" x="3079"/>
                  </a:lnTo>
                  <a:lnTo>
                    <a:pt y="4286" x="2355"/>
                  </a:lnTo>
                  <a:lnTo>
                    <a:pt y="5312" x="1691"/>
                  </a:lnTo>
                  <a:lnTo>
                    <a:pt y="5916" x="1389"/>
                  </a:lnTo>
                  <a:lnTo>
                    <a:pt y="6519" x="1147"/>
                  </a:lnTo>
                  <a:lnTo>
                    <a:pt y="7123" x="846"/>
                  </a:lnTo>
                  <a:lnTo>
                    <a:pt y="7787" x="664"/>
                  </a:lnTo>
                  <a:lnTo>
                    <a:pt y="8511" x="483"/>
                  </a:lnTo>
                  <a:lnTo>
                    <a:pt y="9236" x="302"/>
                  </a:lnTo>
                  <a:lnTo>
                    <a:pt y="10020" x="182"/>
                  </a:lnTo>
                  <a:lnTo>
                    <a:pt y="10865" x="61"/>
                  </a:lnTo>
                  <a:lnTo>
                    <a:pt y="11710" x="0"/>
                  </a:lnTo>
                  <a:lnTo>
                    <a:pt y="12616" x="0"/>
                  </a:lnTo>
                  <a:lnTo>
                    <a:pt y="12616" x="0"/>
                  </a:lnTo>
                  <a:lnTo>
                    <a:pt y="13763" x="0"/>
                  </a:lnTo>
                  <a:lnTo>
                    <a:pt y="14970" x="121"/>
                  </a:lnTo>
                  <a:lnTo>
                    <a:pt y="17384" x="302"/>
                  </a:lnTo>
                  <a:lnTo>
                    <a:pt y="10262" x="16781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36" id="136"/>
            <p:cNvSpPr/>
            <p:nvPr/>
          </p:nvSpPr>
          <p:spPr>
            <a:xfrm>
              <a:off y="2253125" x="6148976"/>
              <a:ext cy="1091050" cx="947700"/>
            </a:xfrm>
            <a:custGeom>
              <a:pathLst>
                <a:path extrusionOk="0" h="43642" w="37908" fill="none">
                  <a:moveTo>
                    <a:pt y="40261" x="33079"/>
                  </a:moveTo>
                  <a:lnTo>
                    <a:pt y="40261" x="33079"/>
                  </a:lnTo>
                  <a:lnTo>
                    <a:pt y="41106" x="31570"/>
                  </a:lnTo>
                  <a:lnTo>
                    <a:pt y="41529" x="30845"/>
                  </a:lnTo>
                  <a:lnTo>
                    <a:pt y="41891" x="30121"/>
                  </a:lnTo>
                  <a:lnTo>
                    <a:pt y="41891" x="30121"/>
                  </a:lnTo>
                  <a:lnTo>
                    <a:pt y="42374" x="28974"/>
                  </a:lnTo>
                  <a:lnTo>
                    <a:pt y="42736" x="27827"/>
                  </a:lnTo>
                  <a:lnTo>
                    <a:pt y="43038" x="26741"/>
                  </a:lnTo>
                  <a:lnTo>
                    <a:pt y="43279" x="25594"/>
                  </a:lnTo>
                  <a:lnTo>
                    <a:pt y="43460" x="24508"/>
                  </a:lnTo>
                  <a:lnTo>
                    <a:pt y="43581" x="23421"/>
                  </a:lnTo>
                  <a:lnTo>
                    <a:pt y="43641" x="22335"/>
                  </a:lnTo>
                  <a:lnTo>
                    <a:pt y="43641" x="21308"/>
                  </a:lnTo>
                  <a:lnTo>
                    <a:pt y="43641" x="21308"/>
                  </a:lnTo>
                  <a:lnTo>
                    <a:pt y="43641" x="20162"/>
                  </a:lnTo>
                  <a:lnTo>
                    <a:pt y="43581" x="18834"/>
                  </a:lnTo>
                  <a:lnTo>
                    <a:pt y="43400" x="17445"/>
                  </a:lnTo>
                  <a:lnTo>
                    <a:pt y="43098" x="15936"/>
                  </a:lnTo>
                  <a:lnTo>
                    <a:pt y="42917" x="15152"/>
                  </a:lnTo>
                  <a:lnTo>
                    <a:pt y="42676" x="14307"/>
                  </a:lnTo>
                  <a:lnTo>
                    <a:pt y="42374" x="13522"/>
                  </a:lnTo>
                  <a:lnTo>
                    <a:pt y="42072" x="12677"/>
                  </a:lnTo>
                  <a:lnTo>
                    <a:pt y="41650" x="11832"/>
                  </a:lnTo>
                  <a:lnTo>
                    <a:pt y="41227" x="10987"/>
                  </a:lnTo>
                  <a:lnTo>
                    <a:pt y="40684" x="10081"/>
                  </a:lnTo>
                  <a:lnTo>
                    <a:pt y="40080" x="9236"/>
                  </a:lnTo>
                  <a:lnTo>
                    <a:pt y="40080" x="9236"/>
                  </a:lnTo>
                  <a:lnTo>
                    <a:pt y="39235" x="8089"/>
                  </a:lnTo>
                  <a:lnTo>
                    <a:pt y="38269" x="7003"/>
                  </a:lnTo>
                  <a:lnTo>
                    <a:pt y="37243" x="5977"/>
                  </a:lnTo>
                  <a:lnTo>
                    <a:pt y="36157" x="5071"/>
                  </a:lnTo>
                  <a:lnTo>
                    <a:pt y="35010" x="4226"/>
                  </a:lnTo>
                  <a:lnTo>
                    <a:pt y="33863" x="3502"/>
                  </a:lnTo>
                  <a:lnTo>
                    <a:pt y="32656" x="2778"/>
                  </a:lnTo>
                  <a:lnTo>
                    <a:pt y="31388" x="2174"/>
                  </a:lnTo>
                  <a:lnTo>
                    <a:pt y="30121" x="1691"/>
                  </a:lnTo>
                  <a:lnTo>
                    <a:pt y="28793" x="1208"/>
                  </a:lnTo>
                  <a:lnTo>
                    <a:pt y="27525" x="846"/>
                  </a:lnTo>
                  <a:lnTo>
                    <a:pt y="26197" x="544"/>
                  </a:lnTo>
                  <a:lnTo>
                    <a:pt y="24869" x="303"/>
                  </a:lnTo>
                  <a:lnTo>
                    <a:pt y="23541" x="122"/>
                  </a:lnTo>
                  <a:lnTo>
                    <a:pt y="22274" x="1"/>
                  </a:lnTo>
                  <a:lnTo>
                    <a:pt y="20946" x="1"/>
                  </a:lnTo>
                  <a:lnTo>
                    <a:pt y="20946" x="1"/>
                  </a:lnTo>
                  <a:lnTo>
                    <a:pt y="19678" x="1"/>
                  </a:lnTo>
                  <a:lnTo>
                    <a:pt y="18411" x="122"/>
                  </a:lnTo>
                  <a:lnTo>
                    <a:pt y="17203" x="303"/>
                  </a:lnTo>
                  <a:lnTo>
                    <a:pt y="15996" x="484"/>
                  </a:lnTo>
                  <a:lnTo>
                    <a:pt y="14910" x="786"/>
                  </a:lnTo>
                  <a:lnTo>
                    <a:pt y="13823" x="1087"/>
                  </a:lnTo>
                  <a:lnTo>
                    <a:pt y="12737" x="1510"/>
                  </a:lnTo>
                  <a:lnTo>
                    <a:pt y="11771" x="1932"/>
                  </a:lnTo>
                  <a:lnTo>
                    <a:pt y="10805" x="2415"/>
                  </a:lnTo>
                  <a:lnTo>
                    <a:pt y="9900" x="2898"/>
                  </a:lnTo>
                  <a:lnTo>
                    <a:pt y="8994" x="3502"/>
                  </a:lnTo>
                  <a:lnTo>
                    <a:pt y="8149" x="4105"/>
                  </a:lnTo>
                  <a:lnTo>
                    <a:pt y="7364" x="4769"/>
                  </a:lnTo>
                  <a:lnTo>
                    <a:pt y="6580" x="5433"/>
                  </a:lnTo>
                  <a:lnTo>
                    <a:pt y="5916" x="6158"/>
                  </a:lnTo>
                  <a:lnTo>
                    <a:pt y="5191" x="6882"/>
                  </a:lnTo>
                  <a:lnTo>
                    <a:pt y="4588" x="7667"/>
                  </a:lnTo>
                  <a:lnTo>
                    <a:pt y="3984" x="8451"/>
                  </a:lnTo>
                  <a:lnTo>
                    <a:pt y="3441" x="9236"/>
                  </a:lnTo>
                  <a:lnTo>
                    <a:pt y="2958" x="10081"/>
                  </a:lnTo>
                  <a:lnTo>
                    <a:pt y="2475" x="10926"/>
                  </a:lnTo>
                  <a:lnTo>
                    <a:pt y="2053" x="11771"/>
                  </a:lnTo>
                  <a:lnTo>
                    <a:pt y="1630" x="12677"/>
                  </a:lnTo>
                  <a:lnTo>
                    <a:pt y="1328" x="13582"/>
                  </a:lnTo>
                  <a:lnTo>
                    <a:pt y="1026" x="14488"/>
                  </a:lnTo>
                  <a:lnTo>
                    <a:pt y="725" x="15393"/>
                  </a:lnTo>
                  <a:lnTo>
                    <a:pt y="544" x="16298"/>
                  </a:lnTo>
                  <a:lnTo>
                    <a:pt y="363" x="17204"/>
                  </a:lnTo>
                  <a:lnTo>
                    <a:pt y="181" x="18109"/>
                  </a:lnTo>
                  <a:lnTo>
                    <a:pt y="121" x="18954"/>
                  </a:lnTo>
                  <a:lnTo>
                    <a:pt y="61" x="19860"/>
                  </a:lnTo>
                  <a:lnTo>
                    <a:pt y="0" x="20765"/>
                  </a:lnTo>
                  <a:lnTo>
                    <a:pt y="0" x="20765"/>
                  </a:lnTo>
                  <a:lnTo>
                    <a:pt y="61" x="21972"/>
                  </a:lnTo>
                  <a:lnTo>
                    <a:pt y="181" x="23240"/>
                  </a:lnTo>
                  <a:lnTo>
                    <a:pt y="363" x="24447"/>
                  </a:lnTo>
                  <a:lnTo>
                    <a:pt y="664" x="25654"/>
                  </a:lnTo>
                  <a:lnTo>
                    <a:pt y="966" x="26801"/>
                  </a:lnTo>
                  <a:lnTo>
                    <a:pt y="1449" x="27948"/>
                  </a:lnTo>
                  <a:lnTo>
                    <a:pt y="1932" x="29035"/>
                  </a:lnTo>
                  <a:lnTo>
                    <a:pt y="2536" x="30121"/>
                  </a:lnTo>
                  <a:lnTo>
                    <a:pt y="2536" x="30121"/>
                  </a:lnTo>
                  <a:lnTo>
                    <a:pt y="3139" x="30906"/>
                  </a:lnTo>
                  <a:lnTo>
                    <a:pt y="3682" x="31630"/>
                  </a:lnTo>
                  <a:lnTo>
                    <a:pt y="4286" x="32294"/>
                  </a:lnTo>
                  <a:lnTo>
                    <a:pt y="4950" x="32898"/>
                  </a:lnTo>
                  <a:lnTo>
                    <a:pt y="5554" x="33441"/>
                  </a:lnTo>
                  <a:lnTo>
                    <a:pt y="6157" x="33924"/>
                  </a:lnTo>
                  <a:lnTo>
                    <a:pt y="6761" x="34346"/>
                  </a:lnTo>
                  <a:lnTo>
                    <a:pt y="7364" x="34709"/>
                  </a:lnTo>
                  <a:lnTo>
                    <a:pt y="8572" x="35373"/>
                  </a:lnTo>
                  <a:lnTo>
                    <a:pt y="9658" x="35795"/>
                  </a:lnTo>
                  <a:lnTo>
                    <a:pt y="10684" x="36157"/>
                  </a:lnTo>
                  <a:lnTo>
                    <a:pt y="11529" x="36459"/>
                  </a:lnTo>
                  <a:lnTo>
                    <a:pt y="20161" x="15152"/>
                  </a:lnTo>
                  <a:lnTo>
                    <a:pt y="20704" x="8150"/>
                  </a:lnTo>
                  <a:lnTo>
                    <a:pt y="20704" x="8150"/>
                  </a:lnTo>
                  <a:lnTo>
                    <a:pt y="21730" x="8391"/>
                  </a:lnTo>
                  <a:lnTo>
                    <a:pt y="22817" x="8633"/>
                  </a:lnTo>
                  <a:lnTo>
                    <a:pt y="23783" x="8934"/>
                  </a:lnTo>
                  <a:lnTo>
                    <a:pt y="24748" x="9236"/>
                  </a:lnTo>
                  <a:lnTo>
                    <a:pt y="25714" x="9598"/>
                  </a:lnTo>
                  <a:lnTo>
                    <a:pt y="26620" x="9960"/>
                  </a:lnTo>
                  <a:lnTo>
                    <a:pt y="27525" x="10383"/>
                  </a:lnTo>
                  <a:lnTo>
                    <a:pt y="28370" x="10806"/>
                  </a:lnTo>
                  <a:lnTo>
                    <a:pt y="29215" x="11288"/>
                  </a:lnTo>
                  <a:lnTo>
                    <a:pt y="30000" x="11771"/>
                  </a:lnTo>
                  <a:lnTo>
                    <a:pt y="30785" x="12254"/>
                  </a:lnTo>
                  <a:lnTo>
                    <a:pt y="31509" x="12797"/>
                  </a:lnTo>
                  <a:lnTo>
                    <a:pt y="32233" x="13341"/>
                  </a:lnTo>
                  <a:lnTo>
                    <a:pt y="32897" x="13884"/>
                  </a:lnTo>
                  <a:lnTo>
                    <a:pt y="33501" x="14488"/>
                  </a:lnTo>
                  <a:lnTo>
                    <a:pt y="34104" x="15091"/>
                  </a:lnTo>
                  <a:lnTo>
                    <a:pt y="34708" x="15755"/>
                  </a:lnTo>
                  <a:lnTo>
                    <a:pt y="35251" x="16359"/>
                  </a:lnTo>
                  <a:lnTo>
                    <a:pt y="35734" x="17023"/>
                  </a:lnTo>
                  <a:lnTo>
                    <a:pt y="36157" x="17747"/>
                  </a:lnTo>
                  <a:lnTo>
                    <a:pt y="36640" x="18411"/>
                  </a:lnTo>
                  <a:lnTo>
                    <a:pt y="37002" x="19135"/>
                  </a:lnTo>
                  <a:lnTo>
                    <a:pt y="37364" x="19860"/>
                  </a:lnTo>
                  <a:lnTo>
                    <a:pt y="37666" x="20584"/>
                  </a:lnTo>
                  <a:lnTo>
                    <a:pt y="37968" x="21369"/>
                  </a:lnTo>
                  <a:lnTo>
                    <a:pt y="38209" x="22093"/>
                  </a:lnTo>
                  <a:lnTo>
                    <a:pt y="38450" x="22878"/>
                  </a:lnTo>
                  <a:lnTo>
                    <a:pt y="38632" x="23662"/>
                  </a:lnTo>
                  <a:lnTo>
                    <a:pt y="38752" x="24447"/>
                  </a:lnTo>
                  <a:lnTo>
                    <a:pt y="38813" x="25232"/>
                  </a:lnTo>
                  <a:lnTo>
                    <a:pt y="38873" x="26017"/>
                  </a:lnTo>
                  <a:lnTo>
                    <a:pt y="38933" x="26801"/>
                  </a:lnTo>
                  <a:lnTo>
                    <a:pt y="38933" x="26801"/>
                  </a:lnTo>
                  <a:lnTo>
                    <a:pt y="38873" x="27707"/>
                  </a:lnTo>
                  <a:lnTo>
                    <a:pt y="38813" x="28491"/>
                  </a:lnTo>
                  <a:lnTo>
                    <a:pt y="38632" x="30061"/>
                  </a:lnTo>
                  <a:lnTo>
                    <a:pt y="38330" x="31570"/>
                  </a:lnTo>
                  <a:lnTo>
                    <a:pt y="37907" x="32958"/>
                  </a:lnTo>
                  <a:lnTo>
                    <a:pt y="37424" x="34286"/>
                  </a:lnTo>
                  <a:lnTo>
                    <a:pt y="36881" x="35493"/>
                  </a:lnTo>
                  <a:lnTo>
                    <a:pt y="35734" x="37908"/>
                  </a:lnTo>
                  <a:lnTo>
                    <a:pt y="40261" x="33079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cxnSp>
        <p:nvCxnSpPr>
          <p:cNvPr name="Shape 137" id="137"/>
          <p:cNvCxnSpPr/>
          <p:nvPr/>
        </p:nvCxnSpPr>
        <p:spPr>
          <a:xfrm>
            <a:off y="1175787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lg" type="none" w="lg"/>
            <a:tailEnd len="lg" type="none" w="lg"/>
          </a:ln>
        </p:spPr>
      </p:cxnSp>
      <p:cxnSp>
        <p:nvCxnSpPr>
          <p:cNvPr name="Shape 138" id="138"/>
          <p:cNvCxnSpPr/>
          <p:nvPr/>
        </p:nvCxnSpPr>
        <p:spPr>
          <a:xfrm>
            <a:off y="6324600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139" id="139"/>
          <p:cNvSpPr/>
          <p:nvPr/>
        </p:nvSpPr>
        <p:spPr>
          <a:xfrm>
            <a:off y="6400800" x="5791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None/>
            </a:pPr>
            <a:r>
              <a:rPr lang="en"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Google Confidential and Proprietary</a:t>
            </a:r>
          </a:p>
        </p:txBody>
      </p:sp>
      <p:sp>
        <p:nvSpPr>
          <p:cNvPr name="Shape 140" id="140"/>
          <p:cNvSpPr/>
          <p:nvPr>
            <p:ph type="body" idx="1"/>
          </p:nvPr>
        </p:nvSpPr>
        <p:spPr>
          <a:xfrm>
            <a:off y="5486400" x="457200"/>
            <a:ext cy="6125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2400">
                <a:solidFill>
                  <a:schemeClr val="dk1"/>
                </a:solidFill>
              </a:defRPr>
            </a:lvl1pPr>
            <a:lvl2pPr rtl="0">
              <a:defRPr sz="2400">
                <a:solidFill>
                  <a:schemeClr val="dk1"/>
                </a:solidFill>
              </a:defRPr>
            </a:lvl2pPr>
            <a:lvl3pPr rtl="0">
              <a:defRPr sz="2400">
                <a:solidFill>
                  <a:schemeClr val="dk1"/>
                </a:solidFill>
              </a:defRPr>
            </a:lvl3pPr>
            <a:lvl4pPr rtl="0">
              <a:defRPr sz="2400">
                <a:solidFill>
                  <a:schemeClr val="dk1"/>
                </a:solidFill>
              </a:defRPr>
            </a:lvl4pPr>
            <a:lvl5pPr rtl="0">
              <a:defRPr sz="2400">
                <a:solidFill>
                  <a:schemeClr val="dk1"/>
                </a:solidFill>
              </a:defRPr>
            </a:lvl5pPr>
            <a:lvl6pPr rtl="0">
              <a:defRPr sz="2400">
                <a:solidFill>
                  <a:schemeClr val="dk1"/>
                </a:solidFill>
              </a:defRPr>
            </a:lvl6pPr>
            <a:lvl7pPr rtl="0">
              <a:defRPr sz="2400">
                <a:solidFill>
                  <a:schemeClr val="dk1"/>
                </a:solidFill>
              </a:defRPr>
            </a:lvl7pPr>
            <a:lvl8pPr rtl="0">
              <a:defRPr sz="2400">
                <a:solidFill>
                  <a:schemeClr val="dk1"/>
                </a:solidFill>
              </a:defRPr>
            </a:lvl8pPr>
            <a:lvl9pPr rtl="0">
              <a:defRPr sz="24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141" id="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142" id="142"/>
          <p:cNvGrpSpPr/>
          <p:nvPr/>
        </p:nvGrpSpPr>
        <p:grpSpPr>
          <a:xfrm>
            <a:off y="668722" x="7231463"/>
            <a:ext cy="451430" cx="1379137"/>
            <a:chOff y="1685725" x="247175"/>
            <a:chExt cy="2332975" cx="7134700"/>
          </a:xfrm>
        </p:grpSpPr>
        <p:sp>
          <p:nvSpPr>
            <p:cNvPr name="Shape 143" id="143"/>
            <p:cNvSpPr/>
            <p:nvPr/>
          </p:nvSpPr>
          <p:spPr>
            <a:xfrm>
              <a:off y="2271225" x="7066475"/>
              <a:ext cy="166025" cx="315400"/>
            </a:xfrm>
            <a:custGeom>
              <a:pathLst>
                <a:path extrusionOk="0" h="6641" w="12616">
                  <a:moveTo>
                    <a:pt y="1" x="1"/>
                  </a:move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  <a:lnTo>
                    <a:pt y="665" x="5011"/>
                  </a:lnTo>
                  <a:lnTo>
                    <a:pt y="1" x="5011"/>
                  </a:lnTo>
                  <a:close/>
                  <a:moveTo>
                    <a:pt y="1" x="5976"/>
                  </a:moveTo>
                  <a:lnTo>
                    <a:pt y="6640" x="5976"/>
                  </a:lnTo>
                  <a:lnTo>
                    <a:pt y="6640" x="6701"/>
                  </a:lnTo>
                  <a:lnTo>
                    <a:pt y="2415" x="6701"/>
                  </a:lnTo>
                  <a:lnTo>
                    <a:pt y="1510" x="6701"/>
                  </a:lnTo>
                  <a:lnTo>
                    <a:pt y="725" x="6640"/>
                  </a:lnTo>
                  <a:lnTo>
                    <a:pt y="725" x="6701"/>
                  </a:lnTo>
                  <a:lnTo>
                    <a:pt y="6640" x="8934"/>
                  </a:lnTo>
                  <a:lnTo>
                    <a:pt y="6640" x="9538"/>
                  </a:lnTo>
                  <a:lnTo>
                    <a:pt y="725" x="11831"/>
                  </a:lnTo>
                  <a:lnTo>
                    <a:pt y="725" x="11892"/>
                  </a:lnTo>
                  <a:lnTo>
                    <a:pt y="2355" x="11831"/>
                  </a:lnTo>
                  <a:lnTo>
                    <a:pt y="6640" x="11831"/>
                  </a:lnTo>
                  <a:lnTo>
                    <a:pt y="6640" x="12616"/>
                  </a:lnTo>
                  <a:lnTo>
                    <a:pt y="1" x="12616"/>
                  </a:lnTo>
                  <a:lnTo>
                    <a:pt y="1" x="11409"/>
                  </a:lnTo>
                  <a:lnTo>
                    <a:pt y="5494" x="9296"/>
                  </a:lnTo>
                  <a:lnTo>
                    <a:pt y="1" x="7184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4" id="144"/>
            <p:cNvSpPr/>
            <p:nvPr/>
          </p:nvSpPr>
          <p:spPr>
            <a:xfrm>
              <a:off y="2271225" x="7215875"/>
              <a:ext cy="166025" cx="166000"/>
            </a:xfrm>
            <a:custGeom>
              <a:pathLst>
                <a:path extrusionOk="0" h="6641" w="6640" fill="none">
                  <a:moveTo>
                    <a:pt y="6640" x="3562"/>
                  </a:moveTo>
                  <a:lnTo>
                    <a:pt y="725" x="5855"/>
                  </a:lnTo>
                  <a:lnTo>
                    <a:pt y="725" x="5916"/>
                  </a:lnTo>
                  <a:lnTo>
                    <a:pt y="725" x="5916"/>
                  </a:lnTo>
                  <a:lnTo>
                    <a:pt y="2355" x="5855"/>
                  </a:lnTo>
                  <a:lnTo>
                    <a:pt y="6640" x="5855"/>
                  </a:lnTo>
                  <a:lnTo>
                    <a:pt y="6640" x="6640"/>
                  </a:lnTo>
                  <a:lnTo>
                    <a:pt y="1" x="6640"/>
                  </a:lnTo>
                  <a:lnTo>
                    <a:pt y="1" x="5433"/>
                  </a:lnTo>
                  <a:lnTo>
                    <a:pt y="5494" x="3320"/>
                  </a:lnTo>
                  <a:lnTo>
                    <a:pt y="5494" x="3320"/>
                  </a:lnTo>
                  <a:lnTo>
                    <a:pt y="1" x="1208"/>
                  </a:lnTo>
                  <a:lnTo>
                    <a:pt y="1" x="0"/>
                  </a:lnTo>
                  <a:lnTo>
                    <a:pt y="6640" x="0"/>
                  </a:lnTo>
                  <a:lnTo>
                    <a:pt y="6640" x="725"/>
                  </a:lnTo>
                  <a:lnTo>
                    <a:pt y="2415" x="725"/>
                  </a:lnTo>
                  <a:lnTo>
                    <a:pt y="2415" x="725"/>
                  </a:lnTo>
                  <a:lnTo>
                    <a:pt y="1510" x="725"/>
                  </a:lnTo>
                  <a:lnTo>
                    <a:pt y="725" x="664"/>
                  </a:lnTo>
                  <a:lnTo>
                    <a:pt y="725" x="725"/>
                  </a:lnTo>
                  <a:lnTo>
                    <a:pt y="6640" x="2958"/>
                  </a:lnTo>
                  <a:lnTo>
                    <a:pt y="6640" x="3562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5" id="145"/>
            <p:cNvSpPr/>
            <p:nvPr/>
          </p:nvSpPr>
          <p:spPr>
            <a:xfrm>
              <a:off y="2271225" x="7066475"/>
              <a:ext cy="166025" cx="125275"/>
            </a:xfrm>
            <a:custGeom>
              <a:pathLst>
                <a:path extrusionOk="0" h="6641" w="5011" fill="none">
                  <a:moveTo>
                    <a:pt y="665" x="2898"/>
                  </a:moveTo>
                  <a:lnTo>
                    <a:pt y="665" x="5011"/>
                  </a:lnTo>
                  <a:lnTo>
                    <a:pt y="1" x="5011"/>
                  </a:lnTo>
                  <a:lnTo>
                    <a:pt y="1" x="1"/>
                  </a:lnTo>
                  <a:lnTo>
                    <a:pt y="665" x="1"/>
                  </a:lnTo>
                  <a:lnTo>
                    <a:pt y="665" x="2113"/>
                  </a:lnTo>
                  <a:lnTo>
                    <a:pt y="6640" x="2113"/>
                  </a:lnTo>
                  <a:lnTo>
                    <a:pt y="6640" x="2898"/>
                  </a:lnTo>
                  <a:lnTo>
                    <a:pt y="665" x="289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6" id="146"/>
            <p:cNvSpPr/>
            <p:nvPr/>
          </p:nvSpPr>
          <p:spPr>
            <a:xfrm>
              <a:off y="2284800" x="4422650"/>
              <a:ext cy="1733900" cx="1134825"/>
            </a:xfrm>
            <a:custGeom>
              <a:pathLst>
                <a:path extrusionOk="0" h="69356" w="45393">
                  <a:moveTo>
                    <a:pt y="3019" x="21610"/>
                  </a:moveTo>
                  <a:lnTo>
                    <a:pt y="3140" x="22334"/>
                  </a:lnTo>
                  <a:lnTo>
                    <a:pt y="3260" x="22938"/>
                  </a:lnTo>
                  <a:lnTo>
                    <a:pt y="3442" x="23602"/>
                  </a:lnTo>
                  <a:lnTo>
                    <a:pt y="3683" x="24206"/>
                  </a:lnTo>
                  <a:lnTo>
                    <a:pt y="3985" x="24809"/>
                  </a:lnTo>
                  <a:lnTo>
                    <a:pt y="4347" x="25352"/>
                  </a:lnTo>
                  <a:lnTo>
                    <a:pt y="4709" x="25896"/>
                  </a:lnTo>
                  <a:lnTo>
                    <a:pt y="5132" x="26439"/>
                  </a:lnTo>
                  <a:lnTo>
                    <a:pt y="5554" x="26922"/>
                  </a:lnTo>
                  <a:lnTo>
                    <a:pt y="6037" x="27405"/>
                  </a:lnTo>
                  <a:lnTo>
                    <a:pt y="6580" x="27888"/>
                  </a:lnTo>
                  <a:lnTo>
                    <a:pt y="7727" x="28733"/>
                  </a:lnTo>
                  <a:lnTo>
                    <a:pt y="8934" x="29517"/>
                  </a:lnTo>
                  <a:lnTo>
                    <a:pt y="10202" x="30181"/>
                  </a:lnTo>
                  <a:lnTo>
                    <a:pt y="11590" x="30785"/>
                  </a:lnTo>
                  <a:lnTo>
                    <a:pt y="12979" x="31268"/>
                  </a:lnTo>
                  <a:lnTo>
                    <a:pt y="14367" x="31690"/>
                  </a:lnTo>
                  <a:lnTo>
                    <a:pt y="15755" x="31992"/>
                  </a:lnTo>
                  <a:lnTo>
                    <a:pt y="17144" x="32234"/>
                  </a:lnTo>
                  <a:lnTo>
                    <a:pt y="18471" x="32354"/>
                  </a:lnTo>
                  <a:lnTo>
                    <a:pt y="19739" x="32415"/>
                  </a:lnTo>
                  <a:lnTo>
                    <a:pt y="20403" x="32415"/>
                  </a:lnTo>
                  <a:lnTo>
                    <a:pt y="21188" x="32354"/>
                  </a:lnTo>
                  <a:lnTo>
                    <a:pt y="22033" x="32234"/>
                  </a:lnTo>
                  <a:lnTo>
                    <a:pt y="22878" x="32052"/>
                  </a:lnTo>
                  <a:lnTo>
                    <a:pt y="23783" x="31751"/>
                  </a:lnTo>
                  <a:lnTo>
                    <a:pt y="24689" x="31388"/>
                  </a:lnTo>
                  <a:lnTo>
                    <a:pt y="25172" x="31087"/>
                  </a:lnTo>
                  <a:lnTo>
                    <a:pt y="25594" x="30845"/>
                  </a:lnTo>
                  <a:lnTo>
                    <a:pt y="26017" x="30483"/>
                  </a:lnTo>
                  <a:lnTo>
                    <a:pt y="26379" x="30121"/>
                  </a:lnTo>
                  <a:lnTo>
                    <a:pt y="26922" x="29517"/>
                  </a:lnTo>
                  <a:lnTo>
                    <a:pt y="27405" x="28853"/>
                  </a:lnTo>
                  <a:lnTo>
                    <a:pt y="27827" x="28129"/>
                  </a:lnTo>
                  <a:lnTo>
                    <a:pt y="28190" x="27344"/>
                  </a:lnTo>
                  <a:lnTo>
                    <a:pt y="28491" x="26499"/>
                  </a:lnTo>
                  <a:lnTo>
                    <a:pt y="28733" x="25654"/>
                  </a:lnTo>
                  <a:lnTo>
                    <a:pt y="28914" x="24809"/>
                  </a:lnTo>
                  <a:lnTo>
                    <a:pt y="28914" x="23240"/>
                  </a:lnTo>
                  <a:lnTo>
                    <a:pt y="28854" x="22515"/>
                  </a:lnTo>
                  <a:lnTo>
                    <a:pt y="28672" x="21851"/>
                  </a:lnTo>
                  <a:lnTo>
                    <a:pt y="28491" x="21187"/>
                  </a:lnTo>
                  <a:lnTo>
                    <a:pt y="28250" x="20584"/>
                  </a:lnTo>
                  <a:lnTo>
                    <a:pt y="27948" x="19980"/>
                  </a:lnTo>
                  <a:lnTo>
                    <a:pt y="27646" x="19437"/>
                  </a:lnTo>
                  <a:lnTo>
                    <a:pt y="27284" x="18833"/>
                  </a:lnTo>
                  <a:lnTo>
                    <a:pt y="26862" x="18350"/>
                  </a:lnTo>
                  <a:lnTo>
                    <a:pt y="26439" x="17807"/>
                  </a:lnTo>
                  <a:lnTo>
                    <a:pt y="25956" x="17385"/>
                  </a:lnTo>
                  <a:lnTo>
                    <a:pt y="25413" x="16902"/>
                  </a:lnTo>
                  <a:lnTo>
                    <a:pt y="24326" x="16057"/>
                  </a:lnTo>
                  <a:lnTo>
                    <a:pt y="23119" x="15332"/>
                  </a:lnTo>
                  <a:lnTo>
                    <a:pt y="21852" x="14668"/>
                  </a:lnTo>
                  <a:lnTo>
                    <a:pt y="20524" x="14125"/>
                  </a:lnTo>
                  <a:lnTo>
                    <a:pt y="19196" x="13642"/>
                  </a:lnTo>
                  <a:lnTo>
                    <a:pt y="17868" x="13220"/>
                  </a:lnTo>
                  <a:lnTo>
                    <a:pt y="16480" x="12918"/>
                  </a:lnTo>
                  <a:lnTo>
                    <a:pt y="15212" x="12737"/>
                  </a:lnTo>
                  <a:lnTo>
                    <a:pt y="13944" x="12616"/>
                  </a:lnTo>
                  <a:lnTo>
                    <a:pt y="12737" x="12556"/>
                  </a:lnTo>
                  <a:lnTo>
                    <a:pt y="11832" x="12616"/>
                  </a:lnTo>
                  <a:lnTo>
                    <a:pt y="10987" x="12677"/>
                  </a:lnTo>
                  <a:lnTo>
                    <a:pt y="10081" x="12797"/>
                  </a:lnTo>
                  <a:lnTo>
                    <a:pt y="9236" x="12978"/>
                  </a:lnTo>
                  <a:lnTo>
                    <a:pt y="8391" x="13280"/>
                  </a:lnTo>
                  <a:lnTo>
                    <a:pt y="7546" x="13582"/>
                  </a:lnTo>
                  <a:lnTo>
                    <a:pt y="6761" x="14065"/>
                  </a:lnTo>
                  <a:lnTo>
                    <a:pt y="6037" x="14548"/>
                  </a:lnTo>
                  <a:lnTo>
                    <a:pt y="5373" x="15151"/>
                  </a:lnTo>
                  <a:lnTo>
                    <a:pt y="4769" x="15815"/>
                  </a:lnTo>
                  <a:lnTo>
                    <a:pt y="4287" x="16600"/>
                  </a:lnTo>
                  <a:lnTo>
                    <a:pt y="3804" x="17385"/>
                  </a:lnTo>
                  <a:lnTo>
                    <a:pt y="3502" x="18290"/>
                  </a:lnTo>
                  <a:lnTo>
                    <a:pt y="3200" x="19135"/>
                  </a:lnTo>
                  <a:lnTo>
                    <a:pt y="3079" x="20041"/>
                  </a:lnTo>
                  <a:lnTo>
                    <a:pt y="3019" x="20946"/>
                  </a:lnTo>
                  <a:close/>
                  <a:moveTo>
                    <a:pt y="43582" x="26499"/>
                  </a:moveTo>
                  <a:lnTo>
                    <a:pt y="43702" x="27465"/>
                  </a:lnTo>
                  <a:lnTo>
                    <a:pt y="45393" x="29879"/>
                  </a:lnTo>
                  <a:lnTo>
                    <a:pt y="46962" x="31932"/>
                  </a:lnTo>
                  <a:lnTo>
                    <a:pt y="47686" x="32837"/>
                  </a:lnTo>
                  <a:lnTo>
                    <a:pt y="48411" x="33682"/>
                  </a:lnTo>
                  <a:lnTo>
                    <a:pt y="49075" x="34407"/>
                  </a:lnTo>
                  <a:lnTo>
                    <a:pt y="49799" x="35010"/>
                  </a:lnTo>
                  <a:lnTo>
                    <a:pt y="50463" x="35614"/>
                  </a:lnTo>
                  <a:lnTo>
                    <a:pt y="51127" x="36097"/>
                  </a:lnTo>
                  <a:lnTo>
                    <a:pt y="51851" x="36519"/>
                  </a:lnTo>
                  <a:lnTo>
                    <a:pt y="52515" x="36821"/>
                  </a:lnTo>
                  <a:lnTo>
                    <a:pt y="53300" x="37062"/>
                  </a:lnTo>
                  <a:lnTo>
                    <a:pt y="54024" x="37244"/>
                  </a:lnTo>
                  <a:lnTo>
                    <a:pt y="54869" x="37364"/>
                  </a:lnTo>
                  <a:lnTo>
                    <a:pt y="55714" x="37425"/>
                  </a:lnTo>
                  <a:lnTo>
                    <a:pt y="56740" x="37364"/>
                  </a:lnTo>
                  <a:lnTo>
                    <a:pt y="57706" x="37183"/>
                  </a:lnTo>
                  <a:lnTo>
                    <a:pt y="58672" x="36942"/>
                  </a:lnTo>
                  <a:lnTo>
                    <a:pt y="59577" x="36519"/>
                  </a:lnTo>
                  <a:lnTo>
                    <a:pt y="60483" x="36036"/>
                  </a:lnTo>
                  <a:lnTo>
                    <a:pt y="61268" x="35493"/>
                  </a:lnTo>
                  <a:lnTo>
                    <a:pt y="62052" x="34769"/>
                  </a:lnTo>
                  <a:lnTo>
                    <a:pt y="62716" x="33984"/>
                  </a:lnTo>
                  <a:lnTo>
                    <a:pt y="63320" x="33079"/>
                  </a:lnTo>
                  <a:lnTo>
                    <a:pt y="63863" x="32113"/>
                  </a:lnTo>
                  <a:lnTo>
                    <a:pt y="64346" x="31026"/>
                  </a:lnTo>
                  <a:lnTo>
                    <a:pt y="64768" x="29819"/>
                  </a:lnTo>
                  <a:lnTo>
                    <a:pt y="65070" x="28491"/>
                  </a:lnTo>
                  <a:lnTo>
                    <a:pt y="65312" x="27103"/>
                  </a:lnTo>
                  <a:lnTo>
                    <a:pt y="65493" x="25594"/>
                  </a:lnTo>
                  <a:lnTo>
                    <a:pt y="65493" x="24024"/>
                  </a:lnTo>
                  <a:lnTo>
                    <a:pt y="65432" x="22274"/>
                  </a:lnTo>
                  <a:lnTo>
                    <a:pt y="65312" x="20523"/>
                  </a:lnTo>
                  <a:lnTo>
                    <a:pt y="65070" x="18954"/>
                  </a:lnTo>
                  <a:lnTo>
                    <a:pt y="64708" x="17445"/>
                  </a:lnTo>
                  <a:lnTo>
                    <a:pt y="64225" x="15996"/>
                  </a:lnTo>
                  <a:lnTo>
                    <a:pt y="63682" x="14668"/>
                  </a:lnTo>
                  <a:lnTo>
                    <a:pt y="63078" x="13461"/>
                  </a:lnTo>
                  <a:lnTo>
                    <a:pt y="62414" x="12375"/>
                  </a:lnTo>
                  <a:lnTo>
                    <a:pt y="61630" x="11409"/>
                  </a:lnTo>
                  <a:lnTo>
                    <a:pt y="60785" x="10504"/>
                  </a:lnTo>
                  <a:lnTo>
                    <a:pt y="59879" x="9779"/>
                  </a:lnTo>
                  <a:lnTo>
                    <a:pt y="58853" x="9176"/>
                  </a:lnTo>
                  <a:lnTo>
                    <a:pt y="57827" x="8693"/>
                  </a:lnTo>
                  <a:lnTo>
                    <a:pt y="57284" x="8451"/>
                  </a:lnTo>
                  <a:lnTo>
                    <a:pt y="56740" x="8331"/>
                  </a:lnTo>
                  <a:lnTo>
                    <a:pt y="56197" x="8210"/>
                  </a:lnTo>
                  <a:lnTo>
                    <a:pt y="55594" x="8089"/>
                  </a:lnTo>
                  <a:lnTo>
                    <a:pt y="54990" x="8029"/>
                  </a:lnTo>
                  <a:lnTo>
                    <a:pt y="54386" x="8029"/>
                  </a:lnTo>
                  <a:lnTo>
                    <a:pt y="53240" x="8089"/>
                  </a:lnTo>
                  <a:lnTo>
                    <a:pt y="52213" x="8270"/>
                  </a:lnTo>
                  <a:lnTo>
                    <a:pt y="51187" x="8572"/>
                  </a:lnTo>
                  <a:lnTo>
                    <a:pt y="50342" x="8934"/>
                  </a:lnTo>
                  <a:lnTo>
                    <a:pt y="49497" x="9417"/>
                  </a:lnTo>
                  <a:lnTo>
                    <a:pt y="48773" x="9960"/>
                  </a:lnTo>
                  <a:lnTo>
                    <a:pt y="48169" x="10564"/>
                  </a:lnTo>
                  <a:lnTo>
                    <a:pt y="47566" x="11167"/>
                  </a:lnTo>
                  <a:lnTo>
                    <a:pt y="47083" x="11831"/>
                  </a:lnTo>
                  <a:lnTo>
                    <a:pt y="46600" x="12495"/>
                  </a:lnTo>
                  <a:lnTo>
                    <a:pt y="46238" x="13159"/>
                  </a:lnTo>
                  <a:lnTo>
                    <a:pt y="45936" x="13763"/>
                  </a:lnTo>
                  <a:lnTo>
                    <a:pt y="45393" x="14910"/>
                  </a:lnTo>
                  <a:lnTo>
                    <a:pt y="45030" x="15815"/>
                  </a:lnTo>
                  <a:lnTo>
                    <a:pt y="44608" x="17324"/>
                  </a:lnTo>
                  <a:lnTo>
                    <a:pt y="44306" x="18833"/>
                  </a:lnTo>
                  <a:lnTo>
                    <a:pt y="44004" x="20342"/>
                  </a:lnTo>
                  <a:lnTo>
                    <a:pt y="43823" x="21731"/>
                  </a:lnTo>
                  <a:lnTo>
                    <a:pt y="43702" x="22998"/>
                  </a:lnTo>
                  <a:lnTo>
                    <a:pt y="43642" x="24085"/>
                  </a:lnTo>
                  <a:lnTo>
                    <a:pt y="43582" x="25413"/>
                  </a:lnTo>
                  <a:close/>
                  <a:moveTo>
                    <a:pt y="1" x="26680"/>
                  </a:moveTo>
                  <a:lnTo>
                    <a:pt y="61" x="24749"/>
                  </a:lnTo>
                  <a:lnTo>
                    <a:pt y="182" x="22757"/>
                  </a:lnTo>
                  <a:lnTo>
                    <a:pt y="303" x="21731"/>
                  </a:lnTo>
                  <a:lnTo>
                    <a:pt y="484" x="20705"/>
                  </a:lnTo>
                  <a:lnTo>
                    <a:pt y="665" x="19678"/>
                  </a:lnTo>
                  <a:lnTo>
                    <a:pt y="906" x="18652"/>
                  </a:lnTo>
                  <a:lnTo>
                    <a:pt y="1208" x="17566"/>
                  </a:lnTo>
                  <a:lnTo>
                    <a:pt y="1570" x="16540"/>
                  </a:lnTo>
                  <a:lnTo>
                    <a:pt y="1932" x="15453"/>
                  </a:lnTo>
                  <a:lnTo>
                    <a:pt y="2415" x="14427"/>
                  </a:lnTo>
                  <a:lnTo>
                    <a:pt y="2959" x="13401"/>
                  </a:lnTo>
                  <a:lnTo>
                    <a:pt y="3562" x="12375"/>
                  </a:lnTo>
                  <a:lnTo>
                    <a:pt y="4226" x="11349"/>
                  </a:lnTo>
                  <a:lnTo>
                    <a:pt y="5011" x="10383"/>
                  </a:lnTo>
                  <a:lnTo>
                    <a:pt y="5675" x="9658"/>
                  </a:lnTo>
                  <a:lnTo>
                    <a:pt y="6339" x="8994"/>
                  </a:lnTo>
                  <a:lnTo>
                    <a:pt y="7003" x="8391"/>
                  </a:lnTo>
                  <a:lnTo>
                    <a:pt y="7727" x="7848"/>
                  </a:lnTo>
                  <a:lnTo>
                    <a:pt y="8512" x="7304"/>
                  </a:lnTo>
                  <a:lnTo>
                    <a:pt y="9236" x="6821"/>
                  </a:lnTo>
                  <a:lnTo>
                    <a:pt y="10021" x="6399"/>
                  </a:lnTo>
                  <a:lnTo>
                    <a:pt y="10806" x="5976"/>
                  </a:lnTo>
                  <a:lnTo>
                    <a:pt y="11590" x="5675"/>
                  </a:lnTo>
                  <a:lnTo>
                    <a:pt y="12375" x="5373"/>
                  </a:lnTo>
                  <a:lnTo>
                    <a:pt y="13220" x="5131"/>
                  </a:lnTo>
                  <a:lnTo>
                    <a:pt y="14005" x="4950"/>
                  </a:lnTo>
                  <a:lnTo>
                    <a:pt y="14789" x="4769"/>
                  </a:lnTo>
                  <a:lnTo>
                    <a:pt y="15634" x="4648"/>
                  </a:lnTo>
                  <a:lnTo>
                    <a:pt y="16419" x="4588"/>
                  </a:lnTo>
                  <a:lnTo>
                    <a:pt y="17204" x="4588"/>
                  </a:lnTo>
                  <a:lnTo>
                    <a:pt y="18532" x="4648"/>
                  </a:lnTo>
                  <a:lnTo>
                    <a:pt y="19860" x="4830"/>
                  </a:lnTo>
                  <a:lnTo>
                    <a:pt y="21127" x="5131"/>
                  </a:lnTo>
                  <a:lnTo>
                    <a:pt y="22455" x="5554"/>
                  </a:lnTo>
                  <a:lnTo>
                    <a:pt y="23663" x="6097"/>
                  </a:lnTo>
                  <a:lnTo>
                    <a:pt y="24870" x="6821"/>
                  </a:lnTo>
                  <a:lnTo>
                    <a:pt y="25956" x="7606"/>
                  </a:lnTo>
                  <a:lnTo>
                    <a:pt y="26982" x="8512"/>
                  </a:lnTo>
                  <a:lnTo>
                    <a:pt y="27948" x="9538"/>
                  </a:lnTo>
                  <a:lnTo>
                    <a:pt y="28431" x="10081"/>
                  </a:lnTo>
                  <a:lnTo>
                    <a:pt y="28854" x="10624"/>
                  </a:lnTo>
                  <a:lnTo>
                    <a:pt y="29216" x="11228"/>
                  </a:lnTo>
                  <a:lnTo>
                    <a:pt y="29578" x="11892"/>
                  </a:lnTo>
                  <a:lnTo>
                    <a:pt y="29940" x="12556"/>
                  </a:lnTo>
                  <a:lnTo>
                    <a:pt y="30242" x="13220"/>
                  </a:lnTo>
                  <a:lnTo>
                    <a:pt y="30544" x="13944"/>
                  </a:lnTo>
                  <a:lnTo>
                    <a:pt y="30785" x="14668"/>
                  </a:lnTo>
                  <a:lnTo>
                    <a:pt y="30966" x="15453"/>
                  </a:lnTo>
                  <a:lnTo>
                    <a:pt y="31147" x="16238"/>
                  </a:lnTo>
                  <a:lnTo>
                    <a:pt y="31328" x="17083"/>
                  </a:lnTo>
                  <a:lnTo>
                    <a:pt y="31389" x="17928"/>
                  </a:lnTo>
                  <a:lnTo>
                    <a:pt y="31449" x="18773"/>
                  </a:lnTo>
                  <a:lnTo>
                    <a:pt y="31509" x="19678"/>
                  </a:lnTo>
                  <a:lnTo>
                    <a:pt y="31449" x="21067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2113" x="22214"/>
                  </a:lnTo>
                  <a:lnTo>
                    <a:pt y="32898" x="21972"/>
                  </a:lnTo>
                  <a:lnTo>
                    <a:pt y="33803" x="21731"/>
                  </a:lnTo>
                  <a:lnTo>
                    <a:pt y="34286" x="21670"/>
                  </a:lnTo>
                  <a:lnTo>
                    <a:pt y="34829" x="21670"/>
                  </a:lnTo>
                  <a:lnTo>
                    <a:pt y="35855" x="21731"/>
                  </a:lnTo>
                  <a:lnTo>
                    <a:pt y="36761" x="21912"/>
                  </a:lnTo>
                  <a:lnTo>
                    <a:pt y="37606" x="22214"/>
                  </a:lnTo>
                  <a:lnTo>
                    <a:pt y="38391" x="22576"/>
                  </a:lnTo>
                  <a:lnTo>
                    <a:pt y="39115" x="22998"/>
                  </a:lnTo>
                  <a:lnTo>
                    <a:pt y="39779" x="23421"/>
                  </a:lnTo>
                  <a:lnTo>
                    <a:pt y="41047" x="24387"/>
                  </a:lnTo>
                  <a:lnTo>
                    <a:pt y="41167" x="22696"/>
                  </a:lnTo>
                  <a:lnTo>
                    <a:pt y="41348" x="20765"/>
                  </a:lnTo>
                  <a:lnTo>
                    <a:pt y="41590" x="18592"/>
                  </a:lnTo>
                  <a:lnTo>
                    <a:pt y="41952" x="16298"/>
                  </a:lnTo>
                  <a:lnTo>
                    <a:pt y="42193" x="15091"/>
                  </a:lnTo>
                  <a:lnTo>
                    <a:pt y="42435" x="13944"/>
                  </a:lnTo>
                  <a:lnTo>
                    <a:pt y="42797" x="12737"/>
                  </a:lnTo>
                  <a:lnTo>
                    <a:pt y="43159" x="11530"/>
                  </a:lnTo>
                  <a:lnTo>
                    <a:pt y="43582" x="10383"/>
                  </a:lnTo>
                  <a:lnTo>
                    <a:pt y="44065" x="9236"/>
                  </a:lnTo>
                  <a:lnTo>
                    <a:pt y="44608" x="8089"/>
                  </a:lnTo>
                  <a:lnTo>
                    <a:pt y="45211" x="7003"/>
                  </a:lnTo>
                  <a:lnTo>
                    <a:pt y="45815" x="6037"/>
                  </a:lnTo>
                  <a:lnTo>
                    <a:pt y="46479" x="5192"/>
                  </a:lnTo>
                  <a:lnTo>
                    <a:pt y="47143" x="4407"/>
                  </a:lnTo>
                  <a:lnTo>
                    <a:pt y="47867" x="3683"/>
                  </a:lnTo>
                  <a:lnTo>
                    <a:pt y="48531" x="3019"/>
                  </a:lnTo>
                  <a:lnTo>
                    <a:pt y="49256" x="2415"/>
                  </a:lnTo>
                  <a:lnTo>
                    <a:pt y="49980" x="1932"/>
                  </a:lnTo>
                  <a:lnTo>
                    <a:pt y="50765" x="1510"/>
                  </a:lnTo>
                  <a:lnTo>
                    <a:pt y="51489" x="1148"/>
                  </a:lnTo>
                  <a:lnTo>
                    <a:pt y="52213" x="785"/>
                  </a:lnTo>
                  <a:lnTo>
                    <a:pt y="52938" x="544"/>
                  </a:lnTo>
                  <a:lnTo>
                    <a:pt y="53662" x="363"/>
                  </a:lnTo>
                  <a:lnTo>
                    <a:pt y="54326" x="182"/>
                  </a:lnTo>
                  <a:lnTo>
                    <a:pt y="55050" x="121"/>
                  </a:lnTo>
                  <a:lnTo>
                    <a:pt y="55714" x="61"/>
                  </a:lnTo>
                  <a:lnTo>
                    <a:pt y="56318" x="1"/>
                  </a:lnTo>
                  <a:lnTo>
                    <a:pt y="56982" x="61"/>
                  </a:lnTo>
                  <a:lnTo>
                    <a:pt y="57586" x="61"/>
                  </a:lnTo>
                  <a:lnTo>
                    <a:pt y="58189" x="182"/>
                  </a:lnTo>
                  <a:lnTo>
                    <a:pt y="58793" x="302"/>
                  </a:lnTo>
                  <a:lnTo>
                    <a:pt y="59396" x="484"/>
                  </a:lnTo>
                  <a:lnTo>
                    <a:pt y="60000" x="665"/>
                  </a:lnTo>
                  <a:lnTo>
                    <a:pt y="60604" x="906"/>
                  </a:lnTo>
                  <a:lnTo>
                    <a:pt y="61207" x="1208"/>
                  </a:lnTo>
                  <a:lnTo>
                    <a:pt y="61750" x="1510"/>
                  </a:lnTo>
                  <a:lnTo>
                    <a:pt y="62354" x="1872"/>
                  </a:lnTo>
                  <a:lnTo>
                    <a:pt y="62897" x="2294"/>
                  </a:lnTo>
                  <a:lnTo>
                    <a:pt y="63380" x="2717"/>
                  </a:lnTo>
                  <a:lnTo>
                    <a:pt y="63923" x="3200"/>
                  </a:lnTo>
                  <a:lnTo>
                    <a:pt y="64406" x="3683"/>
                  </a:lnTo>
                  <a:lnTo>
                    <a:pt y="64889" x="4286"/>
                  </a:lnTo>
                  <a:lnTo>
                    <a:pt y="65372" x="4830"/>
                  </a:lnTo>
                  <a:lnTo>
                    <a:pt y="65795" x="5494"/>
                  </a:lnTo>
                  <a:lnTo>
                    <a:pt y="66217" x="6158"/>
                  </a:lnTo>
                  <a:lnTo>
                    <a:pt y="66640" x="6821"/>
                  </a:lnTo>
                  <a:lnTo>
                    <a:pt y="67002" x="7606"/>
                  </a:lnTo>
                  <a:lnTo>
                    <a:pt y="67364" x="8391"/>
                  </a:lnTo>
                  <a:lnTo>
                    <a:pt y="67666" x="9176"/>
                  </a:lnTo>
                  <a:lnTo>
                    <a:pt y="67968" x="10021"/>
                  </a:lnTo>
                  <a:lnTo>
                    <a:pt y="68269" x="10926"/>
                  </a:lnTo>
                  <a:lnTo>
                    <a:pt y="68511" x="11892"/>
                  </a:lnTo>
                  <a:lnTo>
                    <a:pt y="68692" x="12858"/>
                  </a:lnTo>
                  <a:lnTo>
                    <a:pt y="68873" x="13884"/>
                  </a:lnTo>
                  <a:lnTo>
                    <a:pt y="69054" x="14970"/>
                  </a:lnTo>
                  <a:lnTo>
                    <a:pt y="69175" x="16057"/>
                  </a:lnTo>
                  <a:lnTo>
                    <a:pt y="69235" x="17204"/>
                  </a:lnTo>
                  <a:lnTo>
                    <a:pt y="69296" x="18350"/>
                  </a:lnTo>
                  <a:lnTo>
                    <a:pt y="69356" x="19558"/>
                  </a:lnTo>
                  <a:lnTo>
                    <a:pt y="69296" x="21006"/>
                  </a:lnTo>
                  <a:lnTo>
                    <a:pt y="69235" x="22395"/>
                  </a:lnTo>
                  <a:lnTo>
                    <a:pt y="69115" x="23783"/>
                  </a:lnTo>
                  <a:lnTo>
                    <a:pt y="68933" x="25111"/>
                  </a:lnTo>
                  <a:lnTo>
                    <a:pt y="68752" x="26379"/>
                  </a:lnTo>
                  <a:lnTo>
                    <a:pt y="68451" x="27586"/>
                  </a:lnTo>
                  <a:lnTo>
                    <a:pt y="68209" x="28793"/>
                  </a:lnTo>
                  <a:lnTo>
                    <a:pt y="67847" x="29940"/>
                  </a:lnTo>
                  <a:lnTo>
                    <a:pt y="67485" x="31026"/>
                  </a:lnTo>
                  <a:lnTo>
                    <a:pt y="67062" x="32052"/>
                  </a:lnTo>
                  <a:lnTo>
                    <a:pt y="66640" x="33079"/>
                  </a:lnTo>
                  <a:lnTo>
                    <a:pt y="66157" x="34044"/>
                  </a:lnTo>
                  <a:lnTo>
                    <a:pt y="65614" x="34950"/>
                  </a:lnTo>
                  <a:lnTo>
                    <a:pt y="65131" x="35795"/>
                  </a:lnTo>
                  <a:lnTo>
                    <a:pt y="64527" x="36640"/>
                  </a:lnTo>
                  <a:lnTo>
                    <a:pt y="63923" x="37425"/>
                  </a:lnTo>
                  <a:lnTo>
                    <a:pt y="63320" x="38149"/>
                  </a:lnTo>
                  <a:lnTo>
                    <a:pt y="62656" x="38813"/>
                  </a:lnTo>
                  <a:lnTo>
                    <a:pt y="62052" x="39477"/>
                  </a:lnTo>
                  <a:lnTo>
                    <a:pt y="61328" x="40081"/>
                  </a:lnTo>
                  <a:lnTo>
                    <a:pt y="60664" x="40624"/>
                  </a:lnTo>
                  <a:lnTo>
                    <a:pt y="59940" x="41107"/>
                  </a:lnTo>
                  <a:lnTo>
                    <a:pt y="59155" x="41529"/>
                  </a:lnTo>
                  <a:lnTo>
                    <a:pt y="58431" x="41952"/>
                  </a:lnTo>
                  <a:lnTo>
                    <a:pt y="57646" x="42314"/>
                  </a:lnTo>
                  <a:lnTo>
                    <a:pt y="56922" x="42616"/>
                  </a:lnTo>
                  <a:lnTo>
                    <a:pt y="56137" x="42917"/>
                  </a:lnTo>
                  <a:lnTo>
                    <a:pt y="55352" x="43099"/>
                  </a:lnTo>
                  <a:lnTo>
                    <a:pt y="54567" x="43280"/>
                  </a:lnTo>
                  <a:lnTo>
                    <a:pt y="53722" x="43400"/>
                  </a:lnTo>
                  <a:lnTo>
                    <a:pt y="52938" x="43461"/>
                  </a:lnTo>
                  <a:lnTo>
                    <a:pt y="52153" x="43521"/>
                  </a:lnTo>
                  <a:lnTo>
                    <a:pt y="51006" x="43461"/>
                  </a:lnTo>
                  <a:lnTo>
                    <a:pt y="49920" x="43340"/>
                  </a:lnTo>
                  <a:lnTo>
                    <a:pt y="48894" x="43159"/>
                  </a:lnTo>
                  <a:lnTo>
                    <a:pt y="47988" x="42857"/>
                  </a:lnTo>
                  <a:lnTo>
                    <a:pt y="47083" x="42555"/>
                  </a:lnTo>
                  <a:lnTo>
                    <a:pt y="46238" x="42133"/>
                  </a:lnTo>
                  <a:lnTo>
                    <a:pt y="45453" x="41710"/>
                  </a:lnTo>
                  <a:lnTo>
                    <a:pt y="44668" x="41167"/>
                  </a:lnTo>
                  <a:lnTo>
                    <a:pt y="43944" x="40624"/>
                  </a:lnTo>
                  <a:lnTo>
                    <a:pt y="43280" x="40020"/>
                  </a:lnTo>
                  <a:lnTo>
                    <a:pt y="42556" x="39417"/>
                  </a:lnTo>
                  <a:lnTo>
                    <a:pt y="41952" x="38753"/>
                  </a:lnTo>
                  <a:lnTo>
                    <a:pt y="40684" x="37364"/>
                  </a:lnTo>
                  <a:lnTo>
                    <a:pt y="39417" x="35855"/>
                  </a:lnTo>
                  <a:lnTo>
                    <a:pt y="36882" x="32596"/>
                  </a:lnTo>
                  <a:lnTo>
                    <a:pt y="36157" x="31811"/>
                  </a:lnTo>
                  <a:lnTo>
                    <a:pt y="35795" x="31388"/>
                  </a:lnTo>
                  <a:lnTo>
                    <a:pt y="35373" x="31026"/>
                  </a:lnTo>
                  <a:lnTo>
                    <a:pt y="34829" x="30725"/>
                  </a:lnTo>
                  <a:lnTo>
                    <a:pt y="34286" x="30423"/>
                  </a:lnTo>
                  <a:lnTo>
                    <a:pt y="33682" x="30302"/>
                  </a:lnTo>
                  <a:lnTo>
                    <a:pt y="32958" x="30242"/>
                  </a:lnTo>
                  <a:lnTo>
                    <a:pt y="32234" x="30302"/>
                  </a:lnTo>
                  <a:lnTo>
                    <a:pt y="31570" x="30423"/>
                  </a:lnTo>
                  <a:lnTo>
                    <a:pt y="30966" x="30725"/>
                  </a:lnTo>
                  <a:lnTo>
                    <a:pt y="30423" x="31026"/>
                  </a:lnTo>
                  <a:lnTo>
                    <a:pt y="29880" x="31449"/>
                  </a:lnTo>
                  <a:lnTo>
                    <a:pt y="29397" x="31871"/>
                  </a:lnTo>
                  <a:lnTo>
                    <a:pt y="28491" x="32777"/>
                  </a:lnTo>
                  <a:lnTo>
                    <a:pt y="27345" x="34165"/>
                  </a:lnTo>
                  <a:lnTo>
                    <a:pt y="26137" x="35553"/>
                  </a:lnTo>
                  <a:lnTo>
                    <a:pt y="25534" x="36217"/>
                  </a:lnTo>
                  <a:lnTo>
                    <a:pt y="24870" x="36881"/>
                  </a:lnTo>
                  <a:lnTo>
                    <a:pt y="24145" x="37485"/>
                  </a:lnTo>
                  <a:lnTo>
                    <a:pt y="23421" x="38028"/>
                  </a:lnTo>
                  <a:lnTo>
                    <a:pt y="22636" x="38511"/>
                  </a:lnTo>
                  <a:lnTo>
                    <a:pt y="21852" x="38994"/>
                  </a:lnTo>
                  <a:lnTo>
                    <a:pt y="20946" x="39417"/>
                  </a:lnTo>
                  <a:lnTo>
                    <a:pt y="19980" x="39718"/>
                  </a:lnTo>
                  <a:lnTo>
                    <a:pt y="19015" x="40020"/>
                  </a:lnTo>
                  <a:lnTo>
                    <a:pt y="17928" x="40262"/>
                  </a:lnTo>
                  <a:lnTo>
                    <a:pt y="16781" x="40382"/>
                  </a:lnTo>
                  <a:lnTo>
                    <a:pt y="15574" x="40382"/>
                  </a:lnTo>
                  <a:lnTo>
                    <a:pt y="14307" x="40382"/>
                  </a:lnTo>
                  <a:lnTo>
                    <a:pt y="13099" x="40201"/>
                  </a:lnTo>
                  <a:lnTo>
                    <a:pt y="12013" x="39960"/>
                  </a:lnTo>
                  <a:lnTo>
                    <a:pt y="10987" x="39718"/>
                  </a:lnTo>
                  <a:lnTo>
                    <a:pt y="10021" x="39356"/>
                  </a:lnTo>
                  <a:lnTo>
                    <a:pt y="9115" x="38934"/>
                  </a:lnTo>
                  <a:lnTo>
                    <a:pt y="8270" x="38451"/>
                  </a:lnTo>
                  <a:lnTo>
                    <a:pt y="7486" x="37968"/>
                  </a:lnTo>
                  <a:lnTo>
                    <a:pt y="6761" x="37425"/>
                  </a:lnTo>
                  <a:lnTo>
                    <a:pt y="6097" x="36881"/>
                  </a:lnTo>
                  <a:lnTo>
                    <a:pt y="5494" x="36398"/>
                  </a:lnTo>
                  <a:lnTo>
                    <a:pt y="4951" x="35855"/>
                  </a:lnTo>
                  <a:lnTo>
                    <a:pt y="4045" x="34829"/>
                  </a:lnTo>
                  <a:lnTo>
                    <a:pt y="3260" x="33924"/>
                  </a:lnTo>
                  <a:lnTo>
                    <a:pt y="3260" x="39598"/>
                  </a:lnTo>
                  <a:lnTo>
                    <a:pt y="1" x="45392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7" id="147"/>
            <p:cNvSpPr/>
            <p:nvPr/>
          </p:nvSpPr>
          <p:spPr>
            <a:xfrm>
              <a:off y="2360250" x="4736525"/>
              <a:ext cy="647400" cx="496500"/>
            </a:xfrm>
            <a:custGeom>
              <a:pathLst>
                <a:path extrusionOk="0" h="25896" w="19860" fill="none">
                  <a:moveTo>
                    <a:pt y="23361" x="17566"/>
                  </a:moveTo>
                  <a:lnTo>
                    <a:pt y="23361" x="17566"/>
                  </a:lnTo>
                  <a:lnTo>
                    <a:pt y="22999" x="17928"/>
                  </a:lnTo>
                  <a:lnTo>
                    <a:pt y="22576" x="18290"/>
                  </a:lnTo>
                  <a:lnTo>
                    <a:pt y="22154" x="18532"/>
                  </a:lnTo>
                  <a:lnTo>
                    <a:pt y="21671" x="18833"/>
                  </a:lnTo>
                  <a:lnTo>
                    <a:pt y="20765" x="19196"/>
                  </a:lnTo>
                  <a:lnTo>
                    <a:pt y="19860" x="19497"/>
                  </a:lnTo>
                  <a:lnTo>
                    <a:pt y="19015" x="19679"/>
                  </a:lnTo>
                  <a:lnTo>
                    <a:pt y="18170" x="19799"/>
                  </a:lnTo>
                  <a:lnTo>
                    <a:pt y="17385" x="19860"/>
                  </a:lnTo>
                  <a:lnTo>
                    <a:pt y="16721" x="19860"/>
                  </a:lnTo>
                  <a:lnTo>
                    <a:pt y="16721" x="19860"/>
                  </a:lnTo>
                  <a:lnTo>
                    <a:pt y="15453" x="19799"/>
                  </a:lnTo>
                  <a:lnTo>
                    <a:pt y="14126" x="19679"/>
                  </a:lnTo>
                  <a:lnTo>
                    <a:pt y="12737" x="19437"/>
                  </a:lnTo>
                  <a:lnTo>
                    <a:pt y="11349" x="19135"/>
                  </a:lnTo>
                  <a:lnTo>
                    <a:pt y="9961" x="18713"/>
                  </a:lnTo>
                  <a:lnTo>
                    <a:pt y="8572" x="18230"/>
                  </a:lnTo>
                  <a:lnTo>
                    <a:pt y="7184" x="17626"/>
                  </a:lnTo>
                  <a:lnTo>
                    <a:pt y="5916" x="16962"/>
                  </a:lnTo>
                  <a:lnTo>
                    <a:pt y="4709" x="16178"/>
                  </a:lnTo>
                  <a:lnTo>
                    <a:pt y="3562" x="15333"/>
                  </a:lnTo>
                  <a:lnTo>
                    <a:pt y="3019" x="14850"/>
                  </a:lnTo>
                  <a:lnTo>
                    <a:pt y="2536" x="14367"/>
                  </a:lnTo>
                  <a:lnTo>
                    <a:pt y="2114" x="13884"/>
                  </a:lnTo>
                  <a:lnTo>
                    <a:pt y="1691" x="13341"/>
                  </a:lnTo>
                  <a:lnTo>
                    <a:pt y="1329" x="12797"/>
                  </a:lnTo>
                  <a:lnTo>
                    <a:pt y="967" x="12254"/>
                  </a:lnTo>
                  <a:lnTo>
                    <a:pt y="665" x="11651"/>
                  </a:lnTo>
                  <a:lnTo>
                    <a:pt y="424" x="11047"/>
                  </a:lnTo>
                  <a:lnTo>
                    <a:pt y="242" x="10383"/>
                  </a:lnTo>
                  <a:lnTo>
                    <a:pt y="122" x="9779"/>
                  </a:lnTo>
                  <a:lnTo>
                    <a:pt y="1" x="9055"/>
                  </a:lnTo>
                  <a:lnTo>
                    <a:pt y="1" x="8391"/>
                  </a:lnTo>
                  <a:lnTo>
                    <a:pt y="1" x="8391"/>
                  </a:lnTo>
                  <a:lnTo>
                    <a:pt y="61" x="7486"/>
                  </a:lnTo>
                  <a:lnTo>
                    <a:pt y="182" x="6580"/>
                  </a:lnTo>
                  <a:lnTo>
                    <a:pt y="484" x="5735"/>
                  </a:lnTo>
                  <a:lnTo>
                    <a:pt y="786" x="4830"/>
                  </a:lnTo>
                  <a:lnTo>
                    <a:pt y="1269" x="4045"/>
                  </a:lnTo>
                  <a:lnTo>
                    <a:pt y="1751" x="3260"/>
                  </a:lnTo>
                  <a:lnTo>
                    <a:pt y="2355" x="2596"/>
                  </a:lnTo>
                  <a:lnTo>
                    <a:pt y="3019" x="1993"/>
                  </a:lnTo>
                  <a:lnTo>
                    <a:pt y="3019" x="1993"/>
                  </a:lnTo>
                  <a:lnTo>
                    <a:pt y="3743" x="1510"/>
                  </a:lnTo>
                  <a:lnTo>
                    <a:pt y="4528" x="1027"/>
                  </a:lnTo>
                  <a:lnTo>
                    <a:pt y="5373" x="725"/>
                  </a:lnTo>
                  <a:lnTo>
                    <a:pt y="6218" x="423"/>
                  </a:lnTo>
                  <a:lnTo>
                    <a:pt y="7063" x="242"/>
                  </a:lnTo>
                  <a:lnTo>
                    <a:pt y="7969" x="122"/>
                  </a:lnTo>
                  <a:lnTo>
                    <a:pt y="8814" x="61"/>
                  </a:lnTo>
                  <a:lnTo>
                    <a:pt y="9719" x="1"/>
                  </a:lnTo>
                  <a:lnTo>
                    <a:pt y="9719" x="1"/>
                  </a:lnTo>
                  <a:lnTo>
                    <a:pt y="10926" x="61"/>
                  </a:lnTo>
                  <a:lnTo>
                    <a:pt y="12194" x="182"/>
                  </a:lnTo>
                  <a:lnTo>
                    <a:pt y="13462" x="363"/>
                  </a:lnTo>
                  <a:lnTo>
                    <a:pt y="14850" x="665"/>
                  </a:lnTo>
                  <a:lnTo>
                    <a:pt y="16178" x="1087"/>
                  </a:lnTo>
                  <a:lnTo>
                    <a:pt y="17506" x="1570"/>
                  </a:lnTo>
                  <a:lnTo>
                    <a:pt y="18834" x="2113"/>
                  </a:lnTo>
                  <a:lnTo>
                    <a:pt y="20101" x="2777"/>
                  </a:lnTo>
                  <a:lnTo>
                    <a:pt y="21308" x="3502"/>
                  </a:lnTo>
                  <a:lnTo>
                    <a:pt y="22395" x="4347"/>
                  </a:lnTo>
                  <a:lnTo>
                    <a:pt y="22938" x="4830"/>
                  </a:lnTo>
                  <a:lnTo>
                    <a:pt y="23421" x="5252"/>
                  </a:lnTo>
                  <a:lnTo>
                    <a:pt y="23844" x="5795"/>
                  </a:lnTo>
                  <a:lnTo>
                    <a:pt y="24266" x="6278"/>
                  </a:lnTo>
                  <a:lnTo>
                    <a:pt y="24628" x="6882"/>
                  </a:lnTo>
                  <a:lnTo>
                    <a:pt y="24930" x="7425"/>
                  </a:lnTo>
                  <a:lnTo>
                    <a:pt y="25232" x="8029"/>
                  </a:lnTo>
                  <a:lnTo>
                    <a:pt y="25473" x="8632"/>
                  </a:lnTo>
                  <a:lnTo>
                    <a:pt y="25654" x="9296"/>
                  </a:lnTo>
                  <a:lnTo>
                    <a:pt y="25836" x="9960"/>
                  </a:lnTo>
                  <a:lnTo>
                    <a:pt y="25896" x="10685"/>
                  </a:lnTo>
                  <a:lnTo>
                    <a:pt y="25896" x="11409"/>
                  </a:lnTo>
                  <a:lnTo>
                    <a:pt y="25896" x="11409"/>
                  </a:lnTo>
                  <a:lnTo>
                    <a:pt y="25896" x="12254"/>
                  </a:lnTo>
                  <a:lnTo>
                    <a:pt y="25715" x="13099"/>
                  </a:lnTo>
                  <a:lnTo>
                    <a:pt y="25473" x="13944"/>
                  </a:lnTo>
                  <a:lnTo>
                    <a:pt y="25172" x="14789"/>
                  </a:lnTo>
                  <a:lnTo>
                    <a:pt y="24809" x="15574"/>
                  </a:lnTo>
                  <a:lnTo>
                    <a:pt y="24387" x="16298"/>
                  </a:lnTo>
                  <a:lnTo>
                    <a:pt y="23904" x="16962"/>
                  </a:lnTo>
                  <a:lnTo>
                    <a:pt y="23361" x="17566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8" id="148"/>
            <p:cNvSpPr/>
            <p:nvPr/>
          </p:nvSpPr>
          <p:spPr>
            <a:xfrm>
              <a:off y="3374325" x="4623350"/>
              <a:ext cy="547800" cx="734925"/>
            </a:xfrm>
            <a:custGeom>
              <a:pathLst>
                <a:path extrusionOk="0" h="21912" w="29397" fill="none">
                  <a:moveTo>
                    <a:pt y="121" x="19437"/>
                  </a:moveTo>
                  <a:lnTo>
                    <a:pt y="121" x="19437"/>
                  </a:lnTo>
                  <a:lnTo>
                    <a:pt y="1" x="18471"/>
                  </a:lnTo>
                  <a:lnTo>
                    <a:pt y="1" x="17385"/>
                  </a:lnTo>
                  <a:lnTo>
                    <a:pt y="1" x="17385"/>
                  </a:lnTo>
                  <a:lnTo>
                    <a:pt y="61" x="16057"/>
                  </a:lnTo>
                  <a:lnTo>
                    <a:pt y="121" x="14970"/>
                  </a:lnTo>
                  <a:lnTo>
                    <a:pt y="242" x="13703"/>
                  </a:lnTo>
                  <a:lnTo>
                    <a:pt y="423" x="12314"/>
                  </a:lnTo>
                  <a:lnTo>
                    <a:pt y="725" x="10805"/>
                  </a:lnTo>
                  <a:lnTo>
                    <a:pt y="1027" x="9296"/>
                  </a:lnTo>
                  <a:lnTo>
                    <a:pt y="1449" x="7787"/>
                  </a:lnTo>
                  <a:lnTo>
                    <a:pt y="1449" x="7787"/>
                  </a:lnTo>
                  <a:lnTo>
                    <a:pt y="1812" x="6882"/>
                  </a:lnTo>
                  <a:lnTo>
                    <a:pt y="2355" x="5735"/>
                  </a:lnTo>
                  <a:lnTo>
                    <a:pt y="2657" x="5131"/>
                  </a:lnTo>
                  <a:lnTo>
                    <a:pt y="3019" x="4467"/>
                  </a:lnTo>
                  <a:lnTo>
                    <a:pt y="3502" x="3803"/>
                  </a:lnTo>
                  <a:lnTo>
                    <a:pt y="3985" x="3139"/>
                  </a:lnTo>
                  <a:lnTo>
                    <a:pt y="4588" x="2536"/>
                  </a:lnTo>
                  <a:lnTo>
                    <a:pt y="5192" x="1932"/>
                  </a:lnTo>
                  <a:lnTo>
                    <a:pt y="5916" x="1389"/>
                  </a:lnTo>
                  <a:lnTo>
                    <a:pt y="6761" x="906"/>
                  </a:lnTo>
                  <a:lnTo>
                    <a:pt y="7606" x="544"/>
                  </a:lnTo>
                  <a:lnTo>
                    <a:pt y="8632" x="242"/>
                  </a:lnTo>
                  <a:lnTo>
                    <a:pt y="9659" x="61"/>
                  </a:lnTo>
                  <a:lnTo>
                    <a:pt y="10805" x="1"/>
                  </a:lnTo>
                  <a:lnTo>
                    <a:pt y="10805" x="1"/>
                  </a:lnTo>
                  <a:lnTo>
                    <a:pt y="11409" x="1"/>
                  </a:lnTo>
                  <a:lnTo>
                    <a:pt y="12013" x="61"/>
                  </a:lnTo>
                  <a:lnTo>
                    <a:pt y="12616" x="182"/>
                  </a:lnTo>
                  <a:lnTo>
                    <a:pt y="13159" x="303"/>
                  </a:lnTo>
                  <a:lnTo>
                    <a:pt y="13703" x="423"/>
                  </a:lnTo>
                  <a:lnTo>
                    <a:pt y="14246" x="665"/>
                  </a:lnTo>
                  <a:lnTo>
                    <a:pt y="15272" x="1148"/>
                  </a:lnTo>
                  <a:lnTo>
                    <a:pt y="16298" x="1751"/>
                  </a:lnTo>
                  <a:lnTo>
                    <a:pt y="17204" x="2476"/>
                  </a:lnTo>
                  <a:lnTo>
                    <a:pt y="18049" x="3381"/>
                  </a:lnTo>
                  <a:lnTo>
                    <a:pt y="18833" x="4347"/>
                  </a:lnTo>
                  <a:lnTo>
                    <a:pt y="19497" x="5433"/>
                  </a:lnTo>
                  <a:lnTo>
                    <a:pt y="20101" x="6640"/>
                  </a:lnTo>
                  <a:lnTo>
                    <a:pt y="20644" x="7968"/>
                  </a:lnTo>
                  <a:lnTo>
                    <a:pt y="21127" x="9417"/>
                  </a:lnTo>
                  <a:lnTo>
                    <a:pt y="21489" x="10926"/>
                  </a:lnTo>
                  <a:lnTo>
                    <a:pt y="21731" x="12495"/>
                  </a:lnTo>
                  <a:lnTo>
                    <a:pt y="21851" x="14246"/>
                  </a:lnTo>
                  <a:lnTo>
                    <a:pt y="21912" x="15996"/>
                  </a:lnTo>
                  <a:lnTo>
                    <a:pt y="21912" x="15996"/>
                  </a:lnTo>
                  <a:lnTo>
                    <a:pt y="21912" x="17566"/>
                  </a:lnTo>
                  <a:lnTo>
                    <a:pt y="21731" x="19075"/>
                  </a:lnTo>
                  <a:lnTo>
                    <a:pt y="21489" x="20463"/>
                  </a:lnTo>
                  <a:lnTo>
                    <a:pt y="21187" x="21791"/>
                  </a:lnTo>
                  <a:lnTo>
                    <a:pt y="20765" x="22998"/>
                  </a:lnTo>
                  <a:lnTo>
                    <a:pt y="20282" x="24085"/>
                  </a:lnTo>
                  <a:lnTo>
                    <a:pt y="19739" x="25051"/>
                  </a:lnTo>
                  <a:lnTo>
                    <a:pt y="19135" x="25956"/>
                  </a:lnTo>
                  <a:lnTo>
                    <a:pt y="18471" x="26741"/>
                  </a:lnTo>
                  <a:lnTo>
                    <a:pt y="17687" x="27465"/>
                  </a:lnTo>
                  <a:lnTo>
                    <a:pt y="16902" x="28008"/>
                  </a:lnTo>
                  <a:lnTo>
                    <a:pt y="15996" x="28491"/>
                  </a:lnTo>
                  <a:lnTo>
                    <a:pt y="15091" x="28914"/>
                  </a:lnTo>
                  <a:lnTo>
                    <a:pt y="14125" x="29155"/>
                  </a:lnTo>
                  <a:lnTo>
                    <a:pt y="13159" x="29336"/>
                  </a:lnTo>
                  <a:lnTo>
                    <a:pt y="12133" x="29397"/>
                  </a:lnTo>
                  <a:lnTo>
                    <a:pt y="12133" x="29397"/>
                  </a:lnTo>
                  <a:lnTo>
                    <a:pt y="11288" x="29336"/>
                  </a:lnTo>
                  <a:lnTo>
                    <a:pt y="10443" x="29216"/>
                  </a:lnTo>
                  <a:lnTo>
                    <a:pt y="9719" x="29034"/>
                  </a:lnTo>
                  <a:lnTo>
                    <a:pt y="8934" x="28793"/>
                  </a:lnTo>
                  <a:lnTo>
                    <a:pt y="8270" x="28491"/>
                  </a:lnTo>
                  <a:lnTo>
                    <a:pt y="7546" x="28069"/>
                  </a:lnTo>
                  <a:lnTo>
                    <a:pt y="6882" x="27586"/>
                  </a:lnTo>
                  <a:lnTo>
                    <a:pt y="6218" x="26982"/>
                  </a:lnTo>
                  <a:lnTo>
                    <a:pt y="5494" x="26379"/>
                  </a:lnTo>
                  <a:lnTo>
                    <a:pt y="4830" x="25654"/>
                  </a:lnTo>
                  <a:lnTo>
                    <a:pt y="4105" x="24809"/>
                  </a:lnTo>
                  <a:lnTo>
                    <a:pt y="3381" x="23904"/>
                  </a:lnTo>
                  <a:lnTo>
                    <a:pt y="1812" x="21851"/>
                  </a:lnTo>
                  <a:lnTo>
                    <a:pt y="121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49" id="149"/>
            <p:cNvSpPr/>
            <p:nvPr/>
          </p:nvSpPr>
          <p:spPr>
            <a:xfrm>
              <a:off y="2284800" x="4422650"/>
              <a:ext cy="1733900" cx="1134825"/>
            </a:xfrm>
            <a:custGeom>
              <a:pathLst>
                <a:path extrusionOk="0" h="69356" w="45393" fill="none">
                  <a:moveTo>
                    <a:pt y="3260" x="33924"/>
                  </a:moveTo>
                  <a:lnTo>
                    <a:pt y="3260" x="33924"/>
                  </a:lnTo>
                  <a:lnTo>
                    <a:pt y="4045" x="34829"/>
                  </a:lnTo>
                  <a:lnTo>
                    <a:pt y="4951" x="35855"/>
                  </a:lnTo>
                  <a:lnTo>
                    <a:pt y="5494" x="36398"/>
                  </a:lnTo>
                  <a:lnTo>
                    <a:pt y="6097" x="36881"/>
                  </a:lnTo>
                  <a:lnTo>
                    <a:pt y="6761" x="37425"/>
                  </a:lnTo>
                  <a:lnTo>
                    <a:pt y="7486" x="37968"/>
                  </a:lnTo>
                  <a:lnTo>
                    <a:pt y="8270" x="38451"/>
                  </a:lnTo>
                  <a:lnTo>
                    <a:pt y="9115" x="38934"/>
                  </a:lnTo>
                  <a:lnTo>
                    <a:pt y="10021" x="39356"/>
                  </a:lnTo>
                  <a:lnTo>
                    <a:pt y="10987" x="39718"/>
                  </a:lnTo>
                  <a:lnTo>
                    <a:pt y="12013" x="39960"/>
                  </a:lnTo>
                  <a:lnTo>
                    <a:pt y="13099" x="40201"/>
                  </a:lnTo>
                  <a:lnTo>
                    <a:pt y="14307" x="40382"/>
                  </a:lnTo>
                  <a:lnTo>
                    <a:pt y="15574" x="40382"/>
                  </a:lnTo>
                  <a:lnTo>
                    <a:pt y="15574" x="40382"/>
                  </a:lnTo>
                  <a:lnTo>
                    <a:pt y="16781" x="40382"/>
                  </a:lnTo>
                  <a:lnTo>
                    <a:pt y="17928" x="40262"/>
                  </a:lnTo>
                  <a:lnTo>
                    <a:pt y="19015" x="40020"/>
                  </a:lnTo>
                  <a:lnTo>
                    <a:pt y="19980" x="39718"/>
                  </a:lnTo>
                  <a:lnTo>
                    <a:pt y="20946" x="39417"/>
                  </a:lnTo>
                  <a:lnTo>
                    <a:pt y="21852" x="38994"/>
                  </a:lnTo>
                  <a:lnTo>
                    <a:pt y="22636" x="38511"/>
                  </a:lnTo>
                  <a:lnTo>
                    <a:pt y="23421" x="38028"/>
                  </a:lnTo>
                  <a:lnTo>
                    <a:pt y="24145" x="37485"/>
                  </a:lnTo>
                  <a:lnTo>
                    <a:pt y="24870" x="36881"/>
                  </a:lnTo>
                  <a:lnTo>
                    <a:pt y="25534" x="36217"/>
                  </a:lnTo>
                  <a:lnTo>
                    <a:pt y="26137" x="35553"/>
                  </a:lnTo>
                  <a:lnTo>
                    <a:pt y="27345" x="34165"/>
                  </a:lnTo>
                  <a:lnTo>
                    <a:pt y="28491" x="32777"/>
                  </a:lnTo>
                  <a:lnTo>
                    <a:pt y="28491" x="32777"/>
                  </a:lnTo>
                  <a:lnTo>
                    <a:pt y="29397" x="31871"/>
                  </a:lnTo>
                  <a:lnTo>
                    <a:pt y="29880" x="31449"/>
                  </a:lnTo>
                  <a:lnTo>
                    <a:pt y="30423" x="31026"/>
                  </a:lnTo>
                  <a:lnTo>
                    <a:pt y="30966" x="30725"/>
                  </a:lnTo>
                  <a:lnTo>
                    <a:pt y="31570" x="30423"/>
                  </a:lnTo>
                  <a:lnTo>
                    <a:pt y="32234" x="30302"/>
                  </a:lnTo>
                  <a:lnTo>
                    <a:pt y="32958" x="30242"/>
                  </a:lnTo>
                  <a:lnTo>
                    <a:pt y="32958" x="30242"/>
                  </a:lnTo>
                  <a:lnTo>
                    <a:pt y="33682" x="30302"/>
                  </a:lnTo>
                  <a:lnTo>
                    <a:pt y="34286" x="30423"/>
                  </a:lnTo>
                  <a:lnTo>
                    <a:pt y="34829" x="30725"/>
                  </a:lnTo>
                  <a:lnTo>
                    <a:pt y="35373" x="31026"/>
                  </a:lnTo>
                  <a:lnTo>
                    <a:pt y="35795" x="31388"/>
                  </a:lnTo>
                  <a:lnTo>
                    <a:pt y="36157" x="31811"/>
                  </a:lnTo>
                  <a:lnTo>
                    <a:pt y="36882" x="32596"/>
                  </a:lnTo>
                  <a:lnTo>
                    <a:pt y="39417" x="35855"/>
                  </a:lnTo>
                  <a:lnTo>
                    <a:pt y="39417" x="35855"/>
                  </a:lnTo>
                  <a:lnTo>
                    <a:pt y="40684" x="37364"/>
                  </a:lnTo>
                  <a:lnTo>
                    <a:pt y="41952" x="38753"/>
                  </a:lnTo>
                  <a:lnTo>
                    <a:pt y="42556" x="39417"/>
                  </a:lnTo>
                  <a:lnTo>
                    <a:pt y="43280" x="40020"/>
                  </a:lnTo>
                  <a:lnTo>
                    <a:pt y="43944" x="40624"/>
                  </a:lnTo>
                  <a:lnTo>
                    <a:pt y="44668" x="41167"/>
                  </a:lnTo>
                  <a:lnTo>
                    <a:pt y="45453" x="41710"/>
                  </a:lnTo>
                  <a:lnTo>
                    <a:pt y="46238" x="42133"/>
                  </a:lnTo>
                  <a:lnTo>
                    <a:pt y="47083" x="42555"/>
                  </a:lnTo>
                  <a:lnTo>
                    <a:pt y="47988" x="42857"/>
                  </a:lnTo>
                  <a:lnTo>
                    <a:pt y="48894" x="43159"/>
                  </a:lnTo>
                  <a:lnTo>
                    <a:pt y="49920" x="43340"/>
                  </a:lnTo>
                  <a:lnTo>
                    <a:pt y="51006" x="43461"/>
                  </a:lnTo>
                  <a:lnTo>
                    <a:pt y="52153" x="43521"/>
                  </a:lnTo>
                  <a:lnTo>
                    <a:pt y="52153" x="43521"/>
                  </a:lnTo>
                  <a:lnTo>
                    <a:pt y="52938" x="43461"/>
                  </a:lnTo>
                  <a:lnTo>
                    <a:pt y="53722" x="43400"/>
                  </a:lnTo>
                  <a:lnTo>
                    <a:pt y="54567" x="43280"/>
                  </a:lnTo>
                  <a:lnTo>
                    <a:pt y="55352" x="43099"/>
                  </a:lnTo>
                  <a:lnTo>
                    <a:pt y="56137" x="42917"/>
                  </a:lnTo>
                  <a:lnTo>
                    <a:pt y="56922" x="42616"/>
                  </a:lnTo>
                  <a:lnTo>
                    <a:pt y="57646" x="42314"/>
                  </a:lnTo>
                  <a:lnTo>
                    <a:pt y="58431" x="41952"/>
                  </a:lnTo>
                  <a:lnTo>
                    <a:pt y="59155" x="41529"/>
                  </a:lnTo>
                  <a:lnTo>
                    <a:pt y="59940" x="41107"/>
                  </a:lnTo>
                  <a:lnTo>
                    <a:pt y="60664" x="40624"/>
                  </a:lnTo>
                  <a:lnTo>
                    <a:pt y="61328" x="40081"/>
                  </a:lnTo>
                  <a:lnTo>
                    <a:pt y="62052" x="39477"/>
                  </a:lnTo>
                  <a:lnTo>
                    <a:pt y="62656" x="38813"/>
                  </a:lnTo>
                  <a:lnTo>
                    <a:pt y="63320" x="38149"/>
                  </a:lnTo>
                  <a:lnTo>
                    <a:pt y="63923" x="37425"/>
                  </a:lnTo>
                  <a:lnTo>
                    <a:pt y="64527" x="36640"/>
                  </a:lnTo>
                  <a:lnTo>
                    <a:pt y="65131" x="35795"/>
                  </a:lnTo>
                  <a:lnTo>
                    <a:pt y="65614" x="34950"/>
                  </a:lnTo>
                  <a:lnTo>
                    <a:pt y="66157" x="34044"/>
                  </a:lnTo>
                  <a:lnTo>
                    <a:pt y="66640" x="33079"/>
                  </a:lnTo>
                  <a:lnTo>
                    <a:pt y="67062" x="32052"/>
                  </a:lnTo>
                  <a:lnTo>
                    <a:pt y="67485" x="31026"/>
                  </a:lnTo>
                  <a:lnTo>
                    <a:pt y="67847" x="29940"/>
                  </a:lnTo>
                  <a:lnTo>
                    <a:pt y="68209" x="28793"/>
                  </a:lnTo>
                  <a:lnTo>
                    <a:pt y="68451" x="27586"/>
                  </a:lnTo>
                  <a:lnTo>
                    <a:pt y="68752" x="26379"/>
                  </a:lnTo>
                  <a:lnTo>
                    <a:pt y="68933" x="25111"/>
                  </a:lnTo>
                  <a:lnTo>
                    <a:pt y="69115" x="23783"/>
                  </a:lnTo>
                  <a:lnTo>
                    <a:pt y="69235" x="22395"/>
                  </a:lnTo>
                  <a:lnTo>
                    <a:pt y="69296" x="21006"/>
                  </a:lnTo>
                  <a:lnTo>
                    <a:pt y="69356" x="19558"/>
                  </a:lnTo>
                  <a:lnTo>
                    <a:pt y="69356" x="19558"/>
                  </a:lnTo>
                  <a:lnTo>
                    <a:pt y="69296" x="18350"/>
                  </a:lnTo>
                  <a:lnTo>
                    <a:pt y="69235" x="17204"/>
                  </a:lnTo>
                  <a:lnTo>
                    <a:pt y="69175" x="16057"/>
                  </a:lnTo>
                  <a:lnTo>
                    <a:pt y="69054" x="14970"/>
                  </a:lnTo>
                  <a:lnTo>
                    <a:pt y="68873" x="13884"/>
                  </a:lnTo>
                  <a:lnTo>
                    <a:pt y="68692" x="12858"/>
                  </a:lnTo>
                  <a:lnTo>
                    <a:pt y="68511" x="11892"/>
                  </a:lnTo>
                  <a:lnTo>
                    <a:pt y="68269" x="10926"/>
                  </a:lnTo>
                  <a:lnTo>
                    <a:pt y="67968" x="10021"/>
                  </a:lnTo>
                  <a:lnTo>
                    <a:pt y="67666" x="9176"/>
                  </a:lnTo>
                  <a:lnTo>
                    <a:pt y="67364" x="8391"/>
                  </a:lnTo>
                  <a:lnTo>
                    <a:pt y="67002" x="7606"/>
                  </a:lnTo>
                  <a:lnTo>
                    <a:pt y="66640" x="6821"/>
                  </a:lnTo>
                  <a:lnTo>
                    <a:pt y="66217" x="6158"/>
                  </a:lnTo>
                  <a:lnTo>
                    <a:pt y="65795" x="5494"/>
                  </a:lnTo>
                  <a:lnTo>
                    <a:pt y="65372" x="4830"/>
                  </a:lnTo>
                  <a:lnTo>
                    <a:pt y="64889" x="4286"/>
                  </a:lnTo>
                  <a:lnTo>
                    <a:pt y="64406" x="3683"/>
                  </a:lnTo>
                  <a:lnTo>
                    <a:pt y="63923" x="3200"/>
                  </a:lnTo>
                  <a:lnTo>
                    <a:pt y="63380" x="2717"/>
                  </a:lnTo>
                  <a:lnTo>
                    <a:pt y="62897" x="2294"/>
                  </a:lnTo>
                  <a:lnTo>
                    <a:pt y="62354" x="1872"/>
                  </a:lnTo>
                  <a:lnTo>
                    <a:pt y="61750" x="1510"/>
                  </a:lnTo>
                  <a:lnTo>
                    <a:pt y="61207" x="1208"/>
                  </a:lnTo>
                  <a:lnTo>
                    <a:pt y="60604" x="906"/>
                  </a:lnTo>
                  <a:lnTo>
                    <a:pt y="60000" x="665"/>
                  </a:lnTo>
                  <a:lnTo>
                    <a:pt y="59396" x="484"/>
                  </a:lnTo>
                  <a:lnTo>
                    <a:pt y="58793" x="302"/>
                  </a:lnTo>
                  <a:lnTo>
                    <a:pt y="58189" x="182"/>
                  </a:lnTo>
                  <a:lnTo>
                    <a:pt y="57586" x="61"/>
                  </a:lnTo>
                  <a:lnTo>
                    <a:pt y="56982" x="61"/>
                  </a:lnTo>
                  <a:lnTo>
                    <a:pt y="56318" x="1"/>
                  </a:lnTo>
                  <a:lnTo>
                    <a:pt y="56318" x="1"/>
                  </a:lnTo>
                  <a:lnTo>
                    <a:pt y="55714" x="61"/>
                  </a:lnTo>
                  <a:lnTo>
                    <a:pt y="55050" x="121"/>
                  </a:lnTo>
                  <a:lnTo>
                    <a:pt y="54326" x="182"/>
                  </a:lnTo>
                  <a:lnTo>
                    <a:pt y="53662" x="363"/>
                  </a:lnTo>
                  <a:lnTo>
                    <a:pt y="52938" x="544"/>
                  </a:lnTo>
                  <a:lnTo>
                    <a:pt y="52213" x="785"/>
                  </a:lnTo>
                  <a:lnTo>
                    <a:pt y="51489" x="1148"/>
                  </a:lnTo>
                  <a:lnTo>
                    <a:pt y="50765" x="1510"/>
                  </a:lnTo>
                  <a:lnTo>
                    <a:pt y="49980" x="1932"/>
                  </a:lnTo>
                  <a:lnTo>
                    <a:pt y="49256" x="2415"/>
                  </a:lnTo>
                  <a:lnTo>
                    <a:pt y="48531" x="3019"/>
                  </a:lnTo>
                  <a:lnTo>
                    <a:pt y="47867" x="3683"/>
                  </a:lnTo>
                  <a:lnTo>
                    <a:pt y="47143" x="4407"/>
                  </a:lnTo>
                  <a:lnTo>
                    <a:pt y="46479" x="5192"/>
                  </a:lnTo>
                  <a:lnTo>
                    <a:pt y="45815" x="6037"/>
                  </a:lnTo>
                  <a:lnTo>
                    <a:pt y="45211" x="7003"/>
                  </a:lnTo>
                  <a:lnTo>
                    <a:pt y="45211" x="7003"/>
                  </a:lnTo>
                  <a:lnTo>
                    <a:pt y="44608" x="8089"/>
                  </a:lnTo>
                  <a:lnTo>
                    <a:pt y="44065" x="9236"/>
                  </a:lnTo>
                  <a:lnTo>
                    <a:pt y="43582" x="10383"/>
                  </a:lnTo>
                  <a:lnTo>
                    <a:pt y="43159" x="11530"/>
                  </a:lnTo>
                  <a:lnTo>
                    <a:pt y="42797" x="12737"/>
                  </a:lnTo>
                  <a:lnTo>
                    <a:pt y="42435" x="13944"/>
                  </a:lnTo>
                  <a:lnTo>
                    <a:pt y="42193" x="15091"/>
                  </a:lnTo>
                  <a:lnTo>
                    <a:pt y="41952" x="16298"/>
                  </a:lnTo>
                  <a:lnTo>
                    <a:pt y="41590" x="18592"/>
                  </a:lnTo>
                  <a:lnTo>
                    <a:pt y="41348" x="20765"/>
                  </a:lnTo>
                  <a:lnTo>
                    <a:pt y="41167" x="22696"/>
                  </a:lnTo>
                  <a:lnTo>
                    <a:pt y="41047" x="24387"/>
                  </a:lnTo>
                  <a:lnTo>
                    <a:pt y="41047" x="24387"/>
                  </a:lnTo>
                  <a:lnTo>
                    <a:pt y="39779" x="23421"/>
                  </a:lnTo>
                  <a:lnTo>
                    <a:pt y="39115" x="22998"/>
                  </a:lnTo>
                  <a:lnTo>
                    <a:pt y="38391" x="22576"/>
                  </a:lnTo>
                  <a:lnTo>
                    <a:pt y="37606" x="22214"/>
                  </a:lnTo>
                  <a:lnTo>
                    <a:pt y="36761" x="21912"/>
                  </a:lnTo>
                  <a:lnTo>
                    <a:pt y="35855" x="21731"/>
                  </a:lnTo>
                  <a:lnTo>
                    <a:pt y="34829" x="21670"/>
                  </a:lnTo>
                  <a:lnTo>
                    <a:pt y="34829" x="21670"/>
                  </a:lnTo>
                  <a:lnTo>
                    <a:pt y="34286" x="21670"/>
                  </a:lnTo>
                  <a:lnTo>
                    <a:pt y="33803" x="21731"/>
                  </a:lnTo>
                  <a:lnTo>
                    <a:pt y="32898" x="21972"/>
                  </a:lnTo>
                  <a:lnTo>
                    <a:pt y="32113" x="22214"/>
                  </a:lnTo>
                  <a:lnTo>
                    <a:pt y="31328" x="22576"/>
                  </a:lnTo>
                  <a:lnTo>
                    <a:pt y="31328" x="22576"/>
                  </a:lnTo>
                  <a:lnTo>
                    <a:pt y="31449" x="21067"/>
                  </a:lnTo>
                  <a:lnTo>
                    <a:pt y="31509" x="19678"/>
                  </a:lnTo>
                  <a:lnTo>
                    <a:pt y="31509" x="19678"/>
                  </a:lnTo>
                  <a:lnTo>
                    <a:pt y="31449" x="18773"/>
                  </a:lnTo>
                  <a:lnTo>
                    <a:pt y="31389" x="17928"/>
                  </a:lnTo>
                  <a:lnTo>
                    <a:pt y="31328" x="17083"/>
                  </a:lnTo>
                  <a:lnTo>
                    <a:pt y="31147" x="16238"/>
                  </a:lnTo>
                  <a:lnTo>
                    <a:pt y="30966" x="15453"/>
                  </a:lnTo>
                  <a:lnTo>
                    <a:pt y="30785" x="14668"/>
                  </a:lnTo>
                  <a:lnTo>
                    <a:pt y="30544" x="13944"/>
                  </a:lnTo>
                  <a:lnTo>
                    <a:pt y="30242" x="13220"/>
                  </a:lnTo>
                  <a:lnTo>
                    <a:pt y="29940" x="12556"/>
                  </a:lnTo>
                  <a:lnTo>
                    <a:pt y="29578" x="11892"/>
                  </a:lnTo>
                  <a:lnTo>
                    <a:pt y="29216" x="11228"/>
                  </a:lnTo>
                  <a:lnTo>
                    <a:pt y="28854" x="10624"/>
                  </a:lnTo>
                  <a:lnTo>
                    <a:pt y="28431" x="10081"/>
                  </a:lnTo>
                  <a:lnTo>
                    <a:pt y="27948" x="9538"/>
                  </a:lnTo>
                  <a:lnTo>
                    <a:pt y="26982" x="8512"/>
                  </a:lnTo>
                  <a:lnTo>
                    <a:pt y="25956" x="7606"/>
                  </a:lnTo>
                  <a:lnTo>
                    <a:pt y="24870" x="6821"/>
                  </a:lnTo>
                  <a:lnTo>
                    <a:pt y="23663" x="6097"/>
                  </a:lnTo>
                  <a:lnTo>
                    <a:pt y="22455" x="5554"/>
                  </a:lnTo>
                  <a:lnTo>
                    <a:pt y="21127" x="5131"/>
                  </a:lnTo>
                  <a:lnTo>
                    <a:pt y="19860" x="4830"/>
                  </a:lnTo>
                  <a:lnTo>
                    <a:pt y="18532" x="4648"/>
                  </a:lnTo>
                  <a:lnTo>
                    <a:pt y="17204" x="4588"/>
                  </a:lnTo>
                  <a:lnTo>
                    <a:pt y="17204" x="4588"/>
                  </a:lnTo>
                  <a:lnTo>
                    <a:pt y="16419" x="4588"/>
                  </a:lnTo>
                  <a:lnTo>
                    <a:pt y="15634" x="4648"/>
                  </a:lnTo>
                  <a:lnTo>
                    <a:pt y="14789" x="4769"/>
                  </a:lnTo>
                  <a:lnTo>
                    <a:pt y="14005" x="4950"/>
                  </a:lnTo>
                  <a:lnTo>
                    <a:pt y="13220" x="5131"/>
                  </a:lnTo>
                  <a:lnTo>
                    <a:pt y="12375" x="5373"/>
                  </a:lnTo>
                  <a:lnTo>
                    <a:pt y="11590" x="5675"/>
                  </a:lnTo>
                  <a:lnTo>
                    <a:pt y="10806" x="5976"/>
                  </a:lnTo>
                  <a:lnTo>
                    <a:pt y="10021" x="6399"/>
                  </a:lnTo>
                  <a:lnTo>
                    <a:pt y="9236" x="6821"/>
                  </a:lnTo>
                  <a:lnTo>
                    <a:pt y="8512" x="7304"/>
                  </a:lnTo>
                  <a:lnTo>
                    <a:pt y="7727" x="7848"/>
                  </a:lnTo>
                  <a:lnTo>
                    <a:pt y="7003" x="8391"/>
                  </a:lnTo>
                  <a:lnTo>
                    <a:pt y="6339" x="8994"/>
                  </a:lnTo>
                  <a:lnTo>
                    <a:pt y="5675" x="9658"/>
                  </a:lnTo>
                  <a:lnTo>
                    <a:pt y="5011" x="10383"/>
                  </a:lnTo>
                  <a:lnTo>
                    <a:pt y="5011" x="10383"/>
                  </a:lnTo>
                  <a:lnTo>
                    <a:pt y="4226" x="11349"/>
                  </a:lnTo>
                  <a:lnTo>
                    <a:pt y="3562" x="12375"/>
                  </a:lnTo>
                  <a:lnTo>
                    <a:pt y="2959" x="13401"/>
                  </a:lnTo>
                  <a:lnTo>
                    <a:pt y="2415" x="14427"/>
                  </a:lnTo>
                  <a:lnTo>
                    <a:pt y="1932" x="15453"/>
                  </a:lnTo>
                  <a:lnTo>
                    <a:pt y="1570" x="16540"/>
                  </a:lnTo>
                  <a:lnTo>
                    <a:pt y="1208" x="17566"/>
                  </a:lnTo>
                  <a:lnTo>
                    <a:pt y="906" x="18652"/>
                  </a:lnTo>
                  <a:lnTo>
                    <a:pt y="665" x="19678"/>
                  </a:lnTo>
                  <a:lnTo>
                    <a:pt y="484" x="20705"/>
                  </a:lnTo>
                  <a:lnTo>
                    <a:pt y="303" x="21731"/>
                  </a:lnTo>
                  <a:lnTo>
                    <a:pt y="182" x="22757"/>
                  </a:lnTo>
                  <a:lnTo>
                    <a:pt y="61" x="24749"/>
                  </a:lnTo>
                  <a:lnTo>
                    <a:pt y="1" x="26680"/>
                  </a:lnTo>
                  <a:lnTo>
                    <a:pt y="1" x="45392"/>
                  </a:lnTo>
                  <a:lnTo>
                    <a:pt y="3260" x="39598"/>
                  </a:lnTo>
                  <a:lnTo>
                    <a:pt y="3260" x="33924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50" id="150"/>
            <p:cNvSpPr/>
            <p:nvPr/>
          </p:nvSpPr>
          <p:spPr>
            <a:xfrm>
              <a:off y="2253125" x="3281825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4"/>
                  </a:lnTo>
                  <a:lnTo>
                    <a:pt y="2958" x="2317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1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6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3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7"/>
                  </a:lnTo>
                  <a:lnTo>
                    <a:pt y="24447" x="36217"/>
                  </a:lnTo>
                  <a:lnTo>
                    <a:pt y="26076" x="36278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8"/>
                  </a:lnTo>
                  <a:lnTo>
                    <a:pt y="35010" x="34286"/>
                  </a:lnTo>
                  <a:lnTo>
                    <a:pt y="35553" x="33924"/>
                  </a:lnTo>
                  <a:lnTo>
                    <a:pt y="36157" x="33501"/>
                  </a:lnTo>
                  <a:lnTo>
                    <a:pt y="36640" x="33139"/>
                  </a:lnTo>
                  <a:lnTo>
                    <a:pt y="37183" x="3265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147"/>
                  </a:lnTo>
                  <a:lnTo>
                    <a:pt y="38873" x="30604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6"/>
                  </a:lnTo>
                  <a:lnTo>
                    <a:pt y="40442" x="26922"/>
                  </a:lnTo>
                  <a:lnTo>
                    <a:pt y="40563" x="26258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40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4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8"/>
                  </a:lnTo>
                  <a:lnTo>
                    <a:pt y="34829" x="1394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1952"/>
                  </a:lnTo>
                  <a:lnTo>
                    <a:pt y="30362" x="11530"/>
                  </a:lnTo>
                  <a:lnTo>
                    <a:pt y="28430" x="10805"/>
                  </a:lnTo>
                  <a:lnTo>
                    <a:pt y="26499" x="10202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4"/>
                  </a:lnTo>
                  <a:lnTo>
                    <a:pt y="16962" x="8813"/>
                  </a:lnTo>
                  <a:lnTo>
                    <a:pt y="15513" x="8874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35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6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5"/>
                  </a:lnTo>
                  <a:lnTo>
                    <a:pt y="5916" x="13039"/>
                  </a:lnTo>
                  <a:lnTo>
                    <a:pt y="5191" x="13884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8"/>
                  </a:lnTo>
                  <a:lnTo>
                    <a:pt y="3018" x="18954"/>
                  </a:lnTo>
                  <a:lnTo>
                    <a:pt y="2837" x="20041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5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1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6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4"/>
                  </a:lnTo>
                  <a:lnTo>
                    <a:pt y="13582" x="1751"/>
                  </a:lnTo>
                  <a:lnTo>
                    <a:pt y="14608" x="1329"/>
                  </a:lnTo>
                  <a:lnTo>
                    <a:pt y="15574" x="1027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24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1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6"/>
                  </a:lnTo>
                  <a:lnTo>
                    <a:pt y="28732" x="108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200"/>
                  </a:lnTo>
                  <a:lnTo>
                    <a:pt y="34165" x="3743"/>
                  </a:lnTo>
                  <a:lnTo>
                    <a:pt y="35010" x="4347"/>
                  </a:lnTo>
                  <a:lnTo>
                    <a:pt y="35795" x="5011"/>
                  </a:lnTo>
                  <a:lnTo>
                    <a:pt y="36579" x="5675"/>
                  </a:lnTo>
                  <a:lnTo>
                    <a:pt y="37364" x="6399"/>
                  </a:lnTo>
                  <a:lnTo>
                    <a:pt y="38088" x="7184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3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8"/>
                  </a:lnTo>
                  <a:lnTo>
                    <a:pt y="43460" x="20825"/>
                  </a:lnTo>
                  <a:lnTo>
                    <a:pt y="43521" x="2215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5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9"/>
                  </a:lnTo>
                  <a:lnTo>
                    <a:pt y="40503" x="34105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60"/>
                  </a:lnTo>
                  <a:lnTo>
                    <a:pt y="34829" x="40624"/>
                  </a:lnTo>
                  <a:lnTo>
                    <a:pt y="33984" x="41288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0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5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3"/>
                  </a:lnTo>
                  <a:lnTo>
                    <a:pt y="3863" x="36278"/>
                  </a:lnTo>
                  <a:lnTo>
                    <a:pt y="3260" x="35433"/>
                  </a:lnTo>
                  <a:lnTo>
                    <a:pt y="2717" x="34467"/>
                  </a:lnTo>
                  <a:lnTo>
                    <a:pt y="2234" x="33561"/>
                  </a:lnTo>
                  <a:lnTo>
                    <a:pt y="1811" x="32596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396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FDB515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51" id="151"/>
            <p:cNvSpPr/>
            <p:nvPr/>
          </p:nvSpPr>
          <p:spPr>
            <a:xfrm>
              <a:off y="2322525" x="3502150"/>
              <a:ext cy="949225" cx="686625"/>
            </a:xfrm>
            <a:custGeom>
              <a:pathLst>
                <a:path extrusionOk="0" h="37969" w="27465" fill="none">
                  <a:moveTo>
                    <a:pt y="33381" x="24688"/>
                  </a:moveTo>
                  <a:lnTo>
                    <a:pt y="33381" x="24688"/>
                  </a:lnTo>
                  <a:lnTo>
                    <a:pt y="32777" x="25111"/>
                  </a:lnTo>
                  <a:lnTo>
                    <a:pt y="32234" x="25473"/>
                  </a:lnTo>
                  <a:lnTo>
                    <a:pt y="31630" x="25775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5"/>
                  </a:lnTo>
                  <a:lnTo>
                    <a:pt y="23300" x="27465"/>
                  </a:lnTo>
                  <a:lnTo>
                    <a:pt y="21671" x="27404"/>
                  </a:lnTo>
                  <a:lnTo>
                    <a:pt y="19981" x="27284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30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3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8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366"/>
                  </a:lnTo>
                  <a:lnTo>
                    <a:pt y="61" x="13401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8"/>
                  </a:lnTo>
                  <a:lnTo>
                    <a:pt y="242" x="10141"/>
                  </a:lnTo>
                  <a:lnTo>
                    <a:pt y="484" x="9055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1"/>
                  </a:lnTo>
                  <a:lnTo>
                    <a:pt y="3140" x="4226"/>
                  </a:lnTo>
                  <a:lnTo>
                    <a:pt y="3140" x="4226"/>
                  </a:lnTo>
                  <a:lnTo>
                    <a:pt y="3743" x="3562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3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54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1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1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9"/>
                  </a:lnTo>
                  <a:lnTo>
                    <a:pt y="25654" x="1992"/>
                  </a:lnTo>
                  <a:lnTo>
                    <a:pt y="27586" x="2717"/>
                  </a:lnTo>
                  <a:lnTo>
                    <a:pt y="28552" x="313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31"/>
                  </a:lnTo>
                  <a:lnTo>
                    <a:pt y="32837" x="5735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1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7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5"/>
                  </a:lnTo>
                  <a:lnTo>
                    <a:pt y="37666" x="18109"/>
                  </a:lnTo>
                  <a:lnTo>
                    <a:pt y="37485" x="18773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1"/>
                  </a:lnTo>
                  <a:lnTo>
                    <a:pt y="35735" x="2233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843"/>
                  </a:lnTo>
                  <a:lnTo>
                    <a:pt y="33864" x="24326"/>
                  </a:lnTo>
                  <a:lnTo>
                    <a:pt y="33381" x="2468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52" id="152"/>
            <p:cNvSpPr/>
            <p:nvPr/>
          </p:nvSpPr>
          <p:spPr>
            <a:xfrm>
              <a:off y="2253125" x="3281825"/>
              <a:ext cy="1088025" cx="1131800"/>
            </a:xfrm>
            <a:custGeom>
              <a:pathLst>
                <a:path extrusionOk="0" h="43521" w="45272" fill="none">
                  <a:moveTo>
                    <a:pt y="43521" x="22153"/>
                  </a:moveTo>
                  <a:lnTo>
                    <a:pt y="43521" x="22153"/>
                  </a:lnTo>
                  <a:lnTo>
                    <a:pt y="43460" x="20825"/>
                  </a:lnTo>
                  <a:lnTo>
                    <a:pt y="43340" x="19558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3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4"/>
                  </a:lnTo>
                  <a:lnTo>
                    <a:pt y="37364" x="6399"/>
                  </a:lnTo>
                  <a:lnTo>
                    <a:pt y="36579" x="5675"/>
                  </a:lnTo>
                  <a:lnTo>
                    <a:pt y="35795" x="5011"/>
                  </a:lnTo>
                  <a:lnTo>
                    <a:pt y="35010" x="4347"/>
                  </a:lnTo>
                  <a:lnTo>
                    <a:pt y="34165" x="3743"/>
                  </a:lnTo>
                  <a:lnTo>
                    <a:pt y="33320" x="3200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087"/>
                  </a:lnTo>
                  <a:lnTo>
                    <a:pt y="27827" x="846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1"/>
                  </a:lnTo>
                  <a:lnTo>
                    <a:pt y="22032" x="1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24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7"/>
                  </a:lnTo>
                  <a:lnTo>
                    <a:pt y="14608" x="1329"/>
                  </a:lnTo>
                  <a:lnTo>
                    <a:pt y="13582" x="1751"/>
                  </a:lnTo>
                  <a:lnTo>
                    <a:pt y="12616" x="2174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6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1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5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396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6"/>
                  </a:lnTo>
                  <a:lnTo>
                    <a:pt y="2234" x="33561"/>
                  </a:lnTo>
                  <a:lnTo>
                    <a:pt y="2717" x="34467"/>
                  </a:lnTo>
                  <a:lnTo>
                    <a:pt y="3260" x="35433"/>
                  </a:lnTo>
                  <a:lnTo>
                    <a:pt y="3863" x="36278"/>
                  </a:lnTo>
                  <a:lnTo>
                    <a:pt y="4467" x="37123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5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0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8"/>
                  </a:lnTo>
                  <a:lnTo>
                    <a:pt y="34829" x="40624"/>
                  </a:lnTo>
                  <a:lnTo>
                    <a:pt y="35674" x="39960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5"/>
                  </a:lnTo>
                  <a:lnTo>
                    <a:pt y="41046" x="33079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5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15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53" id="153"/>
            <p:cNvSpPr/>
            <p:nvPr/>
          </p:nvSpPr>
          <p:spPr>
            <a:xfrm>
              <a:off y="2253125" x="2006700"/>
              <a:ext cy="1088025" cx="1131800"/>
            </a:xfrm>
            <a:custGeom>
              <a:pathLst>
                <a:path extrusionOk="0" h="43521" w="45272">
                  <a:moveTo>
                    <a:pt y="2777" x="21187"/>
                  </a:moveTo>
                  <a:lnTo>
                    <a:pt y="2837" x="22213"/>
                  </a:lnTo>
                  <a:lnTo>
                    <a:pt y="2958" x="23239"/>
                  </a:lnTo>
                  <a:lnTo>
                    <a:pt y="3199" x="24145"/>
                  </a:lnTo>
                  <a:lnTo>
                    <a:pt y="3441" x="25050"/>
                  </a:lnTo>
                  <a:lnTo>
                    <a:pt y="3803" x="25956"/>
                  </a:lnTo>
                  <a:lnTo>
                    <a:pt y="4286" x="26740"/>
                  </a:lnTo>
                  <a:lnTo>
                    <a:pt y="4769" x="27525"/>
                  </a:lnTo>
                  <a:lnTo>
                    <a:pt y="5312" x="28310"/>
                  </a:lnTo>
                  <a:lnTo>
                    <a:pt y="5916" x="28974"/>
                  </a:lnTo>
                  <a:lnTo>
                    <a:pt y="6580" x="29698"/>
                  </a:lnTo>
                  <a:lnTo>
                    <a:pt y="7304" x="30302"/>
                  </a:lnTo>
                  <a:lnTo>
                    <a:pt y="8028" x="30905"/>
                  </a:lnTo>
                  <a:lnTo>
                    <a:pt y="8873" x="31449"/>
                  </a:lnTo>
                  <a:lnTo>
                    <a:pt y="9658" x="31992"/>
                  </a:lnTo>
                  <a:lnTo>
                    <a:pt y="10564" x="32475"/>
                  </a:lnTo>
                  <a:lnTo>
                    <a:pt y="11409" x="32958"/>
                  </a:lnTo>
                  <a:lnTo>
                    <a:pt y="12314" x="33380"/>
                  </a:lnTo>
                  <a:lnTo>
                    <a:pt y="13280" x="33742"/>
                  </a:lnTo>
                  <a:lnTo>
                    <a:pt y="15151" x="34467"/>
                  </a:lnTo>
                  <a:lnTo>
                    <a:pt y="17143" x="35010"/>
                  </a:lnTo>
                  <a:lnTo>
                    <a:pt y="19074" x="35493"/>
                  </a:lnTo>
                  <a:lnTo>
                    <a:pt y="20946" x="35855"/>
                  </a:lnTo>
                  <a:lnTo>
                    <a:pt y="22757" x="36096"/>
                  </a:lnTo>
                  <a:lnTo>
                    <a:pt y="24447" x="36217"/>
                  </a:lnTo>
                  <a:lnTo>
                    <a:pt y="26076" x="36277"/>
                  </a:lnTo>
                  <a:lnTo>
                    <a:pt y="27404" x="36217"/>
                  </a:lnTo>
                  <a:lnTo>
                    <a:pt y="28732" x="36157"/>
                  </a:lnTo>
                  <a:lnTo>
                    <a:pt y="30060" x="35976"/>
                  </a:lnTo>
                  <a:lnTo>
                    <a:pt y="31328" x="35734"/>
                  </a:lnTo>
                  <a:lnTo>
                    <a:pt y="32595" x="35372"/>
                  </a:lnTo>
                  <a:lnTo>
                    <a:pt y="33803" x="34889"/>
                  </a:lnTo>
                  <a:lnTo>
                    <a:pt y="34406" x="34587"/>
                  </a:lnTo>
                  <a:lnTo>
                    <a:pt y="35010" x="34286"/>
                  </a:lnTo>
                  <a:lnTo>
                    <a:pt y="35553" x="33923"/>
                  </a:lnTo>
                  <a:lnTo>
                    <a:pt y="36157" x="33561"/>
                  </a:lnTo>
                  <a:lnTo>
                    <a:pt y="36640" x="33139"/>
                  </a:lnTo>
                  <a:lnTo>
                    <a:pt y="37183" x="32716"/>
                  </a:lnTo>
                  <a:lnTo>
                    <a:pt y="37666" x="32233"/>
                  </a:lnTo>
                  <a:lnTo>
                    <a:pt y="38088" x="31690"/>
                  </a:lnTo>
                  <a:lnTo>
                    <a:pt y="38511" x="31207"/>
                  </a:lnTo>
                  <a:lnTo>
                    <a:pt y="38873" x="30603"/>
                  </a:lnTo>
                  <a:lnTo>
                    <a:pt y="39235" x="30060"/>
                  </a:lnTo>
                  <a:lnTo>
                    <a:pt y="39537" x="29457"/>
                  </a:lnTo>
                  <a:lnTo>
                    <a:pt y="39839" x="28853"/>
                  </a:lnTo>
                  <a:lnTo>
                    <a:pt y="40080" x="28189"/>
                  </a:lnTo>
                  <a:lnTo>
                    <a:pt y="40261" x="27585"/>
                  </a:lnTo>
                  <a:lnTo>
                    <a:pt y="40442" x="26921"/>
                  </a:lnTo>
                  <a:lnTo>
                    <a:pt y="40563" x="26257"/>
                  </a:lnTo>
                  <a:lnTo>
                    <a:pt y="40684" x="25594"/>
                  </a:lnTo>
                  <a:lnTo>
                    <a:pt y="40744" x="24930"/>
                  </a:lnTo>
                  <a:lnTo>
                    <a:pt y="40744" x="23239"/>
                  </a:lnTo>
                  <a:lnTo>
                    <a:pt y="40623" x="22274"/>
                  </a:lnTo>
                  <a:lnTo>
                    <a:pt y="40382" x="21368"/>
                  </a:lnTo>
                  <a:lnTo>
                    <a:pt y="40141" x="20463"/>
                  </a:lnTo>
                  <a:lnTo>
                    <a:pt y="39778" x="19618"/>
                  </a:lnTo>
                  <a:lnTo>
                    <a:pt y="39356" x="18773"/>
                  </a:lnTo>
                  <a:lnTo>
                    <a:pt y="38873" x="17988"/>
                  </a:lnTo>
                  <a:lnTo>
                    <a:pt y="38330" x="17203"/>
                  </a:lnTo>
                  <a:lnTo>
                    <a:pt y="37726" x="16479"/>
                  </a:lnTo>
                  <a:lnTo>
                    <a:pt y="37062" x="15815"/>
                  </a:lnTo>
                  <a:lnTo>
                    <a:pt y="36338" x="15151"/>
                  </a:lnTo>
                  <a:lnTo>
                    <a:pt y="35613" x="14547"/>
                  </a:lnTo>
                  <a:lnTo>
                    <a:pt y="34829" x="14004"/>
                  </a:lnTo>
                  <a:lnTo>
                    <a:pt y="33984" x="13401"/>
                  </a:lnTo>
                  <a:lnTo>
                    <a:pt y="33139" x="12918"/>
                  </a:lnTo>
                  <a:lnTo>
                    <a:pt y="32233" x="12435"/>
                  </a:lnTo>
                  <a:lnTo>
                    <a:pt y="31328" x="12012"/>
                  </a:lnTo>
                  <a:lnTo>
                    <a:pt y="30362" x="11590"/>
                  </a:lnTo>
                  <a:lnTo>
                    <a:pt y="28430" x="10805"/>
                  </a:lnTo>
                  <a:lnTo>
                    <a:pt y="26499" x="10201"/>
                  </a:lnTo>
                  <a:lnTo>
                    <a:pt y="24507" x="9719"/>
                  </a:lnTo>
                  <a:lnTo>
                    <a:pt y="22515" x="9296"/>
                  </a:lnTo>
                  <a:lnTo>
                    <a:pt y="20584" x="9055"/>
                  </a:lnTo>
                  <a:lnTo>
                    <a:pt y="18712" x="8873"/>
                  </a:lnTo>
                  <a:lnTo>
                    <a:pt y="16962" x="8813"/>
                  </a:lnTo>
                  <a:lnTo>
                    <a:pt y="15513" x="8873"/>
                  </a:lnTo>
                  <a:lnTo>
                    <a:pt y="14065" x="8994"/>
                  </a:lnTo>
                  <a:lnTo>
                    <a:pt y="12616" x="9236"/>
                  </a:lnTo>
                  <a:lnTo>
                    <a:pt y="11891" x="9417"/>
                  </a:lnTo>
                  <a:lnTo>
                    <a:pt y="11167" x="9598"/>
                  </a:lnTo>
                  <a:lnTo>
                    <a:pt y="10443" x="9839"/>
                  </a:lnTo>
                  <a:lnTo>
                    <a:pt y="9779" x="10141"/>
                  </a:lnTo>
                  <a:lnTo>
                    <a:pt y="9055" x="10443"/>
                  </a:lnTo>
                  <a:lnTo>
                    <a:pt y="8391" x="10865"/>
                  </a:lnTo>
                  <a:lnTo>
                    <a:pt y="7787" x="11288"/>
                  </a:lnTo>
                  <a:lnTo>
                    <a:pt y="7123" x="11831"/>
                  </a:lnTo>
                  <a:lnTo>
                    <a:pt y="6519" x="12374"/>
                  </a:lnTo>
                  <a:lnTo>
                    <a:pt y="5916" x="13038"/>
                  </a:lnTo>
                  <a:lnTo>
                    <a:pt y="5191" x="13883"/>
                  </a:lnTo>
                  <a:lnTo>
                    <a:pt y="4588" x="14789"/>
                  </a:lnTo>
                  <a:lnTo>
                    <a:pt y="4045" x="15755"/>
                  </a:lnTo>
                  <a:lnTo>
                    <a:pt y="3622" x="16781"/>
                  </a:lnTo>
                  <a:lnTo>
                    <a:pt y="3260" x="17867"/>
                  </a:lnTo>
                  <a:lnTo>
                    <a:pt y="3018" x="18954"/>
                  </a:lnTo>
                  <a:lnTo>
                    <a:pt y="2837" x="20040"/>
                  </a:lnTo>
                  <a:lnTo>
                    <a:pt y="2777" x="21187"/>
                  </a:lnTo>
                  <a:close/>
                  <a:moveTo>
                    <a:pt y="0" x="22274"/>
                  </a:moveTo>
                  <a:lnTo>
                    <a:pt y="121" x="21006"/>
                  </a:lnTo>
                  <a:lnTo>
                    <a:pt y="242" x="19799"/>
                  </a:lnTo>
                  <a:lnTo>
                    <a:pt y="423" x="18592"/>
                  </a:lnTo>
                  <a:lnTo>
                    <a:pt y="725" x="17384"/>
                  </a:lnTo>
                  <a:lnTo>
                    <a:pt y="1026" x="16238"/>
                  </a:lnTo>
                  <a:lnTo>
                    <a:pt y="1328" x="15151"/>
                  </a:lnTo>
                  <a:lnTo>
                    <a:pt y="1751" x="14065"/>
                  </a:lnTo>
                  <a:lnTo>
                    <a:pt y="2234" x="12978"/>
                  </a:lnTo>
                  <a:lnTo>
                    <a:pt y="2717" x="11952"/>
                  </a:lnTo>
                  <a:lnTo>
                    <a:pt y="3260" x="10986"/>
                  </a:lnTo>
                  <a:lnTo>
                    <a:pt y="3803" x="10020"/>
                  </a:lnTo>
                  <a:lnTo>
                    <a:pt y="4467" x="9115"/>
                  </a:lnTo>
                  <a:lnTo>
                    <a:pt y="5131" x="8270"/>
                  </a:lnTo>
                  <a:lnTo>
                    <a:pt y="5795" x="7425"/>
                  </a:lnTo>
                  <a:lnTo>
                    <a:pt y="6580" x="6580"/>
                  </a:lnTo>
                  <a:lnTo>
                    <a:pt y="7304" x="5855"/>
                  </a:lnTo>
                  <a:lnTo>
                    <a:pt y="8149" x="5131"/>
                  </a:lnTo>
                  <a:lnTo>
                    <a:pt y="8994" x="4467"/>
                  </a:lnTo>
                  <a:lnTo>
                    <a:pt y="9839" x="3803"/>
                  </a:lnTo>
                  <a:lnTo>
                    <a:pt y="10745" x="3260"/>
                  </a:lnTo>
                  <a:lnTo>
                    <a:pt y="11650" x="2717"/>
                  </a:lnTo>
                  <a:lnTo>
                    <a:pt y="12616" x="2173"/>
                  </a:lnTo>
                  <a:lnTo>
                    <a:pt y="13582" x="1751"/>
                  </a:lnTo>
                  <a:lnTo>
                    <a:pt y="14608" x="1328"/>
                  </a:lnTo>
                  <a:lnTo>
                    <a:pt y="15574" x="1026"/>
                  </a:lnTo>
                  <a:lnTo>
                    <a:pt y="16660" x="725"/>
                  </a:lnTo>
                  <a:lnTo>
                    <a:pt y="17686" x="483"/>
                  </a:lnTo>
                  <a:lnTo>
                    <a:pt y="18773" x="302"/>
                  </a:lnTo>
                  <a:lnTo>
                    <a:pt y="19859" x="121"/>
                  </a:lnTo>
                  <a:lnTo>
                    <a:pt y="20946" x="61"/>
                  </a:lnTo>
                  <a:lnTo>
                    <a:pt y="22032" x="0"/>
                  </a:lnTo>
                  <a:lnTo>
                    <a:pt y="22998" x="61"/>
                  </a:lnTo>
                  <a:lnTo>
                    <a:pt y="23964" x="121"/>
                  </a:lnTo>
                  <a:lnTo>
                    <a:pt y="24930" x="242"/>
                  </a:lnTo>
                  <a:lnTo>
                    <a:pt y="25895" x="363"/>
                  </a:lnTo>
                  <a:lnTo>
                    <a:pt y="26861" x="604"/>
                  </a:lnTo>
                  <a:lnTo>
                    <a:pt y="27827" x="845"/>
                  </a:lnTo>
                  <a:lnTo>
                    <a:pt y="28732" x="1147"/>
                  </a:lnTo>
                  <a:lnTo>
                    <a:pt y="29698" x="1449"/>
                  </a:lnTo>
                  <a:lnTo>
                    <a:pt y="30603" x="1811"/>
                  </a:lnTo>
                  <a:lnTo>
                    <a:pt y="31509" x="2234"/>
                  </a:lnTo>
                  <a:lnTo>
                    <a:pt y="32414" x="2717"/>
                  </a:lnTo>
                  <a:lnTo>
                    <a:pt y="33320" x="3199"/>
                  </a:lnTo>
                  <a:lnTo>
                    <a:pt y="34165" x="3803"/>
                  </a:lnTo>
                  <a:lnTo>
                    <a:pt y="35010" x="4346"/>
                  </a:lnTo>
                  <a:lnTo>
                    <a:pt y="35795" x="5010"/>
                  </a:lnTo>
                  <a:lnTo>
                    <a:pt y="36579" x="5674"/>
                  </a:lnTo>
                  <a:lnTo>
                    <a:pt y="37364" x="6399"/>
                  </a:lnTo>
                  <a:lnTo>
                    <a:pt y="38088" x="7183"/>
                  </a:lnTo>
                  <a:lnTo>
                    <a:pt y="38752" x="7968"/>
                  </a:lnTo>
                  <a:lnTo>
                    <a:pt y="39416" x="8813"/>
                  </a:lnTo>
                  <a:lnTo>
                    <a:pt y="40020" x="9719"/>
                  </a:lnTo>
                  <a:lnTo>
                    <a:pt y="40563" x="10624"/>
                  </a:lnTo>
                  <a:lnTo>
                    <a:pt y="41106" x="11590"/>
                  </a:lnTo>
                  <a:lnTo>
                    <a:pt y="41589" x="12616"/>
                  </a:lnTo>
                  <a:lnTo>
                    <a:pt y="42012" x="13702"/>
                  </a:lnTo>
                  <a:lnTo>
                    <a:pt y="42374" x="14789"/>
                  </a:lnTo>
                  <a:lnTo>
                    <a:pt y="42736" x="15936"/>
                  </a:lnTo>
                  <a:lnTo>
                    <a:pt y="42978" x="17083"/>
                  </a:lnTo>
                  <a:lnTo>
                    <a:pt y="43219" x="18290"/>
                  </a:lnTo>
                  <a:lnTo>
                    <a:pt y="43340" x="19557"/>
                  </a:lnTo>
                  <a:lnTo>
                    <a:pt y="43460" x="20825"/>
                  </a:lnTo>
                  <a:lnTo>
                    <a:pt y="43521" x="22213"/>
                  </a:lnTo>
                  <a:lnTo>
                    <a:pt y="43460" x="23541"/>
                  </a:lnTo>
                  <a:lnTo>
                    <a:pt y="43340" x="24869"/>
                  </a:lnTo>
                  <a:lnTo>
                    <a:pt y="43219" x="26197"/>
                  </a:lnTo>
                  <a:lnTo>
                    <a:pt y="42978" x="27404"/>
                  </a:lnTo>
                  <a:lnTo>
                    <a:pt y="42676" x="28612"/>
                  </a:lnTo>
                  <a:lnTo>
                    <a:pt y="42374" x="29819"/>
                  </a:lnTo>
                  <a:lnTo>
                    <a:pt y="42012" x="30966"/>
                  </a:lnTo>
                  <a:lnTo>
                    <a:pt y="41529" x="32052"/>
                  </a:lnTo>
                  <a:lnTo>
                    <a:pt y="41046" x="33078"/>
                  </a:lnTo>
                  <a:lnTo>
                    <a:pt y="40503" x="34104"/>
                  </a:lnTo>
                  <a:lnTo>
                    <a:pt y="39959" x="35070"/>
                  </a:lnTo>
                  <a:lnTo>
                    <a:pt y="39356" x="35976"/>
                  </a:lnTo>
                  <a:lnTo>
                    <a:pt y="38692" x="36881"/>
                  </a:lnTo>
                  <a:lnTo>
                    <a:pt y="37968" x="37726"/>
                  </a:lnTo>
                  <a:lnTo>
                    <a:pt y="37243" x="38511"/>
                  </a:lnTo>
                  <a:lnTo>
                    <a:pt y="36459" x="39296"/>
                  </a:lnTo>
                  <a:lnTo>
                    <a:pt y="35674" x="39959"/>
                  </a:lnTo>
                  <a:lnTo>
                    <a:pt y="34829" x="40623"/>
                  </a:lnTo>
                  <a:lnTo>
                    <a:pt y="33984" x="41287"/>
                  </a:lnTo>
                  <a:lnTo>
                    <a:pt y="33139" x="41831"/>
                  </a:lnTo>
                  <a:lnTo>
                    <a:pt y="32233" x="42374"/>
                  </a:lnTo>
                  <a:lnTo>
                    <a:pt y="31267" x="42857"/>
                  </a:lnTo>
                  <a:lnTo>
                    <a:pt y="30362" x="43340"/>
                  </a:lnTo>
                  <a:lnTo>
                    <a:pt y="29396" x="43762"/>
                  </a:lnTo>
                  <a:lnTo>
                    <a:pt y="28430" x="44064"/>
                  </a:lnTo>
                  <a:lnTo>
                    <a:pt y="27465" x="44366"/>
                  </a:lnTo>
                  <a:lnTo>
                    <a:pt y="26439" x="44668"/>
                  </a:lnTo>
                  <a:lnTo>
                    <a:pt y="25473" x="44849"/>
                  </a:lnTo>
                  <a:lnTo>
                    <a:pt y="24447" x="45030"/>
                  </a:lnTo>
                  <a:lnTo>
                    <a:pt y="23420" x="45151"/>
                  </a:lnTo>
                  <a:lnTo>
                    <a:pt y="22455" x="45211"/>
                  </a:lnTo>
                  <a:lnTo>
                    <a:pt y="21429" x="45271"/>
                  </a:lnTo>
                  <a:lnTo>
                    <a:pt y="20402" x="45211"/>
                  </a:lnTo>
                  <a:lnTo>
                    <a:pt y="19376" x="45151"/>
                  </a:lnTo>
                  <a:lnTo>
                    <a:pt y="18350" x="45030"/>
                  </a:lnTo>
                  <a:lnTo>
                    <a:pt y="17324" x="44849"/>
                  </a:lnTo>
                  <a:lnTo>
                    <a:pt y="16358" x="44668"/>
                  </a:lnTo>
                  <a:lnTo>
                    <a:pt y="15332" x="44366"/>
                  </a:lnTo>
                  <a:lnTo>
                    <a:pt y="14366" x="44064"/>
                  </a:lnTo>
                  <a:lnTo>
                    <a:pt y="13461" x="43762"/>
                  </a:lnTo>
                  <a:lnTo>
                    <a:pt y="12495" x="43340"/>
                  </a:lnTo>
                  <a:lnTo>
                    <a:pt y="11590" x="42917"/>
                  </a:lnTo>
                  <a:lnTo>
                    <a:pt y="10684" x="42434"/>
                  </a:lnTo>
                  <a:lnTo>
                    <a:pt y="9779" x="41891"/>
                  </a:lnTo>
                  <a:lnTo>
                    <a:pt y="8934" x="41348"/>
                  </a:lnTo>
                  <a:lnTo>
                    <a:pt y="8149" x="40744"/>
                  </a:lnTo>
                  <a:lnTo>
                    <a:pt y="7364" x="40080"/>
                  </a:lnTo>
                  <a:lnTo>
                    <a:pt y="6580" x="39416"/>
                  </a:lnTo>
                  <a:lnTo>
                    <a:pt y="5855" x="38692"/>
                  </a:lnTo>
                  <a:lnTo>
                    <a:pt y="5131" x="37907"/>
                  </a:lnTo>
                  <a:lnTo>
                    <a:pt y="4467" x="37122"/>
                  </a:lnTo>
                  <a:lnTo>
                    <a:pt y="3863" x="36277"/>
                  </a:lnTo>
                  <a:lnTo>
                    <a:pt y="3260" x="35432"/>
                  </a:lnTo>
                  <a:lnTo>
                    <a:pt y="2717" x="34527"/>
                  </a:lnTo>
                  <a:lnTo>
                    <a:pt y="2234" x="33561"/>
                  </a:lnTo>
                  <a:lnTo>
                    <a:pt y="1811" x="32595"/>
                  </a:lnTo>
                  <a:lnTo>
                    <a:pt y="1389" x="31569"/>
                  </a:lnTo>
                  <a:lnTo>
                    <a:pt y="1026" x="30483"/>
                  </a:lnTo>
                  <a:lnTo>
                    <a:pt y="725" x="29457"/>
                  </a:lnTo>
                  <a:lnTo>
                    <a:pt y="483" x="28310"/>
                  </a:lnTo>
                  <a:lnTo>
                    <a:pt y="242" x="27163"/>
                  </a:lnTo>
                  <a:lnTo>
                    <a:pt y="121" x="26016"/>
                  </a:lnTo>
                  <a:lnTo>
                    <a:pt y="0" x="24809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54" id="154"/>
            <p:cNvSpPr/>
            <p:nvPr/>
          </p:nvSpPr>
          <p:spPr>
            <a:xfrm>
              <a:off y="2322525" x="2227025"/>
              <a:ext cy="949225" cx="686625"/>
            </a:xfrm>
            <a:custGeom>
              <a:pathLst>
                <a:path extrusionOk="0" h="37969" w="27465" fill="none">
                  <a:moveTo>
                    <a:pt y="33381" x="24748"/>
                  </a:moveTo>
                  <a:lnTo>
                    <a:pt y="33381" x="24748"/>
                  </a:lnTo>
                  <a:lnTo>
                    <a:pt y="32777" x="25110"/>
                  </a:lnTo>
                  <a:lnTo>
                    <a:pt y="32234" x="25473"/>
                  </a:lnTo>
                  <a:lnTo>
                    <a:pt y="31630" x="25774"/>
                  </a:lnTo>
                  <a:lnTo>
                    <a:pt y="31027" x="26076"/>
                  </a:lnTo>
                  <a:lnTo>
                    <a:pt y="29819" x="26559"/>
                  </a:lnTo>
                  <a:lnTo>
                    <a:pt y="28552" x="26921"/>
                  </a:lnTo>
                  <a:lnTo>
                    <a:pt y="27284" x="27163"/>
                  </a:lnTo>
                  <a:lnTo>
                    <a:pt y="25956" x="27344"/>
                  </a:lnTo>
                  <a:lnTo>
                    <a:pt y="24628" x="27404"/>
                  </a:lnTo>
                  <a:lnTo>
                    <a:pt y="23300" x="27464"/>
                  </a:lnTo>
                  <a:lnTo>
                    <a:pt y="23300" x="27464"/>
                  </a:lnTo>
                  <a:lnTo>
                    <a:pt y="21671" x="27404"/>
                  </a:lnTo>
                  <a:lnTo>
                    <a:pt y="19981" x="27283"/>
                  </a:lnTo>
                  <a:lnTo>
                    <a:pt y="18170" x="27042"/>
                  </a:lnTo>
                  <a:lnTo>
                    <a:pt y="16298" x="26680"/>
                  </a:lnTo>
                  <a:lnTo>
                    <a:pt y="14367" x="26197"/>
                  </a:lnTo>
                  <a:lnTo>
                    <a:pt y="12375" x="25654"/>
                  </a:lnTo>
                  <a:lnTo>
                    <a:pt y="10504" x="24929"/>
                  </a:lnTo>
                  <a:lnTo>
                    <a:pt y="9538" x="24567"/>
                  </a:lnTo>
                  <a:lnTo>
                    <a:pt y="8633" x="24145"/>
                  </a:lnTo>
                  <a:lnTo>
                    <a:pt y="7788" x="23662"/>
                  </a:lnTo>
                  <a:lnTo>
                    <a:pt y="6882" x="23179"/>
                  </a:lnTo>
                  <a:lnTo>
                    <a:pt y="6097" x="22636"/>
                  </a:lnTo>
                  <a:lnTo>
                    <a:pt y="5252" x="22092"/>
                  </a:lnTo>
                  <a:lnTo>
                    <a:pt y="4528" x="21489"/>
                  </a:lnTo>
                  <a:lnTo>
                    <a:pt y="3804" x="20885"/>
                  </a:lnTo>
                  <a:lnTo>
                    <a:pt y="3140" x="20161"/>
                  </a:lnTo>
                  <a:lnTo>
                    <a:pt y="2536" x="19497"/>
                  </a:lnTo>
                  <a:lnTo>
                    <a:pt y="1993" x="18712"/>
                  </a:lnTo>
                  <a:lnTo>
                    <a:pt y="1510" x="17927"/>
                  </a:lnTo>
                  <a:lnTo>
                    <a:pt y="1027" x="17143"/>
                  </a:lnTo>
                  <a:lnTo>
                    <a:pt y="665" x="16237"/>
                  </a:lnTo>
                  <a:lnTo>
                    <a:pt y="423" x="15332"/>
                  </a:lnTo>
                  <a:lnTo>
                    <a:pt y="182" x="14426"/>
                  </a:lnTo>
                  <a:lnTo>
                    <a:pt y="61" x="13400"/>
                  </a:lnTo>
                  <a:lnTo>
                    <a:pt y="1" x="12374"/>
                  </a:lnTo>
                  <a:lnTo>
                    <a:pt y="1" x="12374"/>
                  </a:lnTo>
                  <a:lnTo>
                    <a:pt y="61" x="11227"/>
                  </a:lnTo>
                  <a:lnTo>
                    <a:pt y="242" x="10141"/>
                  </a:lnTo>
                  <a:lnTo>
                    <a:pt y="484" x="9054"/>
                  </a:lnTo>
                  <a:lnTo>
                    <a:pt y="846" x="7968"/>
                  </a:lnTo>
                  <a:lnTo>
                    <a:pt y="1269" x="6942"/>
                  </a:lnTo>
                  <a:lnTo>
                    <a:pt y="1812" x="5976"/>
                  </a:lnTo>
                  <a:lnTo>
                    <a:pt y="2415" x="5070"/>
                  </a:lnTo>
                  <a:lnTo>
                    <a:pt y="3140" x="4225"/>
                  </a:lnTo>
                  <a:lnTo>
                    <a:pt y="3140" x="4225"/>
                  </a:lnTo>
                  <a:lnTo>
                    <a:pt y="3743" x="3561"/>
                  </a:lnTo>
                  <a:lnTo>
                    <a:pt y="4347" x="3018"/>
                  </a:lnTo>
                  <a:lnTo>
                    <a:pt y="5011" x="2475"/>
                  </a:lnTo>
                  <a:lnTo>
                    <a:pt y="5615" x="2052"/>
                  </a:lnTo>
                  <a:lnTo>
                    <a:pt y="6279" x="1630"/>
                  </a:lnTo>
                  <a:lnTo>
                    <a:pt y="7003" x="1328"/>
                  </a:lnTo>
                  <a:lnTo>
                    <a:pt y="7667" x="1026"/>
                  </a:lnTo>
                  <a:lnTo>
                    <a:pt y="8391" x="785"/>
                  </a:lnTo>
                  <a:lnTo>
                    <a:pt y="9115" x="604"/>
                  </a:lnTo>
                  <a:lnTo>
                    <a:pt y="9840" x="423"/>
                  </a:lnTo>
                  <a:lnTo>
                    <a:pt y="11289" x="181"/>
                  </a:lnTo>
                  <a:lnTo>
                    <a:pt y="12737" x="60"/>
                  </a:lnTo>
                  <a:lnTo>
                    <a:pt y="14186" x="0"/>
                  </a:lnTo>
                  <a:lnTo>
                    <a:pt y="14186" x="0"/>
                  </a:lnTo>
                  <a:lnTo>
                    <a:pt y="15936" x="60"/>
                  </a:lnTo>
                  <a:lnTo>
                    <a:pt y="17808" x="242"/>
                  </a:lnTo>
                  <a:lnTo>
                    <a:pt y="19739" x="483"/>
                  </a:lnTo>
                  <a:lnTo>
                    <a:pt y="21731" x="906"/>
                  </a:lnTo>
                  <a:lnTo>
                    <a:pt y="23723" x="1388"/>
                  </a:lnTo>
                  <a:lnTo>
                    <a:pt y="25654" x="1992"/>
                  </a:lnTo>
                  <a:lnTo>
                    <a:pt y="27586" x="2777"/>
                  </a:lnTo>
                  <a:lnTo>
                    <a:pt y="28552" x="3199"/>
                  </a:lnTo>
                  <a:lnTo>
                    <a:pt y="29457" x="3622"/>
                  </a:lnTo>
                  <a:lnTo>
                    <a:pt y="30363" x="4105"/>
                  </a:lnTo>
                  <a:lnTo>
                    <a:pt y="31208" x="4588"/>
                  </a:lnTo>
                  <a:lnTo>
                    <a:pt y="32053" x="5191"/>
                  </a:lnTo>
                  <a:lnTo>
                    <a:pt y="32837" x="5734"/>
                  </a:lnTo>
                  <a:lnTo>
                    <a:pt y="33562" x="6338"/>
                  </a:lnTo>
                  <a:lnTo>
                    <a:pt y="34286" x="7002"/>
                  </a:lnTo>
                  <a:lnTo>
                    <a:pt y="34950" x="7666"/>
                  </a:lnTo>
                  <a:lnTo>
                    <a:pt y="35554" x="8390"/>
                  </a:lnTo>
                  <a:lnTo>
                    <a:pt y="36097" x="9175"/>
                  </a:lnTo>
                  <a:lnTo>
                    <a:pt y="36580" x="9960"/>
                  </a:lnTo>
                  <a:lnTo>
                    <a:pt y="37002" x="10805"/>
                  </a:lnTo>
                  <a:lnTo>
                    <a:pt y="37365" x="11650"/>
                  </a:lnTo>
                  <a:lnTo>
                    <a:pt y="37606" x="12555"/>
                  </a:lnTo>
                  <a:lnTo>
                    <a:pt y="37847" x="13461"/>
                  </a:lnTo>
                  <a:lnTo>
                    <a:pt y="37968" x="14426"/>
                  </a:lnTo>
                  <a:lnTo>
                    <a:pt y="37968" x="15453"/>
                  </a:lnTo>
                  <a:lnTo>
                    <a:pt y="37968" x="15453"/>
                  </a:lnTo>
                  <a:lnTo>
                    <a:pt y="37968" x="16117"/>
                  </a:lnTo>
                  <a:lnTo>
                    <a:pt y="37908" x="16781"/>
                  </a:lnTo>
                  <a:lnTo>
                    <a:pt y="37787" x="17444"/>
                  </a:lnTo>
                  <a:lnTo>
                    <a:pt y="37666" x="18108"/>
                  </a:lnTo>
                  <a:lnTo>
                    <a:pt y="37485" x="18772"/>
                  </a:lnTo>
                  <a:lnTo>
                    <a:pt y="37304" x="19376"/>
                  </a:lnTo>
                  <a:lnTo>
                    <a:pt y="37063" x="20040"/>
                  </a:lnTo>
                  <a:lnTo>
                    <a:pt y="36761" x="20644"/>
                  </a:lnTo>
                  <a:lnTo>
                    <a:pt y="36459" x="21247"/>
                  </a:lnTo>
                  <a:lnTo>
                    <a:pt y="36097" x="21790"/>
                  </a:lnTo>
                  <a:lnTo>
                    <a:pt y="35735" x="22394"/>
                  </a:lnTo>
                  <a:lnTo>
                    <a:pt y="35312" x="22877"/>
                  </a:lnTo>
                  <a:lnTo>
                    <a:pt y="34890" x="23420"/>
                  </a:lnTo>
                  <a:lnTo>
                    <a:pt y="34407" x="23903"/>
                  </a:lnTo>
                  <a:lnTo>
                    <a:pt y="33864" x="24326"/>
                  </a:lnTo>
                  <a:lnTo>
                    <a:pt y="33381" x="24748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55" id="155"/>
            <p:cNvSpPr/>
            <p:nvPr/>
          </p:nvSpPr>
          <p:spPr>
            <a:xfrm>
              <a:off y="2253125" x="2006700"/>
              <a:ext cy="1088025" cx="1131800"/>
            </a:xfrm>
            <a:custGeom>
              <a:pathLst>
                <a:path extrusionOk="0" h="43521" w="45272" fill="none">
                  <a:moveTo>
                    <a:pt y="43521" x="22213"/>
                  </a:moveTo>
                  <a:lnTo>
                    <a:pt y="43521" x="22213"/>
                  </a:lnTo>
                  <a:lnTo>
                    <a:pt y="43460" x="20825"/>
                  </a:lnTo>
                  <a:lnTo>
                    <a:pt y="43340" x="19557"/>
                  </a:lnTo>
                  <a:lnTo>
                    <a:pt y="43219" x="18290"/>
                  </a:lnTo>
                  <a:lnTo>
                    <a:pt y="42978" x="17083"/>
                  </a:lnTo>
                  <a:lnTo>
                    <a:pt y="42736" x="15936"/>
                  </a:lnTo>
                  <a:lnTo>
                    <a:pt y="42374" x="14789"/>
                  </a:lnTo>
                  <a:lnTo>
                    <a:pt y="42012" x="13702"/>
                  </a:lnTo>
                  <a:lnTo>
                    <a:pt y="41589" x="12616"/>
                  </a:lnTo>
                  <a:lnTo>
                    <a:pt y="41106" x="11590"/>
                  </a:lnTo>
                  <a:lnTo>
                    <a:pt y="40563" x="10624"/>
                  </a:lnTo>
                  <a:lnTo>
                    <a:pt y="40020" x="9719"/>
                  </a:lnTo>
                  <a:lnTo>
                    <a:pt y="39416" x="8813"/>
                  </a:lnTo>
                  <a:lnTo>
                    <a:pt y="38752" x="7968"/>
                  </a:lnTo>
                  <a:lnTo>
                    <a:pt y="38088" x="7183"/>
                  </a:lnTo>
                  <a:lnTo>
                    <a:pt y="37364" x="6399"/>
                  </a:lnTo>
                  <a:lnTo>
                    <a:pt y="36579" x="5674"/>
                  </a:lnTo>
                  <a:lnTo>
                    <a:pt y="35795" x="5010"/>
                  </a:lnTo>
                  <a:lnTo>
                    <a:pt y="35010" x="4346"/>
                  </a:lnTo>
                  <a:lnTo>
                    <a:pt y="34165" x="3803"/>
                  </a:lnTo>
                  <a:lnTo>
                    <a:pt y="33320" x="3199"/>
                  </a:lnTo>
                  <a:lnTo>
                    <a:pt y="32414" x="2717"/>
                  </a:lnTo>
                  <a:lnTo>
                    <a:pt y="31509" x="2234"/>
                  </a:lnTo>
                  <a:lnTo>
                    <a:pt y="30603" x="1811"/>
                  </a:lnTo>
                  <a:lnTo>
                    <a:pt y="29698" x="1449"/>
                  </a:lnTo>
                  <a:lnTo>
                    <a:pt y="28732" x="1147"/>
                  </a:lnTo>
                  <a:lnTo>
                    <a:pt y="27827" x="845"/>
                  </a:lnTo>
                  <a:lnTo>
                    <a:pt y="26861" x="604"/>
                  </a:lnTo>
                  <a:lnTo>
                    <a:pt y="25895" x="363"/>
                  </a:lnTo>
                  <a:lnTo>
                    <a:pt y="24930" x="242"/>
                  </a:lnTo>
                  <a:lnTo>
                    <a:pt y="23964" x="121"/>
                  </a:lnTo>
                  <a:lnTo>
                    <a:pt y="22998" x="61"/>
                  </a:lnTo>
                  <a:lnTo>
                    <a:pt y="22032" x="0"/>
                  </a:lnTo>
                  <a:lnTo>
                    <a:pt y="22032" x="0"/>
                  </a:lnTo>
                  <a:lnTo>
                    <a:pt y="20946" x="61"/>
                  </a:lnTo>
                  <a:lnTo>
                    <a:pt y="19859" x="121"/>
                  </a:lnTo>
                  <a:lnTo>
                    <a:pt y="18773" x="302"/>
                  </a:lnTo>
                  <a:lnTo>
                    <a:pt y="17686" x="483"/>
                  </a:lnTo>
                  <a:lnTo>
                    <a:pt y="16660" x="725"/>
                  </a:lnTo>
                  <a:lnTo>
                    <a:pt y="15574" x="1026"/>
                  </a:lnTo>
                  <a:lnTo>
                    <a:pt y="14608" x="1328"/>
                  </a:lnTo>
                  <a:lnTo>
                    <a:pt y="13582" x="1751"/>
                  </a:lnTo>
                  <a:lnTo>
                    <a:pt y="12616" x="2173"/>
                  </a:lnTo>
                  <a:lnTo>
                    <a:pt y="11650" x="2717"/>
                  </a:lnTo>
                  <a:lnTo>
                    <a:pt y="10745" x="3260"/>
                  </a:lnTo>
                  <a:lnTo>
                    <a:pt y="9839" x="3803"/>
                  </a:lnTo>
                  <a:lnTo>
                    <a:pt y="8994" x="4467"/>
                  </a:lnTo>
                  <a:lnTo>
                    <a:pt y="8149" x="5131"/>
                  </a:lnTo>
                  <a:lnTo>
                    <a:pt y="7304" x="5855"/>
                  </a:lnTo>
                  <a:lnTo>
                    <a:pt y="6580" x="6580"/>
                  </a:lnTo>
                  <a:lnTo>
                    <a:pt y="5795" x="7425"/>
                  </a:lnTo>
                  <a:lnTo>
                    <a:pt y="5131" x="8270"/>
                  </a:lnTo>
                  <a:lnTo>
                    <a:pt y="4467" x="9115"/>
                  </a:lnTo>
                  <a:lnTo>
                    <a:pt y="3803" x="10020"/>
                  </a:lnTo>
                  <a:lnTo>
                    <a:pt y="3260" x="10986"/>
                  </a:lnTo>
                  <a:lnTo>
                    <a:pt y="2717" x="11952"/>
                  </a:lnTo>
                  <a:lnTo>
                    <a:pt y="2234" x="12978"/>
                  </a:lnTo>
                  <a:lnTo>
                    <a:pt y="1751" x="14065"/>
                  </a:lnTo>
                  <a:lnTo>
                    <a:pt y="1328" x="15151"/>
                  </a:lnTo>
                  <a:lnTo>
                    <a:pt y="1026" x="16238"/>
                  </a:lnTo>
                  <a:lnTo>
                    <a:pt y="725" x="17384"/>
                  </a:lnTo>
                  <a:lnTo>
                    <a:pt y="423" x="18592"/>
                  </a:lnTo>
                  <a:lnTo>
                    <a:pt y="242" x="19799"/>
                  </a:lnTo>
                  <a:lnTo>
                    <a:pt y="121" x="21006"/>
                  </a:lnTo>
                  <a:lnTo>
                    <a:pt y="0" x="22274"/>
                  </a:lnTo>
                  <a:lnTo>
                    <a:pt y="0" x="23541"/>
                  </a:lnTo>
                  <a:lnTo>
                    <a:pt y="0" x="23541"/>
                  </a:lnTo>
                  <a:lnTo>
                    <a:pt y="0" x="24809"/>
                  </a:lnTo>
                  <a:lnTo>
                    <a:pt y="121" x="26016"/>
                  </a:lnTo>
                  <a:lnTo>
                    <a:pt y="242" x="27163"/>
                  </a:lnTo>
                  <a:lnTo>
                    <a:pt y="483" x="28310"/>
                  </a:lnTo>
                  <a:lnTo>
                    <a:pt y="725" x="29457"/>
                  </a:lnTo>
                  <a:lnTo>
                    <a:pt y="1026" x="30483"/>
                  </a:lnTo>
                  <a:lnTo>
                    <a:pt y="1389" x="31569"/>
                  </a:lnTo>
                  <a:lnTo>
                    <a:pt y="1811" x="32595"/>
                  </a:lnTo>
                  <a:lnTo>
                    <a:pt y="2234" x="33561"/>
                  </a:lnTo>
                  <a:lnTo>
                    <a:pt y="2717" x="34527"/>
                  </a:lnTo>
                  <a:lnTo>
                    <a:pt y="3260" x="35432"/>
                  </a:lnTo>
                  <a:lnTo>
                    <a:pt y="3863" x="36277"/>
                  </a:lnTo>
                  <a:lnTo>
                    <a:pt y="4467" x="37122"/>
                  </a:lnTo>
                  <a:lnTo>
                    <a:pt y="5131" x="37907"/>
                  </a:lnTo>
                  <a:lnTo>
                    <a:pt y="5855" x="38692"/>
                  </a:lnTo>
                  <a:lnTo>
                    <a:pt y="6580" x="39416"/>
                  </a:lnTo>
                  <a:lnTo>
                    <a:pt y="7364" x="40080"/>
                  </a:lnTo>
                  <a:lnTo>
                    <a:pt y="8149" x="40744"/>
                  </a:lnTo>
                  <a:lnTo>
                    <a:pt y="8934" x="41348"/>
                  </a:lnTo>
                  <a:lnTo>
                    <a:pt y="9779" x="41891"/>
                  </a:lnTo>
                  <a:lnTo>
                    <a:pt y="10684" x="42434"/>
                  </a:lnTo>
                  <a:lnTo>
                    <a:pt y="11590" x="42917"/>
                  </a:lnTo>
                  <a:lnTo>
                    <a:pt y="12495" x="43340"/>
                  </a:lnTo>
                  <a:lnTo>
                    <a:pt y="13461" x="43762"/>
                  </a:lnTo>
                  <a:lnTo>
                    <a:pt y="14366" x="44064"/>
                  </a:lnTo>
                  <a:lnTo>
                    <a:pt y="15332" x="44366"/>
                  </a:lnTo>
                  <a:lnTo>
                    <a:pt y="16358" x="44668"/>
                  </a:lnTo>
                  <a:lnTo>
                    <a:pt y="17324" x="44849"/>
                  </a:lnTo>
                  <a:lnTo>
                    <a:pt y="18350" x="45030"/>
                  </a:lnTo>
                  <a:lnTo>
                    <a:pt y="19376" x="45151"/>
                  </a:lnTo>
                  <a:lnTo>
                    <a:pt y="20402" x="45211"/>
                  </a:lnTo>
                  <a:lnTo>
                    <a:pt y="21429" x="45271"/>
                  </a:lnTo>
                  <a:lnTo>
                    <a:pt y="21429" x="45271"/>
                  </a:lnTo>
                  <a:lnTo>
                    <a:pt y="22455" x="45211"/>
                  </a:lnTo>
                  <a:lnTo>
                    <a:pt y="23420" x="45151"/>
                  </a:lnTo>
                  <a:lnTo>
                    <a:pt y="24447" x="45030"/>
                  </a:lnTo>
                  <a:lnTo>
                    <a:pt y="25473" x="44849"/>
                  </a:lnTo>
                  <a:lnTo>
                    <a:pt y="26439" x="44668"/>
                  </a:lnTo>
                  <a:lnTo>
                    <a:pt y="27465" x="44366"/>
                  </a:lnTo>
                  <a:lnTo>
                    <a:pt y="28430" x="44064"/>
                  </a:lnTo>
                  <a:lnTo>
                    <a:pt y="29396" x="43762"/>
                  </a:lnTo>
                  <a:lnTo>
                    <a:pt y="30362" x="43340"/>
                  </a:lnTo>
                  <a:lnTo>
                    <a:pt y="31267" x="42857"/>
                  </a:lnTo>
                  <a:lnTo>
                    <a:pt y="32233" x="42374"/>
                  </a:lnTo>
                  <a:lnTo>
                    <a:pt y="33139" x="41831"/>
                  </a:lnTo>
                  <a:lnTo>
                    <a:pt y="33984" x="41287"/>
                  </a:lnTo>
                  <a:lnTo>
                    <a:pt y="34829" x="40623"/>
                  </a:lnTo>
                  <a:lnTo>
                    <a:pt y="35674" x="39959"/>
                  </a:lnTo>
                  <a:lnTo>
                    <a:pt y="36459" x="39296"/>
                  </a:lnTo>
                  <a:lnTo>
                    <a:pt y="37243" x="38511"/>
                  </a:lnTo>
                  <a:lnTo>
                    <a:pt y="37968" x="37726"/>
                  </a:lnTo>
                  <a:lnTo>
                    <a:pt y="38692" x="36881"/>
                  </a:lnTo>
                  <a:lnTo>
                    <a:pt y="39356" x="35976"/>
                  </a:lnTo>
                  <a:lnTo>
                    <a:pt y="39959" x="35070"/>
                  </a:lnTo>
                  <a:lnTo>
                    <a:pt y="40503" x="34104"/>
                  </a:lnTo>
                  <a:lnTo>
                    <a:pt y="41046" x="33078"/>
                  </a:lnTo>
                  <a:lnTo>
                    <a:pt y="41529" x="32052"/>
                  </a:lnTo>
                  <a:lnTo>
                    <a:pt y="42012" x="30966"/>
                  </a:lnTo>
                  <a:lnTo>
                    <a:pt y="42374" x="29819"/>
                  </a:lnTo>
                  <a:lnTo>
                    <a:pt y="42676" x="28612"/>
                  </a:lnTo>
                  <a:lnTo>
                    <a:pt y="42978" x="27404"/>
                  </a:lnTo>
                  <a:lnTo>
                    <a:pt y="43219" x="26197"/>
                  </a:lnTo>
                  <a:lnTo>
                    <a:pt y="43340" x="24869"/>
                  </a:lnTo>
                  <a:lnTo>
                    <a:pt y="43460" x="23541"/>
                  </a:lnTo>
                  <a:lnTo>
                    <a:pt y="43521" x="22213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56" id="156"/>
            <p:cNvSpPr/>
            <p:nvPr/>
          </p:nvSpPr>
          <p:spPr>
            <a:xfrm>
              <a:off y="1738550" x="247175"/>
              <a:ext cy="1681075" cx="1659950"/>
            </a:xfrm>
            <a:custGeom>
              <a:pathLst>
                <a:path extrusionOk="0" h="67243" w="66398">
                  <a:moveTo>
                    <a:pt y="0" x="36881"/>
                  </a:moveTo>
                  <a:lnTo>
                    <a:pt y="61" x="34708"/>
                  </a:lnTo>
                  <a:lnTo>
                    <a:pt y="181" x="32656"/>
                  </a:lnTo>
                  <a:lnTo>
                    <a:pt y="423" x="30603"/>
                  </a:lnTo>
                  <a:lnTo>
                    <a:pt y="725" x="28611"/>
                  </a:lnTo>
                  <a:lnTo>
                    <a:pt y="1147" x="26680"/>
                  </a:lnTo>
                  <a:lnTo>
                    <a:pt y="1630" x="24809"/>
                  </a:lnTo>
                  <a:lnTo>
                    <a:pt y="2234" x="23058"/>
                  </a:lnTo>
                  <a:lnTo>
                    <a:pt y="2837" x="21308"/>
                  </a:lnTo>
                  <a:lnTo>
                    <a:pt y="3561" x="19618"/>
                  </a:lnTo>
                  <a:lnTo>
                    <a:pt y="4346" x="17988"/>
                  </a:lnTo>
                  <a:lnTo>
                    <a:pt y="5191" x="16479"/>
                  </a:lnTo>
                  <a:lnTo>
                    <a:pt y="6157" x="14970"/>
                  </a:lnTo>
                  <a:lnTo>
                    <a:pt y="7123" x="13581"/>
                  </a:lnTo>
                  <a:lnTo>
                    <a:pt y="8149" x="12193"/>
                  </a:lnTo>
                  <a:lnTo>
                    <a:pt y="9296" x="10926"/>
                  </a:lnTo>
                  <a:lnTo>
                    <a:pt y="10443" x="9718"/>
                  </a:lnTo>
                  <a:lnTo>
                    <a:pt y="11650" x="8571"/>
                  </a:lnTo>
                  <a:lnTo>
                    <a:pt y="12917" x="7485"/>
                  </a:lnTo>
                  <a:lnTo>
                    <a:pt y="14245" x="6459"/>
                  </a:lnTo>
                  <a:lnTo>
                    <a:pt y="15573" x="5493"/>
                  </a:lnTo>
                  <a:lnTo>
                    <a:pt y="16962" x="4648"/>
                  </a:lnTo>
                  <a:lnTo>
                    <a:pt y="18410" x="3863"/>
                  </a:lnTo>
                  <a:lnTo>
                    <a:pt y="19859" x="3139"/>
                  </a:lnTo>
                  <a:lnTo>
                    <a:pt y="21368" x="2475"/>
                  </a:lnTo>
                  <a:lnTo>
                    <a:pt y="22877" x="1871"/>
                  </a:lnTo>
                  <a:lnTo>
                    <a:pt y="24446" x="1388"/>
                  </a:lnTo>
                  <a:lnTo>
                    <a:pt y="26016" x="966"/>
                  </a:lnTo>
                  <a:lnTo>
                    <a:pt y="27585" x="604"/>
                  </a:lnTo>
                  <a:lnTo>
                    <a:pt y="29215" x="362"/>
                  </a:lnTo>
                  <a:lnTo>
                    <a:pt y="30845" x="121"/>
                  </a:lnTo>
                  <a:lnTo>
                    <a:pt y="32474" x="0"/>
                  </a:lnTo>
                  <a:lnTo>
                    <a:pt y="34165" x="0"/>
                  </a:lnTo>
                  <a:lnTo>
                    <a:pt y="35553" x="0"/>
                  </a:lnTo>
                  <a:lnTo>
                    <a:pt y="36941" x="121"/>
                  </a:lnTo>
                  <a:lnTo>
                    <a:pt y="38330" x="242"/>
                  </a:lnTo>
                  <a:lnTo>
                    <a:pt y="39718" x="423"/>
                  </a:lnTo>
                  <a:lnTo>
                    <a:pt y="41167" x="725"/>
                  </a:lnTo>
                  <a:lnTo>
                    <a:pt y="42615" x="1026"/>
                  </a:lnTo>
                  <a:lnTo>
                    <a:pt y="44003" x="1449"/>
                  </a:lnTo>
                  <a:lnTo>
                    <a:pt y="45452" x="1871"/>
                  </a:lnTo>
                  <a:lnTo>
                    <a:pt y="46840" x="2415"/>
                  </a:lnTo>
                  <a:lnTo>
                    <a:pt y="48229" x="2958"/>
                  </a:lnTo>
                  <a:lnTo>
                    <a:pt y="49617" x="3622"/>
                  </a:lnTo>
                  <a:lnTo>
                    <a:pt y="51005" x="4346"/>
                  </a:lnTo>
                  <a:lnTo>
                    <a:pt y="52333" x="5131"/>
                  </a:lnTo>
                  <a:lnTo>
                    <a:pt y="53661" x="5976"/>
                  </a:lnTo>
                  <a:lnTo>
                    <a:pt y="54929" x="6942"/>
                  </a:lnTo>
                  <a:lnTo>
                    <a:pt y="56136" x="7907"/>
                  </a:lnTo>
                  <a:lnTo>
                    <a:pt y="57343" x="8994"/>
                  </a:lnTo>
                  <a:lnTo>
                    <a:pt y="58430" x="10141"/>
                  </a:lnTo>
                  <a:lnTo>
                    <a:pt y="59577" x="11408"/>
                  </a:lnTo>
                  <a:lnTo>
                    <a:pt y="60603" x="12676"/>
                  </a:lnTo>
                  <a:lnTo>
                    <a:pt y="61569" x="14064"/>
                  </a:lnTo>
                  <a:lnTo>
                    <a:pt y="62474" x="15513"/>
                  </a:lnTo>
                  <a:lnTo>
                    <a:pt y="63319" x="17082"/>
                  </a:lnTo>
                  <a:lnTo>
                    <a:pt y="64104" x="18712"/>
                  </a:lnTo>
                  <a:lnTo>
                    <a:pt y="64768" x="20402"/>
                  </a:lnTo>
                  <a:lnTo>
                    <a:pt y="65432" x="22213"/>
                  </a:lnTo>
                  <a:lnTo>
                    <a:pt y="65915" x="24084"/>
                  </a:lnTo>
                  <a:lnTo>
                    <a:pt y="66397" x="26076"/>
                  </a:lnTo>
                  <a:lnTo>
                    <a:pt y="66760" x="28068"/>
                  </a:lnTo>
                  <a:lnTo>
                    <a:pt y="67001" x="30241"/>
                  </a:lnTo>
                  <a:lnTo>
                    <a:pt y="67182" x="32475"/>
                  </a:lnTo>
                  <a:lnTo>
                    <a:pt y="67243" x="34768"/>
                  </a:lnTo>
                  <a:lnTo>
                    <a:pt y="67182" x="36639"/>
                  </a:lnTo>
                  <a:lnTo>
                    <a:pt y="67061" x="38511"/>
                  </a:lnTo>
                  <a:lnTo>
                    <a:pt y="66941" x="40382"/>
                  </a:lnTo>
                  <a:lnTo>
                    <a:pt y="66760" x="42193"/>
                  </a:lnTo>
                  <a:lnTo>
                    <a:pt y="66277" x="45935"/>
                  </a:lnTo>
                  <a:lnTo>
                    <a:pt y="65673" x="49859"/>
                  </a:lnTo>
                  <a:lnTo>
                    <a:pt y="62655" x="62897"/>
                  </a:lnTo>
                  <a:lnTo>
                    <a:pt y="51488" x="62897"/>
                  </a:lnTo>
                  <a:lnTo>
                    <a:pt y="49255" x="62957"/>
                  </a:lnTo>
                  <a:lnTo>
                    <a:pt y="47142" x="63078"/>
                  </a:lnTo>
                  <a:lnTo>
                    <a:pt y="46659" x="63198"/>
                  </a:lnTo>
                  <a:lnTo>
                    <a:pt y="46297" x="63379"/>
                  </a:lnTo>
                  <a:lnTo>
                    <a:pt y="45995" x="63621"/>
                  </a:lnTo>
                  <a:lnTo>
                    <a:pt y="45633" x="63983"/>
                  </a:lnTo>
                  <a:lnTo>
                    <a:pt y="43400" x="66398"/>
                  </a:lnTo>
                  <a:lnTo>
                    <a:pt y="43400" x="47022"/>
                  </a:lnTo>
                  <a:lnTo>
                    <a:pt y="47323" x="39718"/>
                  </a:lnTo>
                  <a:lnTo>
                    <a:pt y="46599" x="53480"/>
                  </a:lnTo>
                  <a:lnTo>
                    <a:pt y="61267" x="53480"/>
                  </a:lnTo>
                  <a:lnTo>
                    <a:pt y="62112" x="51368"/>
                  </a:lnTo>
                  <a:lnTo>
                    <a:pt y="62474" x="50160"/>
                  </a:lnTo>
                  <a:lnTo>
                    <a:pt y="62836" x="48893"/>
                  </a:lnTo>
                  <a:lnTo>
                    <a:pt y="63138" x="47444"/>
                  </a:lnTo>
                  <a:lnTo>
                    <a:pt y="63379" x="45814"/>
                  </a:lnTo>
                  <a:lnTo>
                    <a:pt y="63500" x="43943"/>
                  </a:lnTo>
                  <a:lnTo>
                    <a:pt y="63561" x="41891"/>
                  </a:lnTo>
                  <a:lnTo>
                    <a:pt y="63500" x="40080"/>
                  </a:lnTo>
                  <a:lnTo>
                    <a:pt y="63379" x="38269"/>
                  </a:lnTo>
                  <a:lnTo>
                    <a:pt y="63138" x="36519"/>
                  </a:lnTo>
                  <a:lnTo>
                    <a:pt y="62836" x="34768"/>
                  </a:lnTo>
                  <a:lnTo>
                    <a:pt y="62414" x="33138"/>
                  </a:lnTo>
                  <a:lnTo>
                    <a:pt y="61931" x="31509"/>
                  </a:lnTo>
                  <a:lnTo>
                    <a:pt y="61388" x="29939"/>
                  </a:lnTo>
                  <a:lnTo>
                    <a:pt y="60784" x="28430"/>
                  </a:lnTo>
                  <a:lnTo>
                    <a:pt y="60060" x="26982"/>
                  </a:lnTo>
                  <a:lnTo>
                    <a:pt y="59275" x="25593"/>
                  </a:lnTo>
                  <a:lnTo>
                    <a:pt y="58430" x="24205"/>
                  </a:lnTo>
                  <a:lnTo>
                    <a:pt y="57524" x="22937"/>
                  </a:lnTo>
                  <a:lnTo>
                    <a:pt y="56559" x="21670"/>
                  </a:lnTo>
                  <a:lnTo>
                    <a:pt y="55532" x="20463"/>
                  </a:lnTo>
                  <a:lnTo>
                    <a:pt y="54446" x="19376"/>
                  </a:lnTo>
                  <a:lnTo>
                    <a:pt y="53359" x="18290"/>
                  </a:lnTo>
                  <a:lnTo>
                    <a:pt y="52152" x="17263"/>
                  </a:lnTo>
                  <a:lnTo>
                    <a:pt y="50945" x="16298"/>
                  </a:lnTo>
                  <a:lnTo>
                    <a:pt y="49617" x="15392"/>
                  </a:lnTo>
                  <a:lnTo>
                    <a:pt y="48349" x="14547"/>
                  </a:lnTo>
                  <a:lnTo>
                    <a:pt y="46961" x="13763"/>
                  </a:lnTo>
                  <a:lnTo>
                    <a:pt y="45573" x="13038"/>
                  </a:lnTo>
                  <a:lnTo>
                    <a:pt y="44124" x="12435"/>
                  </a:lnTo>
                  <a:lnTo>
                    <a:pt y="42676" x="11831"/>
                  </a:lnTo>
                  <a:lnTo>
                    <a:pt y="41167" x="11288"/>
                  </a:lnTo>
                  <a:lnTo>
                    <a:pt y="39657" x="10865"/>
                  </a:lnTo>
                  <a:lnTo>
                    <a:pt y="38148" x="10443"/>
                  </a:lnTo>
                  <a:lnTo>
                    <a:pt y="36579" x="10141"/>
                  </a:lnTo>
                  <a:lnTo>
                    <a:pt y="35010" x="9899"/>
                  </a:lnTo>
                  <a:lnTo>
                    <a:pt y="33440" x="9718"/>
                  </a:lnTo>
                  <a:lnTo>
                    <a:pt y="31811" x="9598"/>
                  </a:lnTo>
                  <a:lnTo>
                    <a:pt y="30241" x="9598"/>
                  </a:lnTo>
                  <a:lnTo>
                    <a:pt y="28732" x="9598"/>
                  </a:lnTo>
                  <a:lnTo>
                    <a:pt y="27283" x="9718"/>
                  </a:lnTo>
                  <a:lnTo>
                    <a:pt y="25895" x="9839"/>
                  </a:lnTo>
                  <a:lnTo>
                    <a:pt y="24507" x="10080"/>
                  </a:lnTo>
                  <a:lnTo>
                    <a:pt y="23119" x="10322"/>
                  </a:lnTo>
                  <a:lnTo>
                    <a:pt y="21791" x="10684"/>
                  </a:lnTo>
                  <a:lnTo>
                    <a:pt y="20523" x="11046"/>
                  </a:lnTo>
                  <a:lnTo>
                    <a:pt y="19255" x="11469"/>
                  </a:lnTo>
                  <a:lnTo>
                    <a:pt y="18048" x="12012"/>
                  </a:lnTo>
                  <a:lnTo>
                    <a:pt y="16901" x="12555"/>
                  </a:lnTo>
                  <a:lnTo>
                    <a:pt y="15754" x="13159"/>
                  </a:lnTo>
                  <a:lnTo>
                    <a:pt y="14668" x="13763"/>
                  </a:lnTo>
                  <a:lnTo>
                    <a:pt y="13642" x="14487"/>
                  </a:lnTo>
                  <a:lnTo>
                    <a:pt y="12616" x="15211"/>
                  </a:lnTo>
                  <a:lnTo>
                    <a:pt y="11710" x="15996"/>
                  </a:lnTo>
                  <a:lnTo>
                    <a:pt y="10744" x="16841"/>
                  </a:lnTo>
                  <a:lnTo>
                    <a:pt y="9899" x="17686"/>
                  </a:lnTo>
                  <a:lnTo>
                    <a:pt y="9115" x="18591"/>
                  </a:lnTo>
                  <a:lnTo>
                    <a:pt y="8330" x="19557"/>
                  </a:lnTo>
                  <a:lnTo>
                    <a:pt y="7606" x="20523"/>
                  </a:lnTo>
                  <a:lnTo>
                    <a:pt y="6942" x="21549"/>
                  </a:lnTo>
                  <a:lnTo>
                    <a:pt y="6338" x="22636"/>
                  </a:lnTo>
                  <a:lnTo>
                    <a:pt y="5734" x="23722"/>
                  </a:lnTo>
                  <a:lnTo>
                    <a:pt y="5252" x="24809"/>
                  </a:lnTo>
                  <a:lnTo>
                    <a:pt y="4829" x="26016"/>
                  </a:lnTo>
                  <a:lnTo>
                    <a:pt y="4407" x="27163"/>
                  </a:lnTo>
                  <a:lnTo>
                    <a:pt y="4044" x="28370"/>
                  </a:lnTo>
                  <a:lnTo>
                    <a:pt y="3803" x="29638"/>
                  </a:lnTo>
                  <a:lnTo>
                    <a:pt y="3561" x="30905"/>
                  </a:lnTo>
                  <a:lnTo>
                    <a:pt y="3441" x="32233"/>
                  </a:lnTo>
                  <a:lnTo>
                    <a:pt y="3320" x="33501"/>
                  </a:lnTo>
                  <a:lnTo>
                    <a:pt y="3320" x="34889"/>
                  </a:lnTo>
                  <a:lnTo>
                    <a:pt y="3380" x="36821"/>
                  </a:lnTo>
                  <a:lnTo>
                    <a:pt y="3561" x="38692"/>
                  </a:lnTo>
                  <a:lnTo>
                    <a:pt y="3803" x="40382"/>
                  </a:lnTo>
                  <a:lnTo>
                    <a:pt y="4225" x="42012"/>
                  </a:lnTo>
                  <a:lnTo>
                    <a:pt y="4648" x="43521"/>
                  </a:lnTo>
                  <a:lnTo>
                    <a:pt y="5191" x="44969"/>
                  </a:lnTo>
                  <a:lnTo>
                    <a:pt y="5795" x="46297"/>
                  </a:lnTo>
                  <a:lnTo>
                    <a:pt y="6459" x="47504"/>
                  </a:lnTo>
                  <a:lnTo>
                    <a:pt y="7123" x="48651"/>
                  </a:lnTo>
                  <a:lnTo>
                    <a:pt y="7847" x="49677"/>
                  </a:lnTo>
                  <a:lnTo>
                    <a:pt y="8571" x="50643"/>
                  </a:lnTo>
                  <a:lnTo>
                    <a:pt y="9235" x="51549"/>
                  </a:lnTo>
                  <a:lnTo>
                    <a:pt y="10624" x="53118"/>
                  </a:lnTo>
                  <a:lnTo>
                    <a:pt y="11891" x="54386"/>
                  </a:lnTo>
                  <a:lnTo>
                    <a:pt y="15513" x="52152"/>
                  </a:lnTo>
                  <a:lnTo>
                    <a:pt y="15513" x="52152"/>
                  </a:lnTo>
                  <a:lnTo>
                    <a:pt y="14789" x="55351"/>
                  </a:lnTo>
                  <a:lnTo>
                    <a:pt y="7606" x="62897"/>
                  </a:lnTo>
                  <a:lnTo>
                    <a:pt y="6398" x="61146"/>
                  </a:lnTo>
                  <a:lnTo>
                    <a:pt y="5674" x="59999"/>
                  </a:lnTo>
                  <a:lnTo>
                    <a:pt y="4950" x="58671"/>
                  </a:lnTo>
                  <a:lnTo>
                    <a:pt y="4225" x="57162"/>
                  </a:lnTo>
                  <a:lnTo>
                    <a:pt y="3441" x="55351"/>
                  </a:lnTo>
                  <a:lnTo>
                    <a:pt y="2656" x="53239"/>
                  </a:lnTo>
                  <a:lnTo>
                    <a:pt y="1932" x="50824"/>
                  </a:lnTo>
                  <a:lnTo>
                    <a:pt y="1509" x="49195"/>
                  </a:lnTo>
                  <a:lnTo>
                    <a:pt y="1147" x="47565"/>
                  </a:lnTo>
                  <a:lnTo>
                    <a:pt y="785" x="45814"/>
                  </a:lnTo>
                  <a:lnTo>
                    <a:pt y="543" x="44124"/>
                  </a:lnTo>
                  <a:lnTo>
                    <a:pt y="302" x="42313"/>
                  </a:lnTo>
                  <a:lnTo>
                    <a:pt y="121" x="40563"/>
                  </a:lnTo>
                  <a:lnTo>
                    <a:pt y="61" x="38692"/>
                  </a:lnTo>
                  <a:lnTo>
                    <a:pt y="0" x="36881"/>
                  </a:lnTo>
                  <a:close/>
                </a:path>
              </a:pathLst>
            </a:custGeom>
            <a:solidFill>
              <a:srgbClr val="0079C1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57" id="157"/>
            <p:cNvSpPr/>
            <p:nvPr/>
          </p:nvSpPr>
          <p:spPr>
            <a:xfrm>
              <a:off y="1738550" x="247175"/>
              <a:ext cy="1681075" cx="1659950"/>
            </a:xfrm>
            <a:custGeom>
              <a:pathLst>
                <a:path extrusionOk="0" h="67243" w="66398" fill="none">
                  <a:moveTo>
                    <a:pt y="62655" x="62897"/>
                  </a:moveTo>
                  <a:lnTo>
                    <a:pt y="65673" x="49859"/>
                  </a:lnTo>
                  <a:lnTo>
                    <a:pt y="65673" x="49859"/>
                  </a:lnTo>
                  <a:lnTo>
                    <a:pt y="66277" x="45935"/>
                  </a:lnTo>
                  <a:lnTo>
                    <a:pt y="66760" x="42193"/>
                  </a:lnTo>
                  <a:lnTo>
                    <a:pt y="66941" x="40382"/>
                  </a:lnTo>
                  <a:lnTo>
                    <a:pt y="67061" x="38511"/>
                  </a:lnTo>
                  <a:lnTo>
                    <a:pt y="67182" x="36639"/>
                  </a:lnTo>
                  <a:lnTo>
                    <a:pt y="67243" x="34768"/>
                  </a:lnTo>
                  <a:lnTo>
                    <a:pt y="67243" x="34768"/>
                  </a:lnTo>
                  <a:lnTo>
                    <a:pt y="67182" x="32475"/>
                  </a:lnTo>
                  <a:lnTo>
                    <a:pt y="67001" x="30241"/>
                  </a:lnTo>
                  <a:lnTo>
                    <a:pt y="66760" x="28068"/>
                  </a:lnTo>
                  <a:lnTo>
                    <a:pt y="66397" x="26076"/>
                  </a:lnTo>
                  <a:lnTo>
                    <a:pt y="65915" x="24084"/>
                  </a:lnTo>
                  <a:lnTo>
                    <a:pt y="65432" x="22213"/>
                  </a:lnTo>
                  <a:lnTo>
                    <a:pt y="64768" x="20402"/>
                  </a:lnTo>
                  <a:lnTo>
                    <a:pt y="64104" x="18712"/>
                  </a:lnTo>
                  <a:lnTo>
                    <a:pt y="63319" x="17082"/>
                  </a:lnTo>
                  <a:lnTo>
                    <a:pt y="62474" x="15513"/>
                  </a:lnTo>
                  <a:lnTo>
                    <a:pt y="61569" x="14064"/>
                  </a:lnTo>
                  <a:lnTo>
                    <a:pt y="60603" x="12676"/>
                  </a:lnTo>
                  <a:lnTo>
                    <a:pt y="59577" x="11408"/>
                  </a:lnTo>
                  <a:lnTo>
                    <a:pt y="58430" x="10141"/>
                  </a:lnTo>
                  <a:lnTo>
                    <a:pt y="57343" x="8994"/>
                  </a:lnTo>
                  <a:lnTo>
                    <a:pt y="56136" x="7907"/>
                  </a:lnTo>
                  <a:lnTo>
                    <a:pt y="54929" x="6942"/>
                  </a:lnTo>
                  <a:lnTo>
                    <a:pt y="53661" x="5976"/>
                  </a:lnTo>
                  <a:lnTo>
                    <a:pt y="52333" x="5131"/>
                  </a:lnTo>
                  <a:lnTo>
                    <a:pt y="51005" x="4346"/>
                  </a:lnTo>
                  <a:lnTo>
                    <a:pt y="49617" x="3622"/>
                  </a:lnTo>
                  <a:lnTo>
                    <a:pt y="48229" x="2958"/>
                  </a:lnTo>
                  <a:lnTo>
                    <a:pt y="46840" x="2415"/>
                  </a:lnTo>
                  <a:lnTo>
                    <a:pt y="45452" x="1871"/>
                  </a:lnTo>
                  <a:lnTo>
                    <a:pt y="44003" x="1449"/>
                  </a:lnTo>
                  <a:lnTo>
                    <a:pt y="42615" x="1026"/>
                  </a:lnTo>
                  <a:lnTo>
                    <a:pt y="41167" x="725"/>
                  </a:lnTo>
                  <a:lnTo>
                    <a:pt y="39718" x="423"/>
                  </a:lnTo>
                  <a:lnTo>
                    <a:pt y="38330" x="242"/>
                  </a:lnTo>
                  <a:lnTo>
                    <a:pt y="36941" x="121"/>
                  </a:lnTo>
                  <a:lnTo>
                    <a:pt y="35553" x="0"/>
                  </a:lnTo>
                  <a:lnTo>
                    <a:pt y="34165" x="0"/>
                  </a:lnTo>
                  <a:lnTo>
                    <a:pt y="34165" x="0"/>
                  </a:lnTo>
                  <a:lnTo>
                    <a:pt y="32474" x="0"/>
                  </a:lnTo>
                  <a:lnTo>
                    <a:pt y="30845" x="121"/>
                  </a:lnTo>
                  <a:lnTo>
                    <a:pt y="29215" x="362"/>
                  </a:lnTo>
                  <a:lnTo>
                    <a:pt y="27585" x="604"/>
                  </a:lnTo>
                  <a:lnTo>
                    <a:pt y="26016" x="966"/>
                  </a:lnTo>
                  <a:lnTo>
                    <a:pt y="24446" x="1388"/>
                  </a:lnTo>
                  <a:lnTo>
                    <a:pt y="22877" x="1871"/>
                  </a:lnTo>
                  <a:lnTo>
                    <a:pt y="21368" x="2475"/>
                  </a:lnTo>
                  <a:lnTo>
                    <a:pt y="19859" x="3139"/>
                  </a:lnTo>
                  <a:lnTo>
                    <a:pt y="18410" x="3863"/>
                  </a:lnTo>
                  <a:lnTo>
                    <a:pt y="16962" x="4648"/>
                  </a:lnTo>
                  <a:lnTo>
                    <a:pt y="15573" x="5493"/>
                  </a:lnTo>
                  <a:lnTo>
                    <a:pt y="14245" x="6459"/>
                  </a:lnTo>
                  <a:lnTo>
                    <a:pt y="12917" x="7485"/>
                  </a:lnTo>
                  <a:lnTo>
                    <a:pt y="11650" x="8571"/>
                  </a:lnTo>
                  <a:lnTo>
                    <a:pt y="10443" x="9718"/>
                  </a:lnTo>
                  <a:lnTo>
                    <a:pt y="9296" x="10926"/>
                  </a:lnTo>
                  <a:lnTo>
                    <a:pt y="8149" x="12193"/>
                  </a:lnTo>
                  <a:lnTo>
                    <a:pt y="7123" x="13581"/>
                  </a:lnTo>
                  <a:lnTo>
                    <a:pt y="6157" x="14970"/>
                  </a:lnTo>
                  <a:lnTo>
                    <a:pt y="5191" x="16479"/>
                  </a:lnTo>
                  <a:lnTo>
                    <a:pt y="4346" x="17988"/>
                  </a:lnTo>
                  <a:lnTo>
                    <a:pt y="3561" x="19618"/>
                  </a:lnTo>
                  <a:lnTo>
                    <a:pt y="2837" x="21308"/>
                  </a:lnTo>
                  <a:lnTo>
                    <a:pt y="2234" x="23058"/>
                  </a:lnTo>
                  <a:lnTo>
                    <a:pt y="1630" x="24809"/>
                  </a:lnTo>
                  <a:lnTo>
                    <a:pt y="1147" x="26680"/>
                  </a:lnTo>
                  <a:lnTo>
                    <a:pt y="725" x="28611"/>
                  </a:lnTo>
                  <a:lnTo>
                    <a:pt y="423" x="30603"/>
                  </a:lnTo>
                  <a:lnTo>
                    <a:pt y="181" x="32656"/>
                  </a:lnTo>
                  <a:lnTo>
                    <a:pt y="61" x="34708"/>
                  </a:lnTo>
                  <a:lnTo>
                    <a:pt y="0" x="36881"/>
                  </a:lnTo>
                  <a:lnTo>
                    <a:pt y="0" x="36881"/>
                  </a:lnTo>
                  <a:lnTo>
                    <a:pt y="61" x="38692"/>
                  </a:lnTo>
                  <a:lnTo>
                    <a:pt y="121" x="40563"/>
                  </a:lnTo>
                  <a:lnTo>
                    <a:pt y="302" x="42313"/>
                  </a:lnTo>
                  <a:lnTo>
                    <a:pt y="543" x="44124"/>
                  </a:lnTo>
                  <a:lnTo>
                    <a:pt y="785" x="45814"/>
                  </a:lnTo>
                  <a:lnTo>
                    <a:pt y="1147" x="47565"/>
                  </a:lnTo>
                  <a:lnTo>
                    <a:pt y="1509" x="49195"/>
                  </a:lnTo>
                  <a:lnTo>
                    <a:pt y="1932" x="50824"/>
                  </a:lnTo>
                  <a:lnTo>
                    <a:pt y="1932" x="50824"/>
                  </a:lnTo>
                  <a:lnTo>
                    <a:pt y="2656" x="53239"/>
                  </a:lnTo>
                  <a:lnTo>
                    <a:pt y="3441" x="55351"/>
                  </a:lnTo>
                  <a:lnTo>
                    <a:pt y="4225" x="57162"/>
                  </a:lnTo>
                  <a:lnTo>
                    <a:pt y="4950" x="58671"/>
                  </a:lnTo>
                  <a:lnTo>
                    <a:pt y="5674" x="59999"/>
                  </a:lnTo>
                  <a:lnTo>
                    <a:pt y="6398" x="61146"/>
                  </a:lnTo>
                  <a:lnTo>
                    <a:pt y="7606" x="62897"/>
                  </a:lnTo>
                  <a:lnTo>
                    <a:pt y="14789" x="55351"/>
                  </a:lnTo>
                  <a:lnTo>
                    <a:pt y="15513" x="52152"/>
                  </a:lnTo>
                  <a:lnTo>
                    <a:pt y="11891" x="54386"/>
                  </a:lnTo>
                  <a:lnTo>
                    <a:pt y="11891" x="54386"/>
                  </a:lnTo>
                  <a:lnTo>
                    <a:pt y="10624" x="53118"/>
                  </a:lnTo>
                  <a:lnTo>
                    <a:pt y="9235" x="51549"/>
                  </a:lnTo>
                  <a:lnTo>
                    <a:pt y="8571" x="50643"/>
                  </a:lnTo>
                  <a:lnTo>
                    <a:pt y="7847" x="49677"/>
                  </a:lnTo>
                  <a:lnTo>
                    <a:pt y="7123" x="48651"/>
                  </a:lnTo>
                  <a:lnTo>
                    <a:pt y="6459" x="47504"/>
                  </a:lnTo>
                  <a:lnTo>
                    <a:pt y="5795" x="46297"/>
                  </a:lnTo>
                  <a:lnTo>
                    <a:pt y="5191" x="44969"/>
                  </a:lnTo>
                  <a:lnTo>
                    <a:pt y="4648" x="43521"/>
                  </a:lnTo>
                  <a:lnTo>
                    <a:pt y="4225" x="42012"/>
                  </a:lnTo>
                  <a:lnTo>
                    <a:pt y="3803" x="40382"/>
                  </a:lnTo>
                  <a:lnTo>
                    <a:pt y="3561" x="38692"/>
                  </a:lnTo>
                  <a:lnTo>
                    <a:pt y="3380" x="36821"/>
                  </a:lnTo>
                  <a:lnTo>
                    <a:pt y="3320" x="34889"/>
                  </a:lnTo>
                  <a:lnTo>
                    <a:pt y="3320" x="34889"/>
                  </a:lnTo>
                  <a:lnTo>
                    <a:pt y="3320" x="33501"/>
                  </a:lnTo>
                  <a:lnTo>
                    <a:pt y="3441" x="32233"/>
                  </a:lnTo>
                  <a:lnTo>
                    <a:pt y="3561" x="30905"/>
                  </a:lnTo>
                  <a:lnTo>
                    <a:pt y="3803" x="29638"/>
                  </a:lnTo>
                  <a:lnTo>
                    <a:pt y="4044" x="28370"/>
                  </a:lnTo>
                  <a:lnTo>
                    <a:pt y="4407" x="27163"/>
                  </a:lnTo>
                  <a:lnTo>
                    <a:pt y="4829" x="26016"/>
                  </a:lnTo>
                  <a:lnTo>
                    <a:pt y="5252" x="24809"/>
                  </a:lnTo>
                  <a:lnTo>
                    <a:pt y="5734" x="23722"/>
                  </a:lnTo>
                  <a:lnTo>
                    <a:pt y="6338" x="22636"/>
                  </a:lnTo>
                  <a:lnTo>
                    <a:pt y="6942" x="21549"/>
                  </a:lnTo>
                  <a:lnTo>
                    <a:pt y="7606" x="20523"/>
                  </a:lnTo>
                  <a:lnTo>
                    <a:pt y="8330" x="19557"/>
                  </a:lnTo>
                  <a:lnTo>
                    <a:pt y="9115" x="18591"/>
                  </a:lnTo>
                  <a:lnTo>
                    <a:pt y="9899" x="17686"/>
                  </a:lnTo>
                  <a:lnTo>
                    <a:pt y="10744" x="16841"/>
                  </a:lnTo>
                  <a:lnTo>
                    <a:pt y="11710" x="15996"/>
                  </a:lnTo>
                  <a:lnTo>
                    <a:pt y="12616" x="15211"/>
                  </a:lnTo>
                  <a:lnTo>
                    <a:pt y="13642" x="14487"/>
                  </a:lnTo>
                  <a:lnTo>
                    <a:pt y="14668" x="13763"/>
                  </a:lnTo>
                  <a:lnTo>
                    <a:pt y="15754" x="13159"/>
                  </a:lnTo>
                  <a:lnTo>
                    <a:pt y="16901" x="12555"/>
                  </a:lnTo>
                  <a:lnTo>
                    <a:pt y="18048" x="12012"/>
                  </a:lnTo>
                  <a:lnTo>
                    <a:pt y="19255" x="11469"/>
                  </a:lnTo>
                  <a:lnTo>
                    <a:pt y="20523" x="11046"/>
                  </a:lnTo>
                  <a:lnTo>
                    <a:pt y="21791" x="10684"/>
                  </a:lnTo>
                  <a:lnTo>
                    <a:pt y="23119" x="10322"/>
                  </a:lnTo>
                  <a:lnTo>
                    <a:pt y="24507" x="10080"/>
                  </a:lnTo>
                  <a:lnTo>
                    <a:pt y="25895" x="9839"/>
                  </a:lnTo>
                  <a:lnTo>
                    <a:pt y="27283" x="9718"/>
                  </a:lnTo>
                  <a:lnTo>
                    <a:pt y="28732" x="9598"/>
                  </a:lnTo>
                  <a:lnTo>
                    <a:pt y="30241" x="9598"/>
                  </a:lnTo>
                  <a:lnTo>
                    <a:pt y="30241" x="9598"/>
                  </a:lnTo>
                  <a:lnTo>
                    <a:pt y="31811" x="9598"/>
                  </a:lnTo>
                  <a:lnTo>
                    <a:pt y="33440" x="9718"/>
                  </a:lnTo>
                  <a:lnTo>
                    <a:pt y="35010" x="9899"/>
                  </a:lnTo>
                  <a:lnTo>
                    <a:pt y="36579" x="10141"/>
                  </a:lnTo>
                  <a:lnTo>
                    <a:pt y="38148" x="10443"/>
                  </a:lnTo>
                  <a:lnTo>
                    <a:pt y="39657" x="10865"/>
                  </a:lnTo>
                  <a:lnTo>
                    <a:pt y="41167" x="11288"/>
                  </a:lnTo>
                  <a:lnTo>
                    <a:pt y="42676" x="11831"/>
                  </a:lnTo>
                  <a:lnTo>
                    <a:pt y="44124" x="12435"/>
                  </a:lnTo>
                  <a:lnTo>
                    <a:pt y="45573" x="13038"/>
                  </a:lnTo>
                  <a:lnTo>
                    <a:pt y="46961" x="13763"/>
                  </a:lnTo>
                  <a:lnTo>
                    <a:pt y="48349" x="14547"/>
                  </a:lnTo>
                  <a:lnTo>
                    <a:pt y="49617" x="15392"/>
                  </a:lnTo>
                  <a:lnTo>
                    <a:pt y="50945" x="16298"/>
                  </a:lnTo>
                  <a:lnTo>
                    <a:pt y="52152" x="17263"/>
                  </a:lnTo>
                  <a:lnTo>
                    <a:pt y="53359" x="18290"/>
                  </a:lnTo>
                  <a:lnTo>
                    <a:pt y="54446" x="19376"/>
                  </a:lnTo>
                  <a:lnTo>
                    <a:pt y="55532" x="20463"/>
                  </a:lnTo>
                  <a:lnTo>
                    <a:pt y="56559" x="21670"/>
                  </a:lnTo>
                  <a:lnTo>
                    <a:pt y="57524" x="22937"/>
                  </a:lnTo>
                  <a:lnTo>
                    <a:pt y="58430" x="24205"/>
                  </a:lnTo>
                  <a:lnTo>
                    <a:pt y="59275" x="25593"/>
                  </a:lnTo>
                  <a:lnTo>
                    <a:pt y="60060" x="26982"/>
                  </a:lnTo>
                  <a:lnTo>
                    <a:pt y="60784" x="28430"/>
                  </a:lnTo>
                  <a:lnTo>
                    <a:pt y="61388" x="29939"/>
                  </a:lnTo>
                  <a:lnTo>
                    <a:pt y="61931" x="31509"/>
                  </a:lnTo>
                  <a:lnTo>
                    <a:pt y="62414" x="33138"/>
                  </a:lnTo>
                  <a:lnTo>
                    <a:pt y="62836" x="34768"/>
                  </a:lnTo>
                  <a:lnTo>
                    <a:pt y="63138" x="36519"/>
                  </a:lnTo>
                  <a:lnTo>
                    <a:pt y="63379" x="38269"/>
                  </a:lnTo>
                  <a:lnTo>
                    <a:pt y="63500" x="40080"/>
                  </a:lnTo>
                  <a:lnTo>
                    <a:pt y="63561" x="41891"/>
                  </a:lnTo>
                  <a:lnTo>
                    <a:pt y="63561" x="41891"/>
                  </a:lnTo>
                  <a:lnTo>
                    <a:pt y="63500" x="43943"/>
                  </a:lnTo>
                  <a:lnTo>
                    <a:pt y="63379" x="45814"/>
                  </a:lnTo>
                  <a:lnTo>
                    <a:pt y="63138" x="47444"/>
                  </a:lnTo>
                  <a:lnTo>
                    <a:pt y="62836" x="48893"/>
                  </a:lnTo>
                  <a:lnTo>
                    <a:pt y="62474" x="50160"/>
                  </a:lnTo>
                  <a:lnTo>
                    <a:pt y="62112" x="51368"/>
                  </a:lnTo>
                  <a:lnTo>
                    <a:pt y="61267" x="53480"/>
                  </a:lnTo>
                  <a:lnTo>
                    <a:pt y="46599" x="53480"/>
                  </a:lnTo>
                  <a:lnTo>
                    <a:pt y="47323" x="39718"/>
                  </a:lnTo>
                  <a:lnTo>
                    <a:pt y="43400" x="47022"/>
                  </a:lnTo>
                  <a:lnTo>
                    <a:pt y="43400" x="66398"/>
                  </a:lnTo>
                  <a:lnTo>
                    <a:pt y="45633" x="63983"/>
                  </a:lnTo>
                  <a:lnTo>
                    <a:pt y="45633" x="63983"/>
                  </a:lnTo>
                  <a:lnTo>
                    <a:pt y="45995" x="63621"/>
                  </a:lnTo>
                  <a:lnTo>
                    <a:pt y="46297" x="63379"/>
                  </a:lnTo>
                  <a:lnTo>
                    <a:pt y="46659" x="63198"/>
                  </a:lnTo>
                  <a:lnTo>
                    <a:pt y="47142" x="63078"/>
                  </a:lnTo>
                  <a:lnTo>
                    <a:pt y="47142" x="63078"/>
                  </a:lnTo>
                  <a:lnTo>
                    <a:pt y="49255" x="62957"/>
                  </a:lnTo>
                  <a:lnTo>
                    <a:pt y="51488" x="62897"/>
                  </a:lnTo>
                  <a:lnTo>
                    <a:pt y="62655" x="6289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58" id="158"/>
            <p:cNvSpPr/>
            <p:nvPr/>
          </p:nvSpPr>
          <p:spPr>
            <a:xfrm>
              <a:off y="1685725" x="5530275"/>
              <a:ext cy="1614700" cx="602125"/>
            </a:xfrm>
            <a:custGeom>
              <a:pathLst>
                <a:path extrusionOk="0" h="64588" w="24085">
                  <a:moveTo>
                    <a:pt y="1" x="6882"/>
                  </a:moveTo>
                  <a:lnTo>
                    <a:pt y="3320" x="1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close/>
                </a:path>
              </a:pathLst>
            </a:custGeom>
            <a:solidFill>
              <a:srgbClr val="49A942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59" id="159"/>
            <p:cNvSpPr/>
            <p:nvPr/>
          </p:nvSpPr>
          <p:spPr>
            <a:xfrm>
              <a:off y="1685725" x="5530275"/>
              <a:ext cy="1614700" cx="602125"/>
            </a:xfrm>
            <a:custGeom>
              <a:pathLst>
                <a:path extrusionOk="0" h="64588" w="24085" fill="none">
                  <a:moveTo>
                    <a:pt y="62112" x="19437"/>
                  </a:moveTo>
                  <a:lnTo>
                    <a:pt y="62112" x="19437"/>
                  </a:lnTo>
                  <a:lnTo>
                    <a:pt y="61991" x="18411"/>
                  </a:lnTo>
                  <a:lnTo>
                    <a:pt y="61810" x="17566"/>
                  </a:lnTo>
                  <a:lnTo>
                    <a:pt y="61690" x="17264"/>
                  </a:lnTo>
                  <a:lnTo>
                    <a:pt y="61569" x="16962"/>
                  </a:lnTo>
                  <a:lnTo>
                    <a:pt y="61388" x="16660"/>
                  </a:lnTo>
                  <a:lnTo>
                    <a:pt y="61146" x="16479"/>
                  </a:lnTo>
                  <a:lnTo>
                    <a:pt y="60905" x="16298"/>
                  </a:lnTo>
                  <a:lnTo>
                    <a:pt y="60603" x="16117"/>
                  </a:lnTo>
                  <a:lnTo>
                    <a:pt y="60301" x="15997"/>
                  </a:lnTo>
                  <a:lnTo>
                    <a:pt y="59879" x="15936"/>
                  </a:lnTo>
                  <a:lnTo>
                    <a:pt y="58973" x="15815"/>
                  </a:lnTo>
                  <a:lnTo>
                    <a:pt y="57766" x="15755"/>
                  </a:lnTo>
                  <a:lnTo>
                    <a:pt y="56740" x="15755"/>
                  </a:lnTo>
                  <a:lnTo>
                    <a:pt y="5976" x="15755"/>
                  </a:lnTo>
                  <a:lnTo>
                    <a:pt y="5976" x="15755"/>
                  </a:lnTo>
                  <a:lnTo>
                    <a:pt y="5433" x="15815"/>
                  </a:lnTo>
                  <a:lnTo>
                    <a:pt y="5433" x="15815"/>
                  </a:lnTo>
                  <a:lnTo>
                    <a:pt y="4347" x="15997"/>
                  </a:lnTo>
                  <a:lnTo>
                    <a:pt y="3441" x="16238"/>
                  </a:lnTo>
                  <a:lnTo>
                    <a:pt y="2717" x="16540"/>
                  </a:lnTo>
                  <a:lnTo>
                    <a:pt y="2113" x="16962"/>
                  </a:lnTo>
                  <a:lnTo>
                    <a:pt y="1630" x="17506"/>
                  </a:lnTo>
                  <a:lnTo>
                    <a:pt y="1087" x="18170"/>
                  </a:lnTo>
                  <a:lnTo>
                    <a:pt y="604" x="18954"/>
                  </a:lnTo>
                  <a:lnTo>
                    <a:pt y="1" x="19920"/>
                  </a:lnTo>
                  <a:lnTo>
                    <a:pt y="1" x="6882"/>
                  </a:lnTo>
                  <a:lnTo>
                    <a:pt y="3320" x="1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3320" x="7003"/>
                  </a:lnTo>
                  <a:lnTo>
                    <a:pt y="56740" x="7003"/>
                  </a:lnTo>
                  <a:lnTo>
                    <a:pt y="59758" x="7003"/>
                  </a:lnTo>
                  <a:lnTo>
                    <a:pt y="59758" x="7003"/>
                  </a:lnTo>
                  <a:lnTo>
                    <a:pt y="60362" x="7003"/>
                  </a:lnTo>
                  <a:lnTo>
                    <a:pt y="60905" x="6942"/>
                  </a:lnTo>
                  <a:lnTo>
                    <a:pt y="61388" x="6761"/>
                  </a:lnTo>
                  <a:lnTo>
                    <a:pt y="61810" x="6580"/>
                  </a:lnTo>
                  <a:lnTo>
                    <a:pt y="62354" x="6218"/>
                  </a:lnTo>
                  <a:lnTo>
                    <a:pt y="62957" x="5795"/>
                  </a:lnTo>
                  <a:lnTo>
                    <a:pt y="64587" x="4528"/>
                  </a:lnTo>
                  <a:lnTo>
                    <a:pt y="64587" x="20705"/>
                  </a:lnTo>
                  <a:lnTo>
                    <a:pt y="62595" x="24085"/>
                  </a:lnTo>
                  <a:lnTo>
                    <a:pt y="62595" x="24085"/>
                  </a:lnTo>
                  <a:lnTo>
                    <a:pt y="62354" x="21731"/>
                  </a:lnTo>
                  <a:lnTo>
                    <a:pt y="62112" x="19437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60" id="160"/>
            <p:cNvSpPr/>
            <p:nvPr/>
          </p:nvSpPr>
          <p:spPr>
            <a:xfrm>
              <a:off y="2253125" x="6148975"/>
              <a:ext cy="1091050" cx="947700"/>
            </a:xfrm>
            <a:custGeom>
              <a:pathLst>
                <a:path extrusionOk="0" h="43642" w="37908">
                  <a:moveTo>
                    <a:pt y="3018" x="18230"/>
                  </a:moveTo>
                  <a:lnTo>
                    <a:pt y="3079" x="19135"/>
                  </a:lnTo>
                  <a:lnTo>
                    <a:pt y="3199" x="19980"/>
                  </a:lnTo>
                  <a:lnTo>
                    <a:pt y="3441" x="20886"/>
                  </a:lnTo>
                  <a:lnTo>
                    <a:pt y="3682" x="21671"/>
                  </a:lnTo>
                  <a:lnTo>
                    <a:pt y="4105" x="22455"/>
                  </a:lnTo>
                  <a:lnTo>
                    <a:pt y="4527" x="23180"/>
                  </a:lnTo>
                  <a:lnTo>
                    <a:pt y="5010" x="23904"/>
                  </a:lnTo>
                  <a:lnTo>
                    <a:pt y="5554" x="24568"/>
                  </a:lnTo>
                  <a:lnTo>
                    <a:pt y="6097" x="25111"/>
                  </a:lnTo>
                  <a:lnTo>
                    <a:pt y="6761" x="25654"/>
                  </a:lnTo>
                  <a:lnTo>
                    <a:pt y="7364" x="26077"/>
                  </a:lnTo>
                  <a:lnTo>
                    <a:pt y="8028" x="26499"/>
                  </a:lnTo>
                  <a:lnTo>
                    <a:pt y="8753" x="26801"/>
                  </a:lnTo>
                  <a:lnTo>
                    <a:pt y="9417" x="26982"/>
                  </a:lnTo>
                  <a:lnTo>
                    <a:pt y="10141" x="27163"/>
                  </a:lnTo>
                  <a:lnTo>
                    <a:pt y="10805" x="27224"/>
                  </a:lnTo>
                  <a:lnTo>
                    <a:pt y="11228" x="27163"/>
                  </a:lnTo>
                  <a:lnTo>
                    <a:pt y="11650" x="27043"/>
                  </a:lnTo>
                  <a:lnTo>
                    <a:pt y="11952" x="26801"/>
                  </a:lnTo>
                  <a:lnTo>
                    <a:pt y="12254" x="26499"/>
                  </a:lnTo>
                  <a:lnTo>
                    <a:pt y="12555" x="26137"/>
                  </a:lnTo>
                  <a:lnTo>
                    <a:pt y="12797" x="25715"/>
                  </a:lnTo>
                  <a:lnTo>
                    <a:pt y="13280" x="24568"/>
                  </a:lnTo>
                  <a:lnTo>
                    <a:pt y="20402" x="8089"/>
                  </a:lnTo>
                  <a:lnTo>
                    <a:pt y="17988" x="7908"/>
                  </a:lnTo>
                  <a:lnTo>
                    <a:pt y="16781" x="7787"/>
                  </a:lnTo>
                  <a:lnTo>
                    <a:pt y="15634" x="7787"/>
                  </a:lnTo>
                  <a:lnTo>
                    <a:pt y="14728" x="7787"/>
                  </a:lnTo>
                  <a:lnTo>
                    <a:pt y="13883" x="7848"/>
                  </a:lnTo>
                  <a:lnTo>
                    <a:pt y="13038" x="7969"/>
                  </a:lnTo>
                  <a:lnTo>
                    <a:pt y="12254" x="8089"/>
                  </a:lnTo>
                  <a:lnTo>
                    <a:pt y="11529" x="8270"/>
                  </a:lnTo>
                  <a:lnTo>
                    <a:pt y="10805" x="8451"/>
                  </a:lnTo>
                  <a:lnTo>
                    <a:pt y="10141" x="8633"/>
                  </a:lnTo>
                  <a:lnTo>
                    <a:pt y="9537" x="8934"/>
                  </a:lnTo>
                  <a:lnTo>
                    <a:pt y="8934" x="9176"/>
                  </a:lnTo>
                  <a:lnTo>
                    <a:pt y="8330" x="9478"/>
                  </a:lnTo>
                  <a:lnTo>
                    <a:pt y="7304" x="10142"/>
                  </a:lnTo>
                  <a:lnTo>
                    <a:pt y="6399" x="10866"/>
                  </a:lnTo>
                  <a:lnTo>
                    <a:pt y="5614" x="11651"/>
                  </a:lnTo>
                  <a:lnTo>
                    <a:pt y="4950" x="12435"/>
                  </a:lnTo>
                  <a:lnTo>
                    <a:pt y="4407" x="13341"/>
                  </a:lnTo>
                  <a:lnTo>
                    <a:pt y="3984" x="14186"/>
                  </a:lnTo>
                  <a:lnTo>
                    <a:pt y="3622" x="15031"/>
                  </a:lnTo>
                  <a:lnTo>
                    <a:pt y="3320" x="15876"/>
                  </a:lnTo>
                  <a:lnTo>
                    <a:pt y="3139" x="16721"/>
                  </a:lnTo>
                  <a:lnTo>
                    <a:pt y="3018" x="17506"/>
                  </a:lnTo>
                  <a:close/>
                  <a:moveTo>
                    <a:pt y="0" x="20765"/>
                  </a:moveTo>
                  <a:lnTo>
                    <a:pt y="61" x="19860"/>
                  </a:lnTo>
                  <a:lnTo>
                    <a:pt y="121" x="18954"/>
                  </a:lnTo>
                  <a:lnTo>
                    <a:pt y="181" x="18109"/>
                  </a:lnTo>
                  <a:lnTo>
                    <a:pt y="363" x="17204"/>
                  </a:lnTo>
                  <a:lnTo>
                    <a:pt y="544" x="16298"/>
                  </a:lnTo>
                  <a:lnTo>
                    <a:pt y="725" x="15393"/>
                  </a:lnTo>
                  <a:lnTo>
                    <a:pt y="1026" x="14488"/>
                  </a:lnTo>
                  <a:lnTo>
                    <a:pt y="1328" x="13582"/>
                  </a:lnTo>
                  <a:lnTo>
                    <a:pt y="1630" x="12677"/>
                  </a:lnTo>
                  <a:lnTo>
                    <a:pt y="2053" x="11771"/>
                  </a:lnTo>
                  <a:lnTo>
                    <a:pt y="2475" x="10926"/>
                  </a:lnTo>
                  <a:lnTo>
                    <a:pt y="2958" x="10081"/>
                  </a:lnTo>
                  <a:lnTo>
                    <a:pt y="3441" x="9236"/>
                  </a:lnTo>
                  <a:lnTo>
                    <a:pt y="3984" x="8451"/>
                  </a:lnTo>
                  <a:lnTo>
                    <a:pt y="4588" x="7667"/>
                  </a:lnTo>
                  <a:lnTo>
                    <a:pt y="5191" x="6882"/>
                  </a:lnTo>
                  <a:lnTo>
                    <a:pt y="5916" x="6158"/>
                  </a:lnTo>
                  <a:lnTo>
                    <a:pt y="6580" x="5433"/>
                  </a:lnTo>
                  <a:lnTo>
                    <a:pt y="7364" x="4769"/>
                  </a:lnTo>
                  <a:lnTo>
                    <a:pt y="8149" x="4105"/>
                  </a:lnTo>
                  <a:lnTo>
                    <a:pt y="8994" x="3502"/>
                  </a:lnTo>
                  <a:lnTo>
                    <a:pt y="9900" x="2898"/>
                  </a:lnTo>
                  <a:lnTo>
                    <a:pt y="10805" x="2415"/>
                  </a:lnTo>
                  <a:lnTo>
                    <a:pt y="11771" x="1932"/>
                  </a:lnTo>
                  <a:lnTo>
                    <a:pt y="12737" x="1510"/>
                  </a:lnTo>
                  <a:lnTo>
                    <a:pt y="13823" x="1087"/>
                  </a:lnTo>
                  <a:lnTo>
                    <a:pt y="14910" x="786"/>
                  </a:lnTo>
                  <a:lnTo>
                    <a:pt y="15996" x="484"/>
                  </a:lnTo>
                  <a:lnTo>
                    <a:pt y="17203" x="303"/>
                  </a:lnTo>
                  <a:lnTo>
                    <a:pt y="18411" x="122"/>
                  </a:lnTo>
                  <a:lnTo>
                    <a:pt y="19678" x="1"/>
                  </a:lnTo>
                  <a:lnTo>
                    <a:pt y="20946" x="1"/>
                  </a:lnTo>
                  <a:lnTo>
                    <a:pt y="22274" x="1"/>
                  </a:lnTo>
                  <a:lnTo>
                    <a:pt y="23541" x="122"/>
                  </a:lnTo>
                  <a:lnTo>
                    <a:pt y="24869" x="303"/>
                  </a:lnTo>
                  <a:lnTo>
                    <a:pt y="26197" x="544"/>
                  </a:lnTo>
                  <a:lnTo>
                    <a:pt y="27525" x="846"/>
                  </a:lnTo>
                  <a:lnTo>
                    <a:pt y="28793" x="1208"/>
                  </a:lnTo>
                  <a:lnTo>
                    <a:pt y="30121" x="1691"/>
                  </a:lnTo>
                  <a:lnTo>
                    <a:pt y="31388" x="2174"/>
                  </a:lnTo>
                  <a:lnTo>
                    <a:pt y="32656" x="2778"/>
                  </a:lnTo>
                  <a:lnTo>
                    <a:pt y="33863" x="3502"/>
                  </a:lnTo>
                  <a:lnTo>
                    <a:pt y="35010" x="4226"/>
                  </a:lnTo>
                  <a:lnTo>
                    <a:pt y="36157" x="5071"/>
                  </a:lnTo>
                  <a:lnTo>
                    <a:pt y="37243" x="5977"/>
                  </a:lnTo>
                  <a:lnTo>
                    <a:pt y="38269" x="7003"/>
                  </a:lnTo>
                  <a:lnTo>
                    <a:pt y="39235" x="8089"/>
                  </a:lnTo>
                  <a:lnTo>
                    <a:pt y="40080" x="9236"/>
                  </a:lnTo>
                  <a:lnTo>
                    <a:pt y="40684" x="10081"/>
                  </a:lnTo>
                  <a:lnTo>
                    <a:pt y="41227" x="10987"/>
                  </a:lnTo>
                  <a:lnTo>
                    <a:pt y="41650" x="11832"/>
                  </a:lnTo>
                  <a:lnTo>
                    <a:pt y="42072" x="12677"/>
                  </a:lnTo>
                  <a:lnTo>
                    <a:pt y="42374" x="13522"/>
                  </a:lnTo>
                  <a:lnTo>
                    <a:pt y="42676" x="14307"/>
                  </a:lnTo>
                  <a:lnTo>
                    <a:pt y="42917" x="15152"/>
                  </a:lnTo>
                  <a:lnTo>
                    <a:pt y="43098" x="15936"/>
                  </a:lnTo>
                  <a:lnTo>
                    <a:pt y="43400" x="17445"/>
                  </a:lnTo>
                  <a:lnTo>
                    <a:pt y="43581" x="18834"/>
                  </a:lnTo>
                  <a:lnTo>
                    <a:pt y="43641" x="20162"/>
                  </a:lnTo>
                  <a:lnTo>
                    <a:pt y="43641" x="22335"/>
                  </a:lnTo>
                  <a:lnTo>
                    <a:pt y="43581" x="23421"/>
                  </a:lnTo>
                  <a:lnTo>
                    <a:pt y="43460" x="24508"/>
                  </a:lnTo>
                  <a:lnTo>
                    <a:pt y="43279" x="25594"/>
                  </a:lnTo>
                  <a:lnTo>
                    <a:pt y="43038" x="26741"/>
                  </a:lnTo>
                  <a:lnTo>
                    <a:pt y="42736" x="27827"/>
                  </a:lnTo>
                  <a:lnTo>
                    <a:pt y="42374" x="28974"/>
                  </a:lnTo>
                  <a:lnTo>
                    <a:pt y="41891" x="30121"/>
                  </a:lnTo>
                  <a:lnTo>
                    <a:pt y="41529" x="30845"/>
                  </a:lnTo>
                  <a:lnTo>
                    <a:pt y="41106" x="31570"/>
                  </a:lnTo>
                  <a:lnTo>
                    <a:pt y="40261" x="33079"/>
                  </a:lnTo>
                  <a:lnTo>
                    <a:pt y="35734" x="37908"/>
                  </a:lnTo>
                  <a:lnTo>
                    <a:pt y="36881" x="35493"/>
                  </a:lnTo>
                  <a:lnTo>
                    <a:pt y="37424" x="34286"/>
                  </a:lnTo>
                  <a:lnTo>
                    <a:pt y="37907" x="32958"/>
                  </a:lnTo>
                  <a:lnTo>
                    <a:pt y="38330" x="31570"/>
                  </a:lnTo>
                  <a:lnTo>
                    <a:pt y="38632" x="30061"/>
                  </a:lnTo>
                  <a:lnTo>
                    <a:pt y="38813" x="28491"/>
                  </a:lnTo>
                  <a:lnTo>
                    <a:pt y="38873" x="27707"/>
                  </a:lnTo>
                  <a:lnTo>
                    <a:pt y="38933" x="26801"/>
                  </a:lnTo>
                  <a:lnTo>
                    <a:pt y="38873" x="26017"/>
                  </a:lnTo>
                  <a:lnTo>
                    <a:pt y="38813" x="25232"/>
                  </a:lnTo>
                  <a:lnTo>
                    <a:pt y="38752" x="24447"/>
                  </a:lnTo>
                  <a:lnTo>
                    <a:pt y="38632" x="23662"/>
                  </a:lnTo>
                  <a:lnTo>
                    <a:pt y="38450" x="22878"/>
                  </a:lnTo>
                  <a:lnTo>
                    <a:pt y="38209" x="22093"/>
                  </a:lnTo>
                  <a:lnTo>
                    <a:pt y="37968" x="21369"/>
                  </a:lnTo>
                  <a:lnTo>
                    <a:pt y="37666" x="20584"/>
                  </a:lnTo>
                  <a:lnTo>
                    <a:pt y="37364" x="19860"/>
                  </a:lnTo>
                  <a:lnTo>
                    <a:pt y="37002" x="19135"/>
                  </a:lnTo>
                  <a:lnTo>
                    <a:pt y="36640" x="18411"/>
                  </a:lnTo>
                  <a:lnTo>
                    <a:pt y="36157" x="17747"/>
                  </a:lnTo>
                  <a:lnTo>
                    <a:pt y="35734" x="17023"/>
                  </a:lnTo>
                  <a:lnTo>
                    <a:pt y="35251" x="16359"/>
                  </a:lnTo>
                  <a:lnTo>
                    <a:pt y="34708" x="15755"/>
                  </a:lnTo>
                  <a:lnTo>
                    <a:pt y="34104" x="15091"/>
                  </a:lnTo>
                  <a:lnTo>
                    <a:pt y="33501" x="14488"/>
                  </a:lnTo>
                  <a:lnTo>
                    <a:pt y="32897" x="13884"/>
                  </a:lnTo>
                  <a:lnTo>
                    <a:pt y="32233" x="13341"/>
                  </a:lnTo>
                  <a:lnTo>
                    <a:pt y="31509" x="12797"/>
                  </a:lnTo>
                  <a:lnTo>
                    <a:pt y="30785" x="12254"/>
                  </a:lnTo>
                  <a:lnTo>
                    <a:pt y="30000" x="11771"/>
                  </a:lnTo>
                  <a:lnTo>
                    <a:pt y="29215" x="11288"/>
                  </a:lnTo>
                  <a:lnTo>
                    <a:pt y="28370" x="10806"/>
                  </a:lnTo>
                  <a:lnTo>
                    <a:pt y="27525" x="10383"/>
                  </a:lnTo>
                  <a:lnTo>
                    <a:pt y="26620" x="9960"/>
                  </a:lnTo>
                  <a:lnTo>
                    <a:pt y="25714" x="9598"/>
                  </a:lnTo>
                  <a:lnTo>
                    <a:pt y="24748" x="9236"/>
                  </a:lnTo>
                  <a:lnTo>
                    <a:pt y="23783" x="8934"/>
                  </a:lnTo>
                  <a:lnTo>
                    <a:pt y="22817" x="8633"/>
                  </a:lnTo>
                  <a:lnTo>
                    <a:pt y="21730" x="8391"/>
                  </a:lnTo>
                  <a:lnTo>
                    <a:pt y="20704" x="8150"/>
                  </a:lnTo>
                  <a:lnTo>
                    <a:pt y="20161" x="15152"/>
                  </a:lnTo>
                  <a:lnTo>
                    <a:pt y="11529" x="36459"/>
                  </a:lnTo>
                  <a:lnTo>
                    <a:pt y="10684" x="36157"/>
                  </a:lnTo>
                  <a:lnTo>
                    <a:pt y="9658" x="35795"/>
                  </a:lnTo>
                  <a:lnTo>
                    <a:pt y="8572" x="35373"/>
                  </a:lnTo>
                  <a:lnTo>
                    <a:pt y="7364" x="34709"/>
                  </a:lnTo>
                  <a:lnTo>
                    <a:pt y="6761" x="34346"/>
                  </a:lnTo>
                  <a:lnTo>
                    <a:pt y="6157" x="33924"/>
                  </a:lnTo>
                  <a:lnTo>
                    <a:pt y="5554" x="33441"/>
                  </a:lnTo>
                  <a:lnTo>
                    <a:pt y="4950" x="32898"/>
                  </a:lnTo>
                  <a:lnTo>
                    <a:pt y="4286" x="32294"/>
                  </a:lnTo>
                  <a:lnTo>
                    <a:pt y="3682" x="31630"/>
                  </a:lnTo>
                  <a:lnTo>
                    <a:pt y="3139" x="30906"/>
                  </a:lnTo>
                  <a:lnTo>
                    <a:pt y="2536" x="30121"/>
                  </a:lnTo>
                  <a:lnTo>
                    <a:pt y="1932" x="29035"/>
                  </a:lnTo>
                  <a:lnTo>
                    <a:pt y="1449" x="27948"/>
                  </a:lnTo>
                  <a:lnTo>
                    <a:pt y="966" x="26801"/>
                  </a:lnTo>
                  <a:lnTo>
                    <a:pt y="664" x="25654"/>
                  </a:lnTo>
                  <a:lnTo>
                    <a:pt y="363" x="24447"/>
                  </a:lnTo>
                  <a:lnTo>
                    <a:pt y="181" x="23240"/>
                  </a:lnTo>
                  <a:lnTo>
                    <a:pt y="61" x="21972"/>
                  </a:lnTo>
                  <a:lnTo>
                    <a:pt y="0" x="20765"/>
                  </a:lnTo>
                  <a:close/>
                </a:path>
              </a:pathLst>
            </a:custGeom>
            <a:solidFill>
              <a:srgbClr val="ED174F"/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61" id="161"/>
            <p:cNvSpPr/>
            <p:nvPr/>
          </p:nvSpPr>
          <p:spPr>
            <a:xfrm>
              <a:off y="2328575" x="6343650"/>
              <a:ext cy="434625" cx="485925"/>
            </a:xfrm>
            <a:custGeom>
              <a:pathLst>
                <a:path extrusionOk="0" h="17385" w="19437" fill="none">
                  <a:moveTo>
                    <a:pt y="10262" x="16781"/>
                  </a:moveTo>
                  <a:lnTo>
                    <a:pt y="10262" x="16781"/>
                  </a:lnTo>
                  <a:lnTo>
                    <a:pt y="9779" x="17928"/>
                  </a:lnTo>
                  <a:lnTo>
                    <a:pt y="9537" x="18350"/>
                  </a:lnTo>
                  <a:lnTo>
                    <a:pt y="9236" x="18712"/>
                  </a:lnTo>
                  <a:lnTo>
                    <a:pt y="8934" x="19014"/>
                  </a:lnTo>
                  <a:lnTo>
                    <a:pt y="8632" x="19256"/>
                  </a:lnTo>
                  <a:lnTo>
                    <a:pt y="8210" x="19376"/>
                  </a:lnTo>
                  <a:lnTo>
                    <a:pt y="7787" x="19437"/>
                  </a:lnTo>
                  <a:lnTo>
                    <a:pt y="7787" x="19437"/>
                  </a:lnTo>
                  <a:lnTo>
                    <a:pt y="7123" x="19376"/>
                  </a:lnTo>
                  <a:lnTo>
                    <a:pt y="6399" x="19195"/>
                  </a:lnTo>
                  <a:lnTo>
                    <a:pt y="5735" x="19014"/>
                  </a:lnTo>
                  <a:lnTo>
                    <a:pt y="5010" x="18712"/>
                  </a:lnTo>
                  <a:lnTo>
                    <a:pt y="4346" x="18290"/>
                  </a:lnTo>
                  <a:lnTo>
                    <a:pt y="3743" x="17867"/>
                  </a:lnTo>
                  <a:lnTo>
                    <a:pt y="3079" x="17324"/>
                  </a:lnTo>
                  <a:lnTo>
                    <a:pt y="2536" x="16781"/>
                  </a:lnTo>
                  <a:lnTo>
                    <a:pt y="1992" x="16117"/>
                  </a:lnTo>
                  <a:lnTo>
                    <a:pt y="1509" x="15393"/>
                  </a:lnTo>
                  <a:lnTo>
                    <a:pt y="1087" x="14668"/>
                  </a:lnTo>
                  <a:lnTo>
                    <a:pt y="664" x="13884"/>
                  </a:lnTo>
                  <a:lnTo>
                    <a:pt y="423" x="13099"/>
                  </a:lnTo>
                  <a:lnTo>
                    <a:pt y="181" x="12193"/>
                  </a:lnTo>
                  <a:lnTo>
                    <a:pt y="61" x="11348"/>
                  </a:lnTo>
                  <a:lnTo>
                    <a:pt y="0" x="10443"/>
                  </a:lnTo>
                  <a:lnTo>
                    <a:pt y="0" x="10443"/>
                  </a:lnTo>
                  <a:lnTo>
                    <a:pt y="0" x="9719"/>
                  </a:lnTo>
                  <a:lnTo>
                    <a:pt y="121" x="8934"/>
                  </a:lnTo>
                  <a:lnTo>
                    <a:pt y="302" x="8089"/>
                  </a:lnTo>
                  <a:lnTo>
                    <a:pt y="604" x="7244"/>
                  </a:lnTo>
                  <a:lnTo>
                    <a:pt y="966" x="6399"/>
                  </a:lnTo>
                  <a:lnTo>
                    <a:pt y="1389" x="5554"/>
                  </a:lnTo>
                  <a:lnTo>
                    <a:pt y="1932" x="4648"/>
                  </a:lnTo>
                  <a:lnTo>
                    <a:pt y="2596" x="3864"/>
                  </a:lnTo>
                  <a:lnTo>
                    <a:pt y="3381" x="3079"/>
                  </a:lnTo>
                  <a:lnTo>
                    <a:pt y="4286" x="2355"/>
                  </a:lnTo>
                  <a:lnTo>
                    <a:pt y="5312" x="1691"/>
                  </a:lnTo>
                  <a:lnTo>
                    <a:pt y="5916" x="1389"/>
                  </a:lnTo>
                  <a:lnTo>
                    <a:pt y="6519" x="1147"/>
                  </a:lnTo>
                  <a:lnTo>
                    <a:pt y="7123" x="846"/>
                  </a:lnTo>
                  <a:lnTo>
                    <a:pt y="7787" x="664"/>
                  </a:lnTo>
                  <a:lnTo>
                    <a:pt y="8511" x="483"/>
                  </a:lnTo>
                  <a:lnTo>
                    <a:pt y="9236" x="302"/>
                  </a:lnTo>
                  <a:lnTo>
                    <a:pt y="10020" x="182"/>
                  </a:lnTo>
                  <a:lnTo>
                    <a:pt y="10865" x="61"/>
                  </a:lnTo>
                  <a:lnTo>
                    <a:pt y="11710" x="0"/>
                  </a:lnTo>
                  <a:lnTo>
                    <a:pt y="12616" x="0"/>
                  </a:lnTo>
                  <a:lnTo>
                    <a:pt y="12616" x="0"/>
                  </a:lnTo>
                  <a:lnTo>
                    <a:pt y="13763" x="0"/>
                  </a:lnTo>
                  <a:lnTo>
                    <a:pt y="14970" x="121"/>
                  </a:lnTo>
                  <a:lnTo>
                    <a:pt y="17384" x="302"/>
                  </a:lnTo>
                  <a:lnTo>
                    <a:pt y="10262" x="16781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62" id="162"/>
            <p:cNvSpPr/>
            <p:nvPr/>
          </p:nvSpPr>
          <p:spPr>
            <a:xfrm>
              <a:off y="2253125" x="6148975"/>
              <a:ext cy="1091050" cx="947700"/>
            </a:xfrm>
            <a:custGeom>
              <a:pathLst>
                <a:path extrusionOk="0" h="43642" w="37908" fill="none">
                  <a:moveTo>
                    <a:pt y="40261" x="33079"/>
                  </a:moveTo>
                  <a:lnTo>
                    <a:pt y="40261" x="33079"/>
                  </a:lnTo>
                  <a:lnTo>
                    <a:pt y="41106" x="31570"/>
                  </a:lnTo>
                  <a:lnTo>
                    <a:pt y="41529" x="30845"/>
                  </a:lnTo>
                  <a:lnTo>
                    <a:pt y="41891" x="30121"/>
                  </a:lnTo>
                  <a:lnTo>
                    <a:pt y="41891" x="30121"/>
                  </a:lnTo>
                  <a:lnTo>
                    <a:pt y="42374" x="28974"/>
                  </a:lnTo>
                  <a:lnTo>
                    <a:pt y="42736" x="27827"/>
                  </a:lnTo>
                  <a:lnTo>
                    <a:pt y="43038" x="26741"/>
                  </a:lnTo>
                  <a:lnTo>
                    <a:pt y="43279" x="25594"/>
                  </a:lnTo>
                  <a:lnTo>
                    <a:pt y="43460" x="24508"/>
                  </a:lnTo>
                  <a:lnTo>
                    <a:pt y="43581" x="23421"/>
                  </a:lnTo>
                  <a:lnTo>
                    <a:pt y="43641" x="22335"/>
                  </a:lnTo>
                  <a:lnTo>
                    <a:pt y="43641" x="21308"/>
                  </a:lnTo>
                  <a:lnTo>
                    <a:pt y="43641" x="21308"/>
                  </a:lnTo>
                  <a:lnTo>
                    <a:pt y="43641" x="20162"/>
                  </a:lnTo>
                  <a:lnTo>
                    <a:pt y="43581" x="18834"/>
                  </a:lnTo>
                  <a:lnTo>
                    <a:pt y="43400" x="17445"/>
                  </a:lnTo>
                  <a:lnTo>
                    <a:pt y="43098" x="15936"/>
                  </a:lnTo>
                  <a:lnTo>
                    <a:pt y="42917" x="15152"/>
                  </a:lnTo>
                  <a:lnTo>
                    <a:pt y="42676" x="14307"/>
                  </a:lnTo>
                  <a:lnTo>
                    <a:pt y="42374" x="13522"/>
                  </a:lnTo>
                  <a:lnTo>
                    <a:pt y="42072" x="12677"/>
                  </a:lnTo>
                  <a:lnTo>
                    <a:pt y="41650" x="11832"/>
                  </a:lnTo>
                  <a:lnTo>
                    <a:pt y="41227" x="10987"/>
                  </a:lnTo>
                  <a:lnTo>
                    <a:pt y="40684" x="10081"/>
                  </a:lnTo>
                  <a:lnTo>
                    <a:pt y="40080" x="9236"/>
                  </a:lnTo>
                  <a:lnTo>
                    <a:pt y="40080" x="9236"/>
                  </a:lnTo>
                  <a:lnTo>
                    <a:pt y="39235" x="8089"/>
                  </a:lnTo>
                  <a:lnTo>
                    <a:pt y="38269" x="7003"/>
                  </a:lnTo>
                  <a:lnTo>
                    <a:pt y="37243" x="5977"/>
                  </a:lnTo>
                  <a:lnTo>
                    <a:pt y="36157" x="5071"/>
                  </a:lnTo>
                  <a:lnTo>
                    <a:pt y="35010" x="4226"/>
                  </a:lnTo>
                  <a:lnTo>
                    <a:pt y="33863" x="3502"/>
                  </a:lnTo>
                  <a:lnTo>
                    <a:pt y="32656" x="2778"/>
                  </a:lnTo>
                  <a:lnTo>
                    <a:pt y="31388" x="2174"/>
                  </a:lnTo>
                  <a:lnTo>
                    <a:pt y="30121" x="1691"/>
                  </a:lnTo>
                  <a:lnTo>
                    <a:pt y="28793" x="1208"/>
                  </a:lnTo>
                  <a:lnTo>
                    <a:pt y="27525" x="846"/>
                  </a:lnTo>
                  <a:lnTo>
                    <a:pt y="26197" x="544"/>
                  </a:lnTo>
                  <a:lnTo>
                    <a:pt y="24869" x="303"/>
                  </a:lnTo>
                  <a:lnTo>
                    <a:pt y="23541" x="122"/>
                  </a:lnTo>
                  <a:lnTo>
                    <a:pt y="22274" x="1"/>
                  </a:lnTo>
                  <a:lnTo>
                    <a:pt y="20946" x="1"/>
                  </a:lnTo>
                  <a:lnTo>
                    <a:pt y="20946" x="1"/>
                  </a:lnTo>
                  <a:lnTo>
                    <a:pt y="19678" x="1"/>
                  </a:lnTo>
                  <a:lnTo>
                    <a:pt y="18411" x="122"/>
                  </a:lnTo>
                  <a:lnTo>
                    <a:pt y="17203" x="303"/>
                  </a:lnTo>
                  <a:lnTo>
                    <a:pt y="15996" x="484"/>
                  </a:lnTo>
                  <a:lnTo>
                    <a:pt y="14910" x="786"/>
                  </a:lnTo>
                  <a:lnTo>
                    <a:pt y="13823" x="1087"/>
                  </a:lnTo>
                  <a:lnTo>
                    <a:pt y="12737" x="1510"/>
                  </a:lnTo>
                  <a:lnTo>
                    <a:pt y="11771" x="1932"/>
                  </a:lnTo>
                  <a:lnTo>
                    <a:pt y="10805" x="2415"/>
                  </a:lnTo>
                  <a:lnTo>
                    <a:pt y="9900" x="2898"/>
                  </a:lnTo>
                  <a:lnTo>
                    <a:pt y="8994" x="3502"/>
                  </a:lnTo>
                  <a:lnTo>
                    <a:pt y="8149" x="4105"/>
                  </a:lnTo>
                  <a:lnTo>
                    <a:pt y="7364" x="4769"/>
                  </a:lnTo>
                  <a:lnTo>
                    <a:pt y="6580" x="5433"/>
                  </a:lnTo>
                  <a:lnTo>
                    <a:pt y="5916" x="6158"/>
                  </a:lnTo>
                  <a:lnTo>
                    <a:pt y="5191" x="6882"/>
                  </a:lnTo>
                  <a:lnTo>
                    <a:pt y="4588" x="7667"/>
                  </a:lnTo>
                  <a:lnTo>
                    <a:pt y="3984" x="8451"/>
                  </a:lnTo>
                  <a:lnTo>
                    <a:pt y="3441" x="9236"/>
                  </a:lnTo>
                  <a:lnTo>
                    <a:pt y="2958" x="10081"/>
                  </a:lnTo>
                  <a:lnTo>
                    <a:pt y="2475" x="10926"/>
                  </a:lnTo>
                  <a:lnTo>
                    <a:pt y="2053" x="11771"/>
                  </a:lnTo>
                  <a:lnTo>
                    <a:pt y="1630" x="12677"/>
                  </a:lnTo>
                  <a:lnTo>
                    <a:pt y="1328" x="13582"/>
                  </a:lnTo>
                  <a:lnTo>
                    <a:pt y="1026" x="14488"/>
                  </a:lnTo>
                  <a:lnTo>
                    <a:pt y="725" x="15393"/>
                  </a:lnTo>
                  <a:lnTo>
                    <a:pt y="544" x="16298"/>
                  </a:lnTo>
                  <a:lnTo>
                    <a:pt y="363" x="17204"/>
                  </a:lnTo>
                  <a:lnTo>
                    <a:pt y="181" x="18109"/>
                  </a:lnTo>
                  <a:lnTo>
                    <a:pt y="121" x="18954"/>
                  </a:lnTo>
                  <a:lnTo>
                    <a:pt y="61" x="19860"/>
                  </a:lnTo>
                  <a:lnTo>
                    <a:pt y="0" x="20765"/>
                  </a:lnTo>
                  <a:lnTo>
                    <a:pt y="0" x="20765"/>
                  </a:lnTo>
                  <a:lnTo>
                    <a:pt y="61" x="21972"/>
                  </a:lnTo>
                  <a:lnTo>
                    <a:pt y="181" x="23240"/>
                  </a:lnTo>
                  <a:lnTo>
                    <a:pt y="363" x="24447"/>
                  </a:lnTo>
                  <a:lnTo>
                    <a:pt y="664" x="25654"/>
                  </a:lnTo>
                  <a:lnTo>
                    <a:pt y="966" x="26801"/>
                  </a:lnTo>
                  <a:lnTo>
                    <a:pt y="1449" x="27948"/>
                  </a:lnTo>
                  <a:lnTo>
                    <a:pt y="1932" x="29035"/>
                  </a:lnTo>
                  <a:lnTo>
                    <a:pt y="2536" x="30121"/>
                  </a:lnTo>
                  <a:lnTo>
                    <a:pt y="2536" x="30121"/>
                  </a:lnTo>
                  <a:lnTo>
                    <a:pt y="3139" x="30906"/>
                  </a:lnTo>
                  <a:lnTo>
                    <a:pt y="3682" x="31630"/>
                  </a:lnTo>
                  <a:lnTo>
                    <a:pt y="4286" x="32294"/>
                  </a:lnTo>
                  <a:lnTo>
                    <a:pt y="4950" x="32898"/>
                  </a:lnTo>
                  <a:lnTo>
                    <a:pt y="5554" x="33441"/>
                  </a:lnTo>
                  <a:lnTo>
                    <a:pt y="6157" x="33924"/>
                  </a:lnTo>
                  <a:lnTo>
                    <a:pt y="6761" x="34346"/>
                  </a:lnTo>
                  <a:lnTo>
                    <a:pt y="7364" x="34709"/>
                  </a:lnTo>
                  <a:lnTo>
                    <a:pt y="8572" x="35373"/>
                  </a:lnTo>
                  <a:lnTo>
                    <a:pt y="9658" x="35795"/>
                  </a:lnTo>
                  <a:lnTo>
                    <a:pt y="10684" x="36157"/>
                  </a:lnTo>
                  <a:lnTo>
                    <a:pt y="11529" x="36459"/>
                  </a:lnTo>
                  <a:lnTo>
                    <a:pt y="20161" x="15152"/>
                  </a:lnTo>
                  <a:lnTo>
                    <a:pt y="20704" x="8150"/>
                  </a:lnTo>
                  <a:lnTo>
                    <a:pt y="20704" x="8150"/>
                  </a:lnTo>
                  <a:lnTo>
                    <a:pt y="21730" x="8391"/>
                  </a:lnTo>
                  <a:lnTo>
                    <a:pt y="22817" x="8633"/>
                  </a:lnTo>
                  <a:lnTo>
                    <a:pt y="23783" x="8934"/>
                  </a:lnTo>
                  <a:lnTo>
                    <a:pt y="24748" x="9236"/>
                  </a:lnTo>
                  <a:lnTo>
                    <a:pt y="25714" x="9598"/>
                  </a:lnTo>
                  <a:lnTo>
                    <a:pt y="26620" x="9960"/>
                  </a:lnTo>
                  <a:lnTo>
                    <a:pt y="27525" x="10383"/>
                  </a:lnTo>
                  <a:lnTo>
                    <a:pt y="28370" x="10806"/>
                  </a:lnTo>
                  <a:lnTo>
                    <a:pt y="29215" x="11288"/>
                  </a:lnTo>
                  <a:lnTo>
                    <a:pt y="30000" x="11771"/>
                  </a:lnTo>
                  <a:lnTo>
                    <a:pt y="30785" x="12254"/>
                  </a:lnTo>
                  <a:lnTo>
                    <a:pt y="31509" x="12797"/>
                  </a:lnTo>
                  <a:lnTo>
                    <a:pt y="32233" x="13341"/>
                  </a:lnTo>
                  <a:lnTo>
                    <a:pt y="32897" x="13884"/>
                  </a:lnTo>
                  <a:lnTo>
                    <a:pt y="33501" x="14488"/>
                  </a:lnTo>
                  <a:lnTo>
                    <a:pt y="34104" x="15091"/>
                  </a:lnTo>
                  <a:lnTo>
                    <a:pt y="34708" x="15755"/>
                  </a:lnTo>
                  <a:lnTo>
                    <a:pt y="35251" x="16359"/>
                  </a:lnTo>
                  <a:lnTo>
                    <a:pt y="35734" x="17023"/>
                  </a:lnTo>
                  <a:lnTo>
                    <a:pt y="36157" x="17747"/>
                  </a:lnTo>
                  <a:lnTo>
                    <a:pt y="36640" x="18411"/>
                  </a:lnTo>
                  <a:lnTo>
                    <a:pt y="37002" x="19135"/>
                  </a:lnTo>
                  <a:lnTo>
                    <a:pt y="37364" x="19860"/>
                  </a:lnTo>
                  <a:lnTo>
                    <a:pt y="37666" x="20584"/>
                  </a:lnTo>
                  <a:lnTo>
                    <a:pt y="37968" x="21369"/>
                  </a:lnTo>
                  <a:lnTo>
                    <a:pt y="38209" x="22093"/>
                  </a:lnTo>
                  <a:lnTo>
                    <a:pt y="38450" x="22878"/>
                  </a:lnTo>
                  <a:lnTo>
                    <a:pt y="38632" x="23662"/>
                  </a:lnTo>
                  <a:lnTo>
                    <a:pt y="38752" x="24447"/>
                  </a:lnTo>
                  <a:lnTo>
                    <a:pt y="38813" x="25232"/>
                  </a:lnTo>
                  <a:lnTo>
                    <a:pt y="38873" x="26017"/>
                  </a:lnTo>
                  <a:lnTo>
                    <a:pt y="38933" x="26801"/>
                  </a:lnTo>
                  <a:lnTo>
                    <a:pt y="38933" x="26801"/>
                  </a:lnTo>
                  <a:lnTo>
                    <a:pt y="38873" x="27707"/>
                  </a:lnTo>
                  <a:lnTo>
                    <a:pt y="38813" x="28491"/>
                  </a:lnTo>
                  <a:lnTo>
                    <a:pt y="38632" x="30061"/>
                  </a:lnTo>
                  <a:lnTo>
                    <a:pt y="38330" x="31570"/>
                  </a:lnTo>
                  <a:lnTo>
                    <a:pt y="37907" x="32958"/>
                  </a:lnTo>
                  <a:lnTo>
                    <a:pt y="37424" x="34286"/>
                  </a:lnTo>
                  <a:lnTo>
                    <a:pt y="36881" x="35493"/>
                  </a:lnTo>
                  <a:lnTo>
                    <a:pt y="35734" x="37908"/>
                  </a:lnTo>
                  <a:lnTo>
                    <a:pt y="40261" x="33079"/>
                  </a:lnTo>
                </a:path>
              </a:pathLst>
            </a:custGeom>
            <a:noFill/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cxnSp>
        <p:nvCxnSpPr>
          <p:cNvPr name="Shape 163" id="163"/>
          <p:cNvCxnSpPr/>
          <p:nvPr/>
        </p:nvCxnSpPr>
        <p:spPr>
          <a:xfrm>
            <a:off y="1175787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lg" type="none" w="lg"/>
            <a:tailEnd len="lg" type="none" w="lg"/>
          </a:ln>
        </p:spPr>
      </p:cxnSp>
      <p:sp>
        <p:nvSpPr>
          <p:cNvPr name="Shape 164" id="164"/>
          <p:cNvSpPr/>
          <p:nvPr/>
        </p:nvSpPr>
        <p:spPr>
          <a:xfrm>
            <a:off y="6400800" x="5791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None/>
            </a:pPr>
            <a:r>
              <a:rPr lang="en"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Google Confidential and Proprietary</a:t>
            </a:r>
          </a:p>
        </p:txBody>
      </p:sp>
      <p:cxnSp>
        <p:nvCxnSpPr>
          <p:cNvPr name="Shape 165" id="165"/>
          <p:cNvCxnSpPr/>
          <p:nvPr/>
        </p:nvCxnSpPr>
        <p:spPr>
          <a:xfrm>
            <a:off y="6324600" x="457200"/>
            <a:ext cy="0" cx="82296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len="lg" type="none" w="lg"/>
            <a:tailEnd len="lg" type="none" w="lg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parator (Blue)">
  <p:cSld name="Separator (Blue)">
    <p:bg>
      <p:bgPr>
        <a:solidFill>
          <a:schemeClr val="accent1"/>
        </a:solidFill>
      </p:bgPr>
    </p:bg>
    <p:spTree>
      <p:nvGrpSpPr>
        <p:cNvPr name="Shape 166" id="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7" id="167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68" id="168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169" id="169"/>
          <p:cNvCxnSpPr/>
          <p:nvPr/>
        </p:nvCxnSpPr>
        <p:spPr>
          <a:xfrm>
            <a:off y="3382298" x="2864216"/>
            <a:ext cy="0" cx="62799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dash"/>
            <a:round/>
            <a:headEnd len="lg" type="none" w="lg"/>
            <a:tailEnd len="lg" type="none" w="lg"/>
          </a:ln>
        </p:spPr>
      </p:cxnSp>
      <p:grpSp>
        <p:nvGrpSpPr>
          <p:cNvPr name="Shape 170" id="170"/>
          <p:cNvGrpSpPr/>
          <p:nvPr/>
        </p:nvGrpSpPr>
        <p:grpSpPr>
          <a:xfrm>
            <a:off y="4361807" x="0"/>
            <a:ext cy="2491988" cx="9144308"/>
            <a:chOff y="4853348" x="17169"/>
            <a:chExt cy="2766724" cx="10133320"/>
          </a:xfrm>
        </p:grpSpPr>
        <p:sp>
          <p:nvSpPr>
            <p:cNvPr name="Shape 171" id="171"/>
            <p:cNvSpPr/>
            <p:nvPr/>
          </p:nvSpPr>
          <p:spPr>
            <a:xfrm>
              <a:off y="5793701" x="6455228"/>
              <a:ext cy="1826370" cx="1601355"/>
            </a:xfrm>
            <a:custGeom>
              <a:pathLst>
                <a:path extrusionOk="0" h="47864" w="41967">
                  <a:moveTo>
                    <a:pt y="3104" x="17507"/>
                  </a:moveTo>
                  <a:lnTo>
                    <a:pt y="3228" x="18252"/>
                  </a:lnTo>
                  <a:lnTo>
                    <a:pt y="3353" x="18873"/>
                  </a:lnTo>
                  <a:lnTo>
                    <a:pt y="3539" x="19556"/>
                  </a:lnTo>
                  <a:lnTo>
                    <a:pt y="3787" x="20177"/>
                  </a:lnTo>
                  <a:lnTo>
                    <a:pt y="4098" x="20797"/>
                  </a:lnTo>
                  <a:lnTo>
                    <a:pt y="4470" x="21356"/>
                  </a:lnTo>
                  <a:lnTo>
                    <a:pt y="4843" x="21915"/>
                  </a:lnTo>
                  <a:lnTo>
                    <a:pt y="5277" x="22474"/>
                  </a:lnTo>
                  <a:lnTo>
                    <a:pt y="5712" x="22970"/>
                  </a:lnTo>
                  <a:lnTo>
                    <a:pt y="6208" x="23467"/>
                  </a:lnTo>
                  <a:lnTo>
                    <a:pt y="6767" x="23963"/>
                  </a:lnTo>
                  <a:lnTo>
                    <a:pt y="7946" x="24833"/>
                  </a:lnTo>
                  <a:lnTo>
                    <a:pt y="9188" x="25640"/>
                  </a:lnTo>
                  <a:lnTo>
                    <a:pt y="10492" x="26322"/>
                  </a:lnTo>
                  <a:lnTo>
                    <a:pt y="11920" x="26943"/>
                  </a:lnTo>
                  <a:lnTo>
                    <a:pt y="13347" x="27440"/>
                  </a:lnTo>
                  <a:lnTo>
                    <a:pt y="14775" x="27874"/>
                  </a:lnTo>
                  <a:lnTo>
                    <a:pt y="16203" x="28185"/>
                  </a:lnTo>
                  <a:lnTo>
                    <a:pt y="17631" x="28433"/>
                  </a:lnTo>
                  <a:lnTo>
                    <a:pt y="18997" x="28557"/>
                  </a:lnTo>
                  <a:lnTo>
                    <a:pt y="20300" x="28619"/>
                  </a:lnTo>
                  <a:lnTo>
                    <a:pt y="20983" x="28619"/>
                  </a:lnTo>
                  <a:lnTo>
                    <a:pt y="21790" x="28557"/>
                  </a:lnTo>
                  <a:lnTo>
                    <a:pt y="22659" x="28433"/>
                  </a:lnTo>
                  <a:lnTo>
                    <a:pt y="23528" x="28247"/>
                  </a:lnTo>
                  <a:lnTo>
                    <a:pt y="24459" x="27937"/>
                  </a:lnTo>
                  <a:lnTo>
                    <a:pt y="25391" x="27564"/>
                  </a:lnTo>
                  <a:lnTo>
                    <a:pt y="25887" x="27254"/>
                  </a:lnTo>
                  <a:lnTo>
                    <a:pt y="26322" x="27005"/>
                  </a:lnTo>
                  <a:lnTo>
                    <a:pt y="26756" x="26633"/>
                  </a:lnTo>
                  <a:lnTo>
                    <a:pt y="27129" x="26260"/>
                  </a:lnTo>
                  <a:lnTo>
                    <a:pt y="27688" x="25640"/>
                  </a:lnTo>
                  <a:lnTo>
                    <a:pt y="28184" x="24957"/>
                  </a:lnTo>
                  <a:lnTo>
                    <a:pt y="28619" x="24212"/>
                  </a:lnTo>
                  <a:lnTo>
                    <a:pt y="28991" x="23405"/>
                  </a:lnTo>
                  <a:lnTo>
                    <a:pt y="29302" x="22536"/>
                  </a:lnTo>
                  <a:lnTo>
                    <a:pt y="29550" x="21667"/>
                  </a:lnTo>
                  <a:lnTo>
                    <a:pt y="29736" x="20797"/>
                  </a:lnTo>
                  <a:lnTo>
                    <a:pt y="29736" x="19183"/>
                  </a:lnTo>
                  <a:lnTo>
                    <a:pt y="29674" x="18438"/>
                  </a:lnTo>
                  <a:lnTo>
                    <a:pt y="29488" x="17756"/>
                  </a:lnTo>
                  <a:lnTo>
                    <a:pt y="29302" x="17073"/>
                  </a:lnTo>
                  <a:lnTo>
                    <a:pt y="29053" x="16452"/>
                  </a:lnTo>
                  <a:lnTo>
                    <a:pt y="28743" x="15831"/>
                  </a:lnTo>
                  <a:lnTo>
                    <a:pt y="28433" x="15272"/>
                  </a:lnTo>
                  <a:lnTo>
                    <a:pt y="28060" x="14652"/>
                  </a:lnTo>
                  <a:lnTo>
                    <a:pt y="27625" x="14155"/>
                  </a:lnTo>
                  <a:lnTo>
                    <a:pt y="27191" x="13596"/>
                  </a:lnTo>
                  <a:lnTo>
                    <a:pt y="26694" x="13162"/>
                  </a:lnTo>
                  <a:lnTo>
                    <a:pt y="26136" x="12665"/>
                  </a:lnTo>
                  <a:lnTo>
                    <a:pt y="25018" x="11796"/>
                  </a:lnTo>
                  <a:lnTo>
                    <a:pt y="23777" x="11051"/>
                  </a:lnTo>
                  <a:lnTo>
                    <a:pt y="22473" x="10368"/>
                  </a:lnTo>
                  <a:lnTo>
                    <a:pt y="21107" x="9809"/>
                  </a:lnTo>
                  <a:lnTo>
                    <a:pt y="19741" x="9313"/>
                  </a:lnTo>
                  <a:lnTo>
                    <a:pt y="18376" x="8878"/>
                  </a:lnTo>
                  <a:lnTo>
                    <a:pt y="16948" x="8568"/>
                  </a:lnTo>
                  <a:lnTo>
                    <a:pt y="15644" x="8382"/>
                  </a:lnTo>
                  <a:lnTo>
                    <a:pt y="14341" x="8257"/>
                  </a:lnTo>
                  <a:lnTo>
                    <a:pt y="13099" x="8195"/>
                  </a:lnTo>
                  <a:lnTo>
                    <a:pt y="12168" x="8257"/>
                  </a:lnTo>
                  <a:lnTo>
                    <a:pt y="11299" x="8320"/>
                  </a:lnTo>
                  <a:lnTo>
                    <a:pt y="10368" x="8444"/>
                  </a:lnTo>
                  <a:lnTo>
                    <a:pt y="9498" x="8630"/>
                  </a:lnTo>
                  <a:lnTo>
                    <a:pt y="8629" x="8940"/>
                  </a:lnTo>
                  <a:lnTo>
                    <a:pt y="7760" x="9251"/>
                  </a:lnTo>
                  <a:lnTo>
                    <a:pt y="6953" x="9747"/>
                  </a:lnTo>
                  <a:lnTo>
                    <a:pt y="6208" x="10244"/>
                  </a:lnTo>
                  <a:lnTo>
                    <a:pt y="5525" x="10865"/>
                  </a:lnTo>
                  <a:lnTo>
                    <a:pt y="4905" x="11548"/>
                  </a:lnTo>
                  <a:lnTo>
                    <a:pt y="4408" x="12355"/>
                  </a:lnTo>
                  <a:lnTo>
                    <a:pt y="3911" x="13162"/>
                  </a:lnTo>
                  <a:lnTo>
                    <a:pt y="3601" x="14093"/>
                  </a:lnTo>
                  <a:lnTo>
                    <a:pt y="3291" x="14962"/>
                  </a:lnTo>
                  <a:lnTo>
                    <a:pt y="3166" x="15893"/>
                  </a:lnTo>
                  <a:lnTo>
                    <a:pt y="3104" x="16824"/>
                  </a:lnTo>
                  <a:close/>
                  <a:moveTo>
                    <a:pt y="0" x="22722"/>
                  </a:moveTo>
                  <a:lnTo>
                    <a:pt y="62" x="20735"/>
                  </a:lnTo>
                  <a:lnTo>
                    <a:pt y="187" x="18687"/>
                  </a:lnTo>
                  <a:lnTo>
                    <a:pt y="311" x="17631"/>
                  </a:lnTo>
                  <a:lnTo>
                    <a:pt y="497" x="16576"/>
                  </a:lnTo>
                  <a:lnTo>
                    <a:pt y="683" x="15521"/>
                  </a:lnTo>
                  <a:lnTo>
                    <a:pt y="932" x="14465"/>
                  </a:lnTo>
                  <a:lnTo>
                    <a:pt y="1242" x="13348"/>
                  </a:lnTo>
                  <a:lnTo>
                    <a:pt y="1614" x="12293"/>
                  </a:lnTo>
                  <a:lnTo>
                    <a:pt y="1987" x="11175"/>
                  </a:lnTo>
                  <a:lnTo>
                    <a:pt y="2484" x="10120"/>
                  </a:lnTo>
                  <a:lnTo>
                    <a:pt y="3042" x="9064"/>
                  </a:lnTo>
                  <a:lnTo>
                    <a:pt y="3663" x="8009"/>
                  </a:lnTo>
                  <a:lnTo>
                    <a:pt y="4346" x="6954"/>
                  </a:lnTo>
                  <a:lnTo>
                    <a:pt y="5153" x="5961"/>
                  </a:lnTo>
                  <a:lnTo>
                    <a:pt y="5836" x="5216"/>
                  </a:lnTo>
                  <a:lnTo>
                    <a:pt y="6519" x="4533"/>
                  </a:lnTo>
                  <a:lnTo>
                    <a:pt y="7202" x="3912"/>
                  </a:lnTo>
                  <a:lnTo>
                    <a:pt y="7946" x="3353"/>
                  </a:lnTo>
                  <a:lnTo>
                    <a:pt y="8753" x="2795"/>
                  </a:lnTo>
                  <a:lnTo>
                    <a:pt y="9498" x="2298"/>
                  </a:lnTo>
                  <a:lnTo>
                    <a:pt y="10305" x="1863"/>
                  </a:lnTo>
                  <a:lnTo>
                    <a:pt y="11112" x="1429"/>
                  </a:lnTo>
                  <a:lnTo>
                    <a:pt y="11920" x="1118"/>
                  </a:lnTo>
                  <a:lnTo>
                    <a:pt y="12727" x="808"/>
                  </a:lnTo>
                  <a:lnTo>
                    <a:pt y="13596" x="560"/>
                  </a:lnTo>
                  <a:lnTo>
                    <a:pt y="14403" x="373"/>
                  </a:lnTo>
                  <a:lnTo>
                    <a:pt y="15210" x="187"/>
                  </a:lnTo>
                  <a:lnTo>
                    <a:pt y="16079" x="63"/>
                  </a:lnTo>
                  <a:lnTo>
                    <a:pt y="16886" x="1"/>
                  </a:lnTo>
                  <a:lnTo>
                    <a:pt y="17693" x="1"/>
                  </a:lnTo>
                  <a:lnTo>
                    <a:pt y="19059" x="63"/>
                  </a:lnTo>
                  <a:lnTo>
                    <a:pt y="20424" x="249"/>
                  </a:lnTo>
                  <a:lnTo>
                    <a:pt y="21728" x="560"/>
                  </a:lnTo>
                  <a:lnTo>
                    <a:pt y="23094" x="994"/>
                  </a:lnTo>
                  <a:lnTo>
                    <a:pt y="24335" x="1553"/>
                  </a:lnTo>
                  <a:lnTo>
                    <a:pt y="25577" x="2298"/>
                  </a:lnTo>
                  <a:lnTo>
                    <a:pt y="26694" x="3105"/>
                  </a:lnTo>
                  <a:lnTo>
                    <a:pt y="27750" x="4036"/>
                  </a:lnTo>
                  <a:lnTo>
                    <a:pt y="28743" x="5091"/>
                  </a:lnTo>
                  <a:lnTo>
                    <a:pt y="29240" x="5650"/>
                  </a:lnTo>
                  <a:lnTo>
                    <a:pt y="29674" x="6209"/>
                  </a:lnTo>
                  <a:lnTo>
                    <a:pt y="30047" x="6830"/>
                  </a:lnTo>
                  <a:lnTo>
                    <a:pt y="30419" x="7513"/>
                  </a:lnTo>
                  <a:lnTo>
                    <a:pt y="30792" x="8195"/>
                  </a:lnTo>
                  <a:lnTo>
                    <a:pt y="31102" x="8878"/>
                  </a:lnTo>
                  <a:lnTo>
                    <a:pt y="31412" x="9623"/>
                  </a:lnTo>
                  <a:lnTo>
                    <a:pt y="31661" x="10368"/>
                  </a:lnTo>
                  <a:lnTo>
                    <a:pt y="31847" x="11175"/>
                  </a:lnTo>
                  <a:lnTo>
                    <a:pt y="32033" x="11982"/>
                  </a:lnTo>
                  <a:lnTo>
                    <a:pt y="32219" x="12851"/>
                  </a:lnTo>
                  <a:lnTo>
                    <a:pt y="32281" x="13720"/>
                  </a:lnTo>
                  <a:lnTo>
                    <a:pt y="32343" x="14590"/>
                  </a:lnTo>
                  <a:lnTo>
                    <a:pt y="32406" x="15521"/>
                  </a:lnTo>
                  <a:lnTo>
                    <a:pt y="32343" x="16949"/>
                  </a:lnTo>
                  <a:lnTo>
                    <a:pt y="32219" x="18501"/>
                  </a:lnTo>
                  <a:lnTo>
                    <a:pt y="33026" x="18128"/>
                  </a:lnTo>
                  <a:lnTo>
                    <a:pt y="33833" x="17880"/>
                  </a:lnTo>
                  <a:lnTo>
                    <a:pt y="34765" x="17631"/>
                  </a:lnTo>
                  <a:lnTo>
                    <a:pt y="35261" x="17569"/>
                  </a:lnTo>
                  <a:lnTo>
                    <a:pt y="35820" x="17569"/>
                  </a:lnTo>
                  <a:lnTo>
                    <a:pt y="36875" x="17631"/>
                  </a:lnTo>
                  <a:lnTo>
                    <a:pt y="37806" x="17818"/>
                  </a:lnTo>
                  <a:lnTo>
                    <a:pt y="38676" x="18128"/>
                  </a:lnTo>
                  <a:lnTo>
                    <a:pt y="39483" x="18501"/>
                  </a:lnTo>
                  <a:lnTo>
                    <a:pt y="40228" x="18935"/>
                  </a:lnTo>
                  <a:lnTo>
                    <a:pt y="40910" x="19370"/>
                  </a:lnTo>
                  <a:lnTo>
                    <a:pt y="42214" x="20363"/>
                  </a:lnTo>
                  <a:lnTo>
                    <a:pt y="42338" x="18625"/>
                  </a:lnTo>
                  <a:lnTo>
                    <a:pt y="42524" x="16638"/>
                  </a:lnTo>
                  <a:lnTo>
                    <a:pt y="42773" x="14403"/>
                  </a:lnTo>
                  <a:lnTo>
                    <a:pt y="43145" x="12044"/>
                  </a:lnTo>
                  <a:lnTo>
                    <a:pt y="43394" x="10803"/>
                  </a:lnTo>
                  <a:lnTo>
                    <a:pt y="43642" x="9623"/>
                  </a:lnTo>
                  <a:lnTo>
                    <a:pt y="44014" x="8382"/>
                  </a:lnTo>
                  <a:lnTo>
                    <a:pt y="44387" x="7140"/>
                  </a:lnTo>
                  <a:lnTo>
                    <a:pt y="44821" x="5961"/>
                  </a:lnTo>
                  <a:lnTo>
                    <a:pt y="45318" x="4781"/>
                  </a:lnTo>
                  <a:lnTo>
                    <a:pt y="45877" x="3602"/>
                  </a:lnTo>
                  <a:lnTo>
                    <a:pt y="46497" x="2484"/>
                  </a:lnTo>
                  <a:lnTo>
                    <a:pt y="47180" x="1491"/>
                  </a:lnTo>
                  <a:lnTo>
                    <a:pt y="47863" x="560"/>
                  </a:lnTo>
                  <a:lnTo>
                    <a:pt y="47863" x="8257"/>
                  </a:lnTo>
                  <a:lnTo>
                    <a:pt y="47305" x="9251"/>
                  </a:lnTo>
                  <a:lnTo>
                    <a:pt y="46870" x="10120"/>
                  </a:lnTo>
                  <a:lnTo>
                    <a:pt y="46311" x="11548"/>
                  </a:lnTo>
                  <a:lnTo>
                    <a:pt y="45877" x="13100"/>
                  </a:lnTo>
                  <a:lnTo>
                    <a:pt y="45566" x="14652"/>
                  </a:lnTo>
                  <a:lnTo>
                    <a:pt y="45256" x="16204"/>
                  </a:lnTo>
                  <a:lnTo>
                    <a:pt y="45070" x="17631"/>
                  </a:lnTo>
                  <a:lnTo>
                    <a:pt y="44946" x="18935"/>
                  </a:lnTo>
                  <a:lnTo>
                    <a:pt y="44883" x="20052"/>
                  </a:lnTo>
                  <a:lnTo>
                    <a:pt y="44821" x="21418"/>
                  </a:lnTo>
                  <a:lnTo>
                    <a:pt y="44821" x="22536"/>
                  </a:lnTo>
                  <a:lnTo>
                    <a:pt y="44946" x="23529"/>
                  </a:lnTo>
                  <a:lnTo>
                    <a:pt y="46435" x="25702"/>
                  </a:lnTo>
                  <a:lnTo>
                    <a:pt y="47863" x="27564"/>
                  </a:lnTo>
                  <a:lnTo>
                    <a:pt y="47863" x="38738"/>
                  </a:lnTo>
                  <a:lnTo>
                    <a:pt y="46808" x="38180"/>
                  </a:lnTo>
                  <a:lnTo>
                    <a:pt y="45753" x="37497"/>
                  </a:lnTo>
                  <a:lnTo>
                    <a:pt y="44821" x="36752"/>
                  </a:lnTo>
                  <a:lnTo>
                    <a:pt y="43890" x="35945"/>
                  </a:lnTo>
                  <a:lnTo>
                    <a:pt y="43021" x="35014"/>
                  </a:lnTo>
                  <a:lnTo>
                    <a:pt y="42214" x="34144"/>
                  </a:lnTo>
                  <a:lnTo>
                    <a:pt y="40538" x="32158"/>
                  </a:lnTo>
                  <a:lnTo>
                    <a:pt y="37931" x="28806"/>
                  </a:lnTo>
                  <a:lnTo>
                    <a:pt y="37186" x="27999"/>
                  </a:lnTo>
                  <a:lnTo>
                    <a:pt y="36813" x="27564"/>
                  </a:lnTo>
                  <a:lnTo>
                    <a:pt y="36379" x="27192"/>
                  </a:lnTo>
                  <a:lnTo>
                    <a:pt y="35820" x="26881"/>
                  </a:lnTo>
                  <a:lnTo>
                    <a:pt y="35261" x="26571"/>
                  </a:lnTo>
                  <a:lnTo>
                    <a:pt y="34640" x="26447"/>
                  </a:lnTo>
                  <a:lnTo>
                    <a:pt y="33895" x="26385"/>
                  </a:lnTo>
                  <a:lnTo>
                    <a:pt y="33151" x="26447"/>
                  </a:lnTo>
                  <a:lnTo>
                    <a:pt y="32468" x="26571"/>
                  </a:lnTo>
                  <a:lnTo>
                    <a:pt y="31847" x="26881"/>
                  </a:lnTo>
                  <a:lnTo>
                    <a:pt y="31288" x="27192"/>
                  </a:lnTo>
                  <a:lnTo>
                    <a:pt y="30729" x="27626"/>
                  </a:lnTo>
                  <a:lnTo>
                    <a:pt y="30233" x="28061"/>
                  </a:lnTo>
                  <a:lnTo>
                    <a:pt y="29302" x="28992"/>
                  </a:lnTo>
                  <a:lnTo>
                    <a:pt y="28122" x="30420"/>
                  </a:lnTo>
                  <a:lnTo>
                    <a:pt y="26881" x="31848"/>
                  </a:lnTo>
                  <a:lnTo>
                    <a:pt y="26260" x="32530"/>
                  </a:lnTo>
                  <a:lnTo>
                    <a:pt y="25577" x="33213"/>
                  </a:lnTo>
                  <a:lnTo>
                    <a:pt y="24832" x="33834"/>
                  </a:lnTo>
                  <a:lnTo>
                    <a:pt y="24087" x="34393"/>
                  </a:lnTo>
                  <a:lnTo>
                    <a:pt y="23280" x="34889"/>
                  </a:lnTo>
                  <a:lnTo>
                    <a:pt y="22473" x="35386"/>
                  </a:lnTo>
                  <a:lnTo>
                    <a:pt y="21542" x="35821"/>
                  </a:lnTo>
                  <a:lnTo>
                    <a:pt y="20548" x="36131"/>
                  </a:lnTo>
                  <a:lnTo>
                    <a:pt y="19555" x="36441"/>
                  </a:lnTo>
                  <a:lnTo>
                    <a:pt y="18438" x="36690"/>
                  </a:lnTo>
                  <a:lnTo>
                    <a:pt y="17258" x="36814"/>
                  </a:lnTo>
                  <a:lnTo>
                    <a:pt y="16017" x="36814"/>
                  </a:lnTo>
                  <a:lnTo>
                    <a:pt y="14713" x="36814"/>
                  </a:lnTo>
                  <a:lnTo>
                    <a:pt y="13471" x="36628"/>
                  </a:lnTo>
                  <a:lnTo>
                    <a:pt y="12354" x="36379"/>
                  </a:lnTo>
                  <a:lnTo>
                    <a:pt y="11299" x="36131"/>
                  </a:lnTo>
                  <a:lnTo>
                    <a:pt y="10305" x="35758"/>
                  </a:lnTo>
                  <a:lnTo>
                    <a:pt y="9374" x="35324"/>
                  </a:lnTo>
                  <a:lnTo>
                    <a:pt y="8505" x="34827"/>
                  </a:lnTo>
                  <a:lnTo>
                    <a:pt y="7698" x="34331"/>
                  </a:lnTo>
                  <a:lnTo>
                    <a:pt y="6953" x="33772"/>
                  </a:lnTo>
                  <a:lnTo>
                    <a:pt y="6270" x="33213"/>
                  </a:lnTo>
                  <a:lnTo>
                    <a:pt y="5650" x="32717"/>
                  </a:lnTo>
                  <a:lnTo>
                    <a:pt y="5091" x="32158"/>
                  </a:lnTo>
                  <a:lnTo>
                    <a:pt y="4160" x="31103"/>
                  </a:lnTo>
                  <a:lnTo>
                    <a:pt y="3353" x="30171"/>
                  </a:lnTo>
                  <a:lnTo>
                    <a:pt y="3353" x="36007"/>
                  </a:lnTo>
                  <a:lnTo>
                    <a:pt y="0" x="41966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72" id="172"/>
            <p:cNvSpPr/>
            <p:nvPr/>
          </p:nvSpPr>
          <p:spPr>
            <a:xfrm>
              <a:off y="5743946" x="4484510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839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3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5"/>
                  </a:lnTo>
                  <a:lnTo>
                    <a:pt y="12665" x="34330"/>
                  </a:lnTo>
                  <a:lnTo>
                    <a:pt y="13658" x="34702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3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8"/>
                  </a:lnTo>
                  <a:lnTo>
                    <a:pt y="34765" x="35882"/>
                  </a:lnTo>
                  <a:lnTo>
                    <a:pt y="35386" x="35571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454"/>
                  </a:lnTo>
                  <a:lnTo>
                    <a:pt y="37683" x="34082"/>
                  </a:lnTo>
                  <a:lnTo>
                    <a:pt y="38241" x="33585"/>
                  </a:lnTo>
                  <a:lnTo>
                    <a:pt y="38738" x="33150"/>
                  </a:lnTo>
                  <a:lnTo>
                    <a:pt y="39173" x="32592"/>
                  </a:lnTo>
                  <a:lnTo>
                    <a:pt y="39607" x="32033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7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7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340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8"/>
                  </a:lnTo>
                  <a:lnTo>
                    <a:pt y="32220" x="12292"/>
                  </a:lnTo>
                  <a:lnTo>
                    <a:pt y="31226" x="11857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0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22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29"/>
                  </a:lnTo>
                  <a:lnTo>
                    <a:pt y="9313" x="10740"/>
                  </a:lnTo>
                  <a:lnTo>
                    <a:pt y="8630" x="11174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6"/>
                  </a:lnTo>
                  <a:lnTo>
                    <a:pt y="6084" x="13409"/>
                  </a:lnTo>
                  <a:lnTo>
                    <a:pt y="5339" x="14278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0"/>
                  </a:lnTo>
                  <a:lnTo>
                    <a:pt y="2856" x="21790"/>
                  </a:lnTo>
                  <a:close/>
                  <a:moveTo>
                    <a:pt y="1" x="22907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699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2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0"/>
                  </a:lnTo>
                  <a:lnTo>
                    <a:pt y="15024" x="1366"/>
                  </a:lnTo>
                  <a:lnTo>
                    <a:pt y="16017" x="1055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248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8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18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0"/>
                  </a:lnTo>
                  <a:lnTo>
                    <a:pt y="35137" x="3849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19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7"/>
                  </a:lnTo>
                  <a:lnTo>
                    <a:pt y="44760" x="22783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2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19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0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79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4945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7"/>
                  </a:lnTo>
                  <a:lnTo>
                    <a:pt y="22039" x="46559"/>
                  </a:lnTo>
                  <a:lnTo>
                    <a:pt y="20983" x="46497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7"/>
                  </a:lnTo>
                  <a:lnTo>
                    <a:pt y="12851" x="44573"/>
                  </a:lnTo>
                  <a:lnTo>
                    <a:pt y="11920" x="44138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447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33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73" id="173"/>
            <p:cNvSpPr/>
            <p:nvPr/>
          </p:nvSpPr>
          <p:spPr>
            <a:xfrm>
              <a:off y="5743946" x="2482961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901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4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6"/>
                  </a:lnTo>
                  <a:lnTo>
                    <a:pt y="12665" x="34330"/>
                  </a:lnTo>
                  <a:lnTo>
                    <a:pt y="13658" x="34703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4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9"/>
                  </a:lnTo>
                  <a:lnTo>
                    <a:pt y="34765" x="35882"/>
                  </a:lnTo>
                  <a:lnTo>
                    <a:pt y="35386" x="35572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516"/>
                  </a:lnTo>
                  <a:lnTo>
                    <a:pt y="37683" x="34082"/>
                  </a:lnTo>
                  <a:lnTo>
                    <a:pt y="38241" x="33647"/>
                  </a:lnTo>
                  <a:lnTo>
                    <a:pt y="38738" x="33151"/>
                  </a:lnTo>
                  <a:lnTo>
                    <a:pt y="39173" x="32592"/>
                  </a:lnTo>
                  <a:lnTo>
                    <a:pt y="39607" x="32095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8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8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403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9"/>
                  </a:lnTo>
                  <a:lnTo>
                    <a:pt y="32220" x="12354"/>
                  </a:lnTo>
                  <a:lnTo>
                    <a:pt y="31226" x="11920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1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85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30"/>
                  </a:lnTo>
                  <a:lnTo>
                    <a:pt y="9313" x="10740"/>
                  </a:lnTo>
                  <a:lnTo>
                    <a:pt y="8630" x="11175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7"/>
                  </a:lnTo>
                  <a:lnTo>
                    <a:pt y="6084" x="13409"/>
                  </a:lnTo>
                  <a:lnTo>
                    <a:pt y="5339" x="14279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1"/>
                  </a:lnTo>
                  <a:lnTo>
                    <a:pt y="2856" x="21790"/>
                  </a:lnTo>
                  <a:close/>
                  <a:moveTo>
                    <a:pt y="1" x="22908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700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3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1"/>
                  </a:lnTo>
                  <a:lnTo>
                    <a:pt y="15024" x="1366"/>
                  </a:lnTo>
                  <a:lnTo>
                    <a:pt y="16017" x="1056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311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9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80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1"/>
                  </a:lnTo>
                  <a:lnTo>
                    <a:pt y="35137" x="3911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20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8"/>
                  </a:lnTo>
                  <a:lnTo>
                    <a:pt y="44760" x="22845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3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20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1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80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5008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8"/>
                  </a:lnTo>
                  <a:lnTo>
                    <a:pt y="22039" x="46560"/>
                  </a:lnTo>
                  <a:lnTo>
                    <a:pt y="20983" x="46498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8"/>
                  </a:lnTo>
                  <a:lnTo>
                    <a:pt y="12851" x="44573"/>
                  </a:lnTo>
                  <a:lnTo>
                    <a:pt y="11920" x="44139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510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95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74" id="174"/>
            <p:cNvSpPr/>
            <p:nvPr/>
          </p:nvSpPr>
          <p:spPr>
            <a:xfrm>
              <a:off y="4936221" x="17169"/>
              <a:ext cy="2638858" cx="2309597"/>
            </a:xfrm>
            <a:custGeom>
              <a:pathLst>
                <a:path extrusionOk="0" h="69157" w="60528">
                  <a:moveTo>
                    <a:pt y="1" x="30170"/>
                  </a:moveTo>
                  <a:lnTo>
                    <a:pt y="63" x="27687"/>
                  </a:lnTo>
                  <a:lnTo>
                    <a:pt y="249" x="25266"/>
                  </a:lnTo>
                  <a:lnTo>
                    <a:pt y="559" x="22969"/>
                  </a:lnTo>
                  <a:lnTo>
                    <a:pt y="994" x="20672"/>
                  </a:lnTo>
                  <a:lnTo>
                    <a:pt y="1491" x="18500"/>
                  </a:lnTo>
                  <a:lnTo>
                    <a:pt y="2111" x="16451"/>
                  </a:lnTo>
                  <a:lnTo>
                    <a:pt y="2856" x="14402"/>
                  </a:lnTo>
                  <a:lnTo>
                    <a:pt y="3663" x="12478"/>
                  </a:lnTo>
                  <a:lnTo>
                    <a:pt y="4533" x="10616"/>
                  </a:lnTo>
                  <a:lnTo>
                    <a:pt y="5588" x="8815"/>
                  </a:lnTo>
                  <a:lnTo>
                    <a:pt y="6643" x="7139"/>
                  </a:lnTo>
                  <a:lnTo>
                    <a:pt y="7823" x="5525"/>
                  </a:lnTo>
                  <a:lnTo>
                    <a:pt y="9064" x="4035"/>
                  </a:lnTo>
                  <a:lnTo>
                    <a:pt y="10368" x="2607"/>
                  </a:lnTo>
                  <a:lnTo>
                    <a:pt y="11734" x="1242"/>
                  </a:lnTo>
                  <a:lnTo>
                    <a:pt y="13224" x="0"/>
                  </a:lnTo>
                  <a:lnTo>
                    <a:pt y="57238" x="0"/>
                  </a:lnTo>
                  <a:lnTo>
                    <a:pt y="58541" x="1117"/>
                  </a:lnTo>
                  <a:lnTo>
                    <a:pt y="59721" x="2297"/>
                  </a:lnTo>
                  <a:lnTo>
                    <a:pt y="60900" x="3539"/>
                  </a:lnTo>
                  <a:lnTo>
                    <a:pt y="62018" x="4904"/>
                  </a:lnTo>
                  <a:lnTo>
                    <a:pt y="63073" x="6332"/>
                  </a:lnTo>
                  <a:lnTo>
                    <a:pt y="64004" x="7884"/>
                  </a:lnTo>
                  <a:lnTo>
                    <a:pt y="64935" x="9436"/>
                  </a:lnTo>
                  <a:lnTo>
                    <a:pt y="65742" x="11174"/>
                  </a:lnTo>
                  <a:lnTo>
                    <a:pt y="66549" x="12912"/>
                  </a:lnTo>
                  <a:lnTo>
                    <a:pt y="67170" x="14837"/>
                  </a:lnTo>
                  <a:lnTo>
                    <a:pt y="67729" x="16761"/>
                  </a:lnTo>
                  <a:lnTo>
                    <a:pt y="68226" x="18810"/>
                  </a:lnTo>
                  <a:lnTo>
                    <a:pt y="68598" x="20983"/>
                  </a:lnTo>
                  <a:lnTo>
                    <a:pt y="68908" x="23218"/>
                  </a:lnTo>
                  <a:lnTo>
                    <a:pt y="69095" x="25577"/>
                  </a:lnTo>
                  <a:lnTo>
                    <a:pt y="69157" x="27998"/>
                  </a:lnTo>
                  <a:lnTo>
                    <a:pt y="69095" x="29922"/>
                  </a:lnTo>
                  <a:lnTo>
                    <a:pt y="68970" x="31847"/>
                  </a:lnTo>
                  <a:lnTo>
                    <a:pt y="68846" x="33771"/>
                  </a:lnTo>
                  <a:lnTo>
                    <a:pt y="68660" x="35633"/>
                  </a:lnTo>
                  <a:lnTo>
                    <a:pt y="68163" x="39482"/>
                  </a:lnTo>
                  <a:lnTo>
                    <a:pt y="67543" x="43517"/>
                  </a:lnTo>
                  <a:lnTo>
                    <a:pt y="64439" x="56927"/>
                  </a:lnTo>
                  <a:lnTo>
                    <a:pt y="52954" x="56927"/>
                  </a:lnTo>
                  <a:lnTo>
                    <a:pt y="50657" x="56989"/>
                  </a:lnTo>
                  <a:lnTo>
                    <a:pt y="48484" x="57113"/>
                  </a:lnTo>
                  <a:lnTo>
                    <a:pt y="47988" x="57237"/>
                  </a:lnTo>
                  <a:lnTo>
                    <a:pt y="47615" x="57423"/>
                  </a:lnTo>
                  <a:lnTo>
                    <a:pt y="47305" x="57671"/>
                  </a:lnTo>
                  <a:lnTo>
                    <a:pt y="46932" x="58044"/>
                  </a:lnTo>
                  <a:lnTo>
                    <a:pt y="44636" x="60527"/>
                  </a:lnTo>
                  <a:lnTo>
                    <a:pt y="44636" x="40600"/>
                  </a:lnTo>
                  <a:lnTo>
                    <a:pt y="48671" x="33088"/>
                  </a:lnTo>
                  <a:lnTo>
                    <a:pt y="47926" x="47242"/>
                  </a:lnTo>
                  <a:lnTo>
                    <a:pt y="63011" x="47242"/>
                  </a:lnTo>
                  <a:lnTo>
                    <a:pt y="63880" x="45069"/>
                  </a:lnTo>
                  <a:lnTo>
                    <a:pt y="64252" x="43828"/>
                  </a:lnTo>
                  <a:lnTo>
                    <a:pt y="64625" x="42524"/>
                  </a:lnTo>
                  <a:lnTo>
                    <a:pt y="64935" x="41034"/>
                  </a:lnTo>
                  <a:lnTo>
                    <a:pt y="65184" x="39358"/>
                  </a:lnTo>
                  <a:lnTo>
                    <a:pt y="65308" x="37434"/>
                  </a:lnTo>
                  <a:lnTo>
                    <a:pt y="65370" x="35323"/>
                  </a:lnTo>
                  <a:lnTo>
                    <a:pt y="65308" x="33461"/>
                  </a:lnTo>
                  <a:lnTo>
                    <a:pt y="65184" x="31598"/>
                  </a:lnTo>
                  <a:lnTo>
                    <a:pt y="64935" x="29798"/>
                  </a:lnTo>
                  <a:lnTo>
                    <a:pt y="64625" x="27998"/>
                  </a:lnTo>
                  <a:lnTo>
                    <a:pt y="64190" x="26322"/>
                  </a:lnTo>
                  <a:lnTo>
                    <a:pt y="63694" x="24645"/>
                  </a:lnTo>
                  <a:lnTo>
                    <a:pt y="63135" x="23031"/>
                  </a:lnTo>
                  <a:lnTo>
                    <a:pt y="62514" x="21479"/>
                  </a:lnTo>
                  <a:lnTo>
                    <a:pt y="61769" x="19989"/>
                  </a:lnTo>
                  <a:lnTo>
                    <a:pt y="60962" x="18562"/>
                  </a:lnTo>
                  <a:lnTo>
                    <a:pt y="60093" x="17134"/>
                  </a:lnTo>
                  <a:lnTo>
                    <a:pt y="59162" x="15830"/>
                  </a:lnTo>
                  <a:lnTo>
                    <a:pt y="58169" x="14527"/>
                  </a:lnTo>
                  <a:lnTo>
                    <a:pt y="57113" x="13285"/>
                  </a:lnTo>
                  <a:lnTo>
                    <a:pt y="55996" x="12168"/>
                  </a:lnTo>
                  <a:lnTo>
                    <a:pt y="54879" x="11050"/>
                  </a:lnTo>
                  <a:lnTo>
                    <a:pt y="53637" x="9995"/>
                  </a:lnTo>
                  <a:lnTo>
                    <a:pt y="52395" x="9001"/>
                  </a:lnTo>
                  <a:lnTo>
                    <a:pt y="51030" x="8070"/>
                  </a:lnTo>
                  <a:lnTo>
                    <a:pt y="49726" x="7201"/>
                  </a:lnTo>
                  <a:lnTo>
                    <a:pt y="48298" x="6394"/>
                  </a:lnTo>
                  <a:lnTo>
                    <a:pt y="46870" x="5649"/>
                  </a:lnTo>
                  <a:lnTo>
                    <a:pt y="45380" x="5028"/>
                  </a:lnTo>
                  <a:lnTo>
                    <a:pt y="43891" x="4408"/>
                  </a:lnTo>
                  <a:lnTo>
                    <a:pt y="42339" x="3849"/>
                  </a:lnTo>
                  <a:lnTo>
                    <a:pt y="40787" x="3414"/>
                  </a:lnTo>
                  <a:lnTo>
                    <a:pt y="39235" x="2980"/>
                  </a:lnTo>
                  <a:lnTo>
                    <a:pt y="37621" x="2669"/>
                  </a:lnTo>
                  <a:lnTo>
                    <a:pt y="36007" x="2421"/>
                  </a:lnTo>
                  <a:lnTo>
                    <a:pt y="34393" x="2235"/>
                  </a:lnTo>
                  <a:lnTo>
                    <a:pt y="32716" x="2111"/>
                  </a:lnTo>
                  <a:lnTo>
                    <a:pt y="31102" x="2111"/>
                  </a:lnTo>
                  <a:lnTo>
                    <a:pt y="29550" x="2111"/>
                  </a:lnTo>
                  <a:lnTo>
                    <a:pt y="28060" x="2235"/>
                  </a:lnTo>
                  <a:lnTo>
                    <a:pt y="26633" x="2359"/>
                  </a:lnTo>
                  <a:lnTo>
                    <a:pt y="25205" x="2607"/>
                  </a:lnTo>
                  <a:lnTo>
                    <a:pt y="23777" x="2856"/>
                  </a:lnTo>
                  <a:lnTo>
                    <a:pt y="22411" x="3228"/>
                  </a:lnTo>
                  <a:lnTo>
                    <a:pt y="21108" x="3601"/>
                  </a:lnTo>
                  <a:lnTo>
                    <a:pt y="19804" x="4035"/>
                  </a:lnTo>
                  <a:lnTo>
                    <a:pt y="18562" x="4594"/>
                  </a:lnTo>
                  <a:lnTo>
                    <a:pt y="17383" x="5153"/>
                  </a:lnTo>
                  <a:lnTo>
                    <a:pt y="16203" x="5773"/>
                  </a:lnTo>
                  <a:lnTo>
                    <a:pt y="15086" x="6394"/>
                  </a:lnTo>
                  <a:lnTo>
                    <a:pt y="14031" x="7139"/>
                  </a:lnTo>
                  <a:lnTo>
                    <a:pt y="12975" x="7884"/>
                  </a:lnTo>
                  <a:lnTo>
                    <a:pt y="12044" x="8691"/>
                  </a:lnTo>
                  <a:lnTo>
                    <a:pt y="11051" x="9560"/>
                  </a:lnTo>
                  <a:lnTo>
                    <a:pt y="10182" x="10429"/>
                  </a:lnTo>
                  <a:lnTo>
                    <a:pt y="9375" x="11360"/>
                  </a:lnTo>
                  <a:lnTo>
                    <a:pt y="8568" x="12354"/>
                  </a:lnTo>
                  <a:lnTo>
                    <a:pt y="7823" x="13347"/>
                  </a:lnTo>
                  <a:lnTo>
                    <a:pt y="7140" x="14402"/>
                  </a:lnTo>
                  <a:lnTo>
                    <a:pt y="6519" x="15520"/>
                  </a:lnTo>
                  <a:lnTo>
                    <a:pt y="5898" x="16637"/>
                  </a:lnTo>
                  <a:lnTo>
                    <a:pt y="5402" x="17755"/>
                  </a:lnTo>
                  <a:lnTo>
                    <a:pt y="4967" x="18996"/>
                  </a:lnTo>
                  <a:lnTo>
                    <a:pt y="4533" x="20176"/>
                  </a:lnTo>
                  <a:lnTo>
                    <a:pt y="4160" x="21417"/>
                  </a:lnTo>
                  <a:lnTo>
                    <a:pt y="3912" x="22721"/>
                  </a:lnTo>
                  <a:lnTo>
                    <a:pt y="3663" x="24025"/>
                  </a:lnTo>
                  <a:lnTo>
                    <a:pt y="3539" x="25390"/>
                  </a:lnTo>
                  <a:lnTo>
                    <a:pt y="3415" x="26694"/>
                  </a:lnTo>
                  <a:lnTo>
                    <a:pt y="3415" x="28122"/>
                  </a:lnTo>
                  <a:lnTo>
                    <a:pt y="3477" x="30108"/>
                  </a:lnTo>
                  <a:lnTo>
                    <a:pt y="3663" x="32033"/>
                  </a:lnTo>
                  <a:lnTo>
                    <a:pt y="3912" x="33771"/>
                  </a:lnTo>
                  <a:lnTo>
                    <a:pt y="4346" x="35447"/>
                  </a:lnTo>
                  <a:lnTo>
                    <a:pt y="4781" x="36999"/>
                  </a:lnTo>
                  <a:lnTo>
                    <a:pt y="5340" x="38489"/>
                  </a:lnTo>
                  <a:lnTo>
                    <a:pt y="5960" x="39855"/>
                  </a:lnTo>
                  <a:lnTo>
                    <a:pt y="6643" x="41096"/>
                  </a:lnTo>
                  <a:lnTo>
                    <a:pt y="7326" x="42276"/>
                  </a:lnTo>
                  <a:lnTo>
                    <a:pt y="8071" x="43331"/>
                  </a:lnTo>
                  <a:lnTo>
                    <a:pt y="8816" x="44324"/>
                  </a:lnTo>
                  <a:lnTo>
                    <a:pt y="9499" x="45256"/>
                  </a:lnTo>
                  <a:lnTo>
                    <a:pt y="10927" x="46870"/>
                  </a:lnTo>
                  <a:lnTo>
                    <a:pt y="12230" x="48173"/>
                  </a:lnTo>
                  <a:lnTo>
                    <a:pt y="15955" x="45876"/>
                  </a:lnTo>
                  <a:lnTo>
                    <a:pt y="15210" x="49167"/>
                  </a:lnTo>
                  <a:lnTo>
                    <a:pt y="7823" x="56927"/>
                  </a:lnTo>
                  <a:lnTo>
                    <a:pt y="6581" x="55126"/>
                  </a:lnTo>
                  <a:lnTo>
                    <a:pt y="5836" x="53947"/>
                  </a:lnTo>
                  <a:lnTo>
                    <a:pt y="5091" x="52581"/>
                  </a:lnTo>
                  <a:lnTo>
                    <a:pt y="4346" x="51029"/>
                  </a:lnTo>
                  <a:lnTo>
                    <a:pt y="3539" x="49167"/>
                  </a:lnTo>
                  <a:lnTo>
                    <a:pt y="2732" x="46994"/>
                  </a:lnTo>
                  <a:lnTo>
                    <a:pt y="1987" x="44511"/>
                  </a:lnTo>
                  <a:lnTo>
                    <a:pt y="1553" x="42835"/>
                  </a:lnTo>
                  <a:lnTo>
                    <a:pt y="1180" x="41158"/>
                  </a:lnTo>
                  <a:lnTo>
                    <a:pt y="808" x="39358"/>
                  </a:lnTo>
                  <a:lnTo>
                    <a:pt y="559" x="37620"/>
                  </a:lnTo>
                  <a:lnTo>
                    <a:pt y="311" x="35758"/>
                  </a:lnTo>
                  <a:lnTo>
                    <a:pt y="125" x="33957"/>
                  </a:lnTo>
                  <a:lnTo>
                    <a:pt y="63" x="32033"/>
                  </a:lnTo>
                  <a:lnTo>
                    <a:pt y="1" x="30170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75" id="175"/>
            <p:cNvSpPr/>
            <p:nvPr/>
          </p:nvSpPr>
          <p:spPr>
            <a:xfrm>
              <a:off y="4853348" x="8013824"/>
              <a:ext cy="2534611" cx="945199"/>
            </a:xfrm>
            <a:custGeom>
              <a:pathLst>
                <a:path extrusionOk="0" h="66425" w="24771">
                  <a:moveTo>
                    <a:pt y="0" x="7078"/>
                  </a:moveTo>
                  <a:lnTo>
                    <a:pt y="3414" x="1"/>
                  </a:lnTo>
                  <a:lnTo>
                    <a:pt y="3414" x="7202"/>
                  </a:lnTo>
                  <a:lnTo>
                    <a:pt y="58354" x="7202"/>
                  </a:lnTo>
                  <a:lnTo>
                    <a:pt y="61458" x="7202"/>
                  </a:lnTo>
                  <a:lnTo>
                    <a:pt y="62079" x="7202"/>
                  </a:lnTo>
                  <a:lnTo>
                    <a:pt y="62638" x="7140"/>
                  </a:lnTo>
                  <a:lnTo>
                    <a:pt y="63134" x="6954"/>
                  </a:lnTo>
                  <a:lnTo>
                    <a:pt y="63569" x="6768"/>
                  </a:lnTo>
                  <a:lnTo>
                    <a:pt y="64128" x="6395"/>
                  </a:lnTo>
                  <a:lnTo>
                    <a:pt y="64748" x="5961"/>
                  </a:lnTo>
                  <a:lnTo>
                    <a:pt y="66424" x="4657"/>
                  </a:lnTo>
                  <a:lnTo>
                    <a:pt y="66424" x="21294"/>
                  </a:lnTo>
                  <a:lnTo>
                    <a:pt y="64376" x="24771"/>
                  </a:lnTo>
                  <a:lnTo>
                    <a:pt y="64128" x="22349"/>
                  </a:lnTo>
                  <a:lnTo>
                    <a:pt y="63879" x="19990"/>
                  </a:lnTo>
                  <a:lnTo>
                    <a:pt y="63755" x="18935"/>
                  </a:lnTo>
                  <a:lnTo>
                    <a:pt y="63569" x="18066"/>
                  </a:lnTo>
                  <a:lnTo>
                    <a:pt y="63445" x="17756"/>
                  </a:lnTo>
                  <a:lnTo>
                    <a:pt y="63321" x="17445"/>
                  </a:lnTo>
                  <a:lnTo>
                    <a:pt y="63134" x="17135"/>
                  </a:lnTo>
                  <a:lnTo>
                    <a:pt y="62886" x="16949"/>
                  </a:lnTo>
                  <a:lnTo>
                    <a:pt y="62638" x="16762"/>
                  </a:lnTo>
                  <a:lnTo>
                    <a:pt y="62327" x="16576"/>
                  </a:lnTo>
                  <a:lnTo>
                    <a:pt y="62017" x="16452"/>
                  </a:lnTo>
                  <a:lnTo>
                    <a:pt y="61582" x="16390"/>
                  </a:lnTo>
                  <a:lnTo>
                    <a:pt y="60651" x="16266"/>
                  </a:lnTo>
                  <a:lnTo>
                    <a:pt y="59410" x="16204"/>
                  </a:lnTo>
                  <a:lnTo>
                    <a:pt y="58354" x="16204"/>
                  </a:lnTo>
                  <a:lnTo>
                    <a:pt y="6146" x="16204"/>
                  </a:lnTo>
                  <a:lnTo>
                    <a:pt y="5587" x="16266"/>
                  </a:lnTo>
                  <a:lnTo>
                    <a:pt y="4470" x="16452"/>
                  </a:lnTo>
                  <a:lnTo>
                    <a:pt y="3539" x="16700"/>
                  </a:lnTo>
                  <a:lnTo>
                    <a:pt y="2794" x="17011"/>
                  </a:lnTo>
                  <a:lnTo>
                    <a:pt y="2173" x="17445"/>
                  </a:lnTo>
                  <a:lnTo>
                    <a:pt y="1676" x="18004"/>
                  </a:lnTo>
                  <a:lnTo>
                    <a:pt y="1117" x="18687"/>
                  </a:lnTo>
                  <a:lnTo>
                    <a:pt y="621" x="19494"/>
                  </a:lnTo>
                  <a:lnTo>
                    <a:pt y="0" x="20487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76" id="176"/>
            <p:cNvSpPr/>
            <p:nvPr/>
          </p:nvSpPr>
          <p:spPr>
            <a:xfrm>
              <a:off y="5743946" x="8985007"/>
              <a:ext cy="1712661" cx="1165482"/>
            </a:xfrm>
            <a:custGeom>
              <a:pathLst>
                <a:path extrusionOk="0" h="44884" w="30544">
                  <a:moveTo>
                    <a:pt y="3105" x="18748"/>
                  </a:moveTo>
                  <a:lnTo>
                    <a:pt y="3167" x="19679"/>
                  </a:lnTo>
                  <a:lnTo>
                    <a:pt y="3291" x="20549"/>
                  </a:lnTo>
                  <a:lnTo>
                    <a:pt y="3539" x="21480"/>
                  </a:lnTo>
                  <a:lnTo>
                    <a:pt y="3788" x="22287"/>
                  </a:lnTo>
                  <a:lnTo>
                    <a:pt y="4222" x="23094"/>
                  </a:lnTo>
                  <a:lnTo>
                    <a:pt y="4657" x="23839"/>
                  </a:lnTo>
                  <a:lnTo>
                    <a:pt y="5153" x="24584"/>
                  </a:lnTo>
                  <a:lnTo>
                    <a:pt y="5712" x="25267"/>
                  </a:lnTo>
                  <a:lnTo>
                    <a:pt y="6271" x="25825"/>
                  </a:lnTo>
                  <a:lnTo>
                    <a:pt y="6954" x="26384"/>
                  </a:lnTo>
                  <a:lnTo>
                    <a:pt y="7574" x="26819"/>
                  </a:lnTo>
                  <a:lnTo>
                    <a:pt y="8257" x="27253"/>
                  </a:lnTo>
                  <a:lnTo>
                    <a:pt y="9002" x="27564"/>
                  </a:lnTo>
                  <a:lnTo>
                    <a:pt y="9685" x="27750"/>
                  </a:lnTo>
                  <a:lnTo>
                    <a:pt y="10430" x="27936"/>
                  </a:lnTo>
                  <a:lnTo>
                    <a:pt y="11113" x="27998"/>
                  </a:lnTo>
                  <a:lnTo>
                    <a:pt y="11547" x="27936"/>
                  </a:lnTo>
                  <a:lnTo>
                    <a:pt y="11982" x="27812"/>
                  </a:lnTo>
                  <a:lnTo>
                    <a:pt y="12292" x="27564"/>
                  </a:lnTo>
                  <a:lnTo>
                    <a:pt y="12603" x="27253"/>
                  </a:lnTo>
                  <a:lnTo>
                    <a:pt y="12913" x="26881"/>
                  </a:lnTo>
                  <a:lnTo>
                    <a:pt y="13161" x="26446"/>
                  </a:lnTo>
                  <a:lnTo>
                    <a:pt y="13658" x="25267"/>
                  </a:lnTo>
                  <a:lnTo>
                    <a:pt y="20983" x="8319"/>
                  </a:lnTo>
                  <a:lnTo>
                    <a:pt y="18500" x="8133"/>
                  </a:lnTo>
                  <a:lnTo>
                    <a:pt y="17259" x="8009"/>
                  </a:lnTo>
                  <a:lnTo>
                    <a:pt y="16079" x="8009"/>
                  </a:lnTo>
                  <a:lnTo>
                    <a:pt y="15148" x="8009"/>
                  </a:lnTo>
                  <a:lnTo>
                    <a:pt y="14279" x="8071"/>
                  </a:lnTo>
                  <a:lnTo>
                    <a:pt y="13410" x="8195"/>
                  </a:lnTo>
                  <a:lnTo>
                    <a:pt y="12603" x="8319"/>
                  </a:lnTo>
                  <a:lnTo>
                    <a:pt y="11858" x="8505"/>
                  </a:lnTo>
                  <a:lnTo>
                    <a:pt y="11113" x="8691"/>
                  </a:lnTo>
                  <a:lnTo>
                    <a:pt y="10430" x="8878"/>
                  </a:lnTo>
                  <a:lnTo>
                    <a:pt y="9809" x="9188"/>
                  </a:lnTo>
                  <a:lnTo>
                    <a:pt y="9188" x="9436"/>
                  </a:lnTo>
                  <a:lnTo>
                    <a:pt y="8568" x="9747"/>
                  </a:lnTo>
                  <a:lnTo>
                    <a:pt y="7512" x="10430"/>
                  </a:lnTo>
                  <a:lnTo>
                    <a:pt y="6581" x="11175"/>
                  </a:lnTo>
                  <a:lnTo>
                    <a:pt y="5774" x="11982"/>
                  </a:lnTo>
                  <a:lnTo>
                    <a:pt y="5091" x="12789"/>
                  </a:lnTo>
                  <a:lnTo>
                    <a:pt y="4532" x="13720"/>
                  </a:lnTo>
                  <a:lnTo>
                    <a:pt y="4098" x="14589"/>
                  </a:lnTo>
                  <a:lnTo>
                    <a:pt y="3725" x="15458"/>
                  </a:lnTo>
                  <a:lnTo>
                    <a:pt y="3415" x="16327"/>
                  </a:lnTo>
                  <a:lnTo>
                    <a:pt y="3229" x="17196"/>
                  </a:lnTo>
                  <a:lnTo>
                    <a:pt y="3105" x="18003"/>
                  </a:lnTo>
                  <a:close/>
                  <a:moveTo>
                    <a:pt y="1" x="21356"/>
                  </a:moveTo>
                  <a:lnTo>
                    <a:pt y="63" x="20424"/>
                  </a:lnTo>
                  <a:lnTo>
                    <a:pt y="125" x="19493"/>
                  </a:lnTo>
                  <a:lnTo>
                    <a:pt y="187" x="18624"/>
                  </a:lnTo>
                  <a:lnTo>
                    <a:pt y="373" x="17693"/>
                  </a:lnTo>
                  <a:lnTo>
                    <a:pt y="559" x="16762"/>
                  </a:lnTo>
                  <a:lnTo>
                    <a:pt y="746" x="15831"/>
                  </a:lnTo>
                  <a:lnTo>
                    <a:pt y="1056" x="14899"/>
                  </a:lnTo>
                  <a:lnTo>
                    <a:pt y="1366" x="13968"/>
                  </a:lnTo>
                  <a:lnTo>
                    <a:pt y="1677" x="13037"/>
                  </a:lnTo>
                  <a:lnTo>
                    <a:pt y="2111" x="12106"/>
                  </a:lnTo>
                  <a:lnTo>
                    <a:pt y="2546" x="11237"/>
                  </a:lnTo>
                  <a:lnTo>
                    <a:pt y="3043" x="10368"/>
                  </a:lnTo>
                  <a:lnTo>
                    <a:pt y="3539" x="9498"/>
                  </a:lnTo>
                  <a:lnTo>
                    <a:pt y="4098" x="8691"/>
                  </a:lnTo>
                  <a:lnTo>
                    <a:pt y="4719" x="7884"/>
                  </a:lnTo>
                  <a:lnTo>
                    <a:pt y="5339" x="7077"/>
                  </a:lnTo>
                  <a:lnTo>
                    <a:pt y="6084" x="6332"/>
                  </a:lnTo>
                  <a:lnTo>
                    <a:pt y="6767" x="5588"/>
                  </a:lnTo>
                  <a:lnTo>
                    <a:pt y="7574" x="4905"/>
                  </a:lnTo>
                  <a:lnTo>
                    <a:pt y="8381" x="4222"/>
                  </a:lnTo>
                  <a:lnTo>
                    <a:pt y="9250" x="3601"/>
                  </a:lnTo>
                  <a:lnTo>
                    <a:pt y="10182" x="2980"/>
                  </a:lnTo>
                  <a:lnTo>
                    <a:pt y="11113" x="2484"/>
                  </a:lnTo>
                  <a:lnTo>
                    <a:pt y="12106" x="1987"/>
                  </a:lnTo>
                  <a:lnTo>
                    <a:pt y="13099" x="1552"/>
                  </a:lnTo>
                  <a:lnTo>
                    <a:pt y="14217" x="1118"/>
                  </a:lnTo>
                  <a:lnTo>
                    <a:pt y="15334" x="807"/>
                  </a:lnTo>
                  <a:lnTo>
                    <a:pt y="16452" x="497"/>
                  </a:lnTo>
                  <a:lnTo>
                    <a:pt y="17693" x="311"/>
                  </a:lnTo>
                  <a:lnTo>
                    <a:pt y="18935" x="125"/>
                  </a:lnTo>
                  <a:lnTo>
                    <a:pt y="20238" x="0"/>
                  </a:lnTo>
                  <a:lnTo>
                    <a:pt y="21542" x="0"/>
                  </a:lnTo>
                  <a:lnTo>
                    <a:pt y="22908" x="0"/>
                  </a:lnTo>
                  <a:lnTo>
                    <a:pt y="24211" x="125"/>
                  </a:lnTo>
                  <a:lnTo>
                    <a:pt y="25577" x="311"/>
                  </a:lnTo>
                  <a:lnTo>
                    <a:pt y="26943" x="559"/>
                  </a:lnTo>
                  <a:lnTo>
                    <a:pt y="28309" x="870"/>
                  </a:lnTo>
                  <a:lnTo>
                    <a:pt y="29612" x="1242"/>
                  </a:lnTo>
                  <a:lnTo>
                    <a:pt y="30978" x="1739"/>
                  </a:lnTo>
                  <a:lnTo>
                    <a:pt y="32282" x="2235"/>
                  </a:lnTo>
                  <a:lnTo>
                    <a:pt y="33585" x="2856"/>
                  </a:lnTo>
                  <a:lnTo>
                    <a:pt y="34827" x="3601"/>
                  </a:lnTo>
                  <a:lnTo>
                    <a:pt y="36006" x="4346"/>
                  </a:lnTo>
                  <a:lnTo>
                    <a:pt y="37186" x="5215"/>
                  </a:lnTo>
                  <a:lnTo>
                    <a:pt y="38303" x="6146"/>
                  </a:lnTo>
                  <a:lnTo>
                    <a:pt y="39359" x="7202"/>
                  </a:lnTo>
                  <a:lnTo>
                    <a:pt y="40352" x="8319"/>
                  </a:lnTo>
                  <a:lnTo>
                    <a:pt y="41221" x="9498"/>
                  </a:lnTo>
                  <a:lnTo>
                    <a:pt y="41842" x="10368"/>
                  </a:lnTo>
                  <a:lnTo>
                    <a:pt y="42401" x="11299"/>
                  </a:lnTo>
                  <a:lnTo>
                    <a:pt y="42835" x="12168"/>
                  </a:lnTo>
                  <a:lnTo>
                    <a:pt y="43270" x="13037"/>
                  </a:lnTo>
                  <a:lnTo>
                    <a:pt y="43580" x="13906"/>
                  </a:lnTo>
                  <a:lnTo>
                    <a:pt y="43891" x="14713"/>
                  </a:lnTo>
                  <a:lnTo>
                    <a:pt y="44139" x="15582"/>
                  </a:lnTo>
                  <a:lnTo>
                    <a:pt y="44325" x="16389"/>
                  </a:lnTo>
                  <a:lnTo>
                    <a:pt y="44635" x="17941"/>
                  </a:lnTo>
                  <a:lnTo>
                    <a:pt y="44822" x="19369"/>
                  </a:lnTo>
                  <a:lnTo>
                    <a:pt y="44884" x="20735"/>
                  </a:lnTo>
                  <a:lnTo>
                    <a:pt y="44884" x="22908"/>
                  </a:lnTo>
                  <a:lnTo>
                    <a:pt y="44822" x="23963"/>
                  </a:lnTo>
                  <a:lnTo>
                    <a:pt y="44698" x="25018"/>
                  </a:lnTo>
                  <a:lnTo>
                    <a:pt y="44573" x="26136"/>
                  </a:lnTo>
                  <a:lnTo>
                    <a:pt y="44325" x="27191"/>
                  </a:lnTo>
                  <a:lnTo>
                    <a:pt y="44077" x="28308"/>
                  </a:lnTo>
                  <a:lnTo>
                    <a:pt y="43704" x="29426"/>
                  </a:lnTo>
                  <a:lnTo>
                    <a:pt y="43270" x="30543"/>
                  </a:lnTo>
                  <a:lnTo>
                    <a:pt y="39793" x="30543"/>
                  </a:lnTo>
                  <a:lnTo>
                    <a:pt y="39980" x="29115"/>
                  </a:lnTo>
                  <a:lnTo>
                    <a:pt y="40042" x="27564"/>
                  </a:lnTo>
                  <a:lnTo>
                    <a:pt y="39980" x="26756"/>
                  </a:lnTo>
                  <a:lnTo>
                    <a:pt y="39917" x="25949"/>
                  </a:lnTo>
                  <a:lnTo>
                    <a:pt y="39855" x="25142"/>
                  </a:lnTo>
                  <a:lnTo>
                    <a:pt y="39731" x="24335"/>
                  </a:lnTo>
                  <a:lnTo>
                    <a:pt y="39545" x="23528"/>
                  </a:lnTo>
                  <a:lnTo>
                    <a:pt y="39297" x="22721"/>
                  </a:lnTo>
                  <a:lnTo>
                    <a:pt y="39048" x="21976"/>
                  </a:lnTo>
                  <a:lnTo>
                    <a:pt y="38738" x="21169"/>
                  </a:lnTo>
                  <a:lnTo>
                    <a:pt y="38428" x="20424"/>
                  </a:lnTo>
                  <a:lnTo>
                    <a:pt y="38055" x="19679"/>
                  </a:lnTo>
                  <a:lnTo>
                    <a:pt y="37683" x="18935"/>
                  </a:lnTo>
                  <a:lnTo>
                    <a:pt y="37186" x="18252"/>
                  </a:lnTo>
                  <a:lnTo>
                    <a:pt y="36751" x="17507"/>
                  </a:lnTo>
                  <a:lnTo>
                    <a:pt y="36255" x="16824"/>
                  </a:lnTo>
                  <a:lnTo>
                    <a:pt y="35696" x="16203"/>
                  </a:lnTo>
                  <a:lnTo>
                    <a:pt y="35075" x="15520"/>
                  </a:lnTo>
                  <a:lnTo>
                    <a:pt y="34455" x="14899"/>
                  </a:lnTo>
                  <a:lnTo>
                    <a:pt y="33834" x="14279"/>
                  </a:lnTo>
                  <a:lnTo>
                    <a:pt y="33151" x="13720"/>
                  </a:lnTo>
                  <a:lnTo>
                    <a:pt y="32406" x="13161"/>
                  </a:lnTo>
                  <a:lnTo>
                    <a:pt y="31661" x="12602"/>
                  </a:lnTo>
                  <a:lnTo>
                    <a:pt y="30854" x="12106"/>
                  </a:lnTo>
                  <a:lnTo>
                    <a:pt y="30047" x="11609"/>
                  </a:lnTo>
                  <a:lnTo>
                    <a:pt y="29178" x="11113"/>
                  </a:lnTo>
                  <a:lnTo>
                    <a:pt y="28309" x="10678"/>
                  </a:lnTo>
                  <a:lnTo>
                    <a:pt y="27378" x="10243"/>
                  </a:lnTo>
                  <a:lnTo>
                    <a:pt y="26446" x="9871"/>
                  </a:lnTo>
                  <a:lnTo>
                    <a:pt y="25453" x="9498"/>
                  </a:lnTo>
                  <a:lnTo>
                    <a:pt y="24460" x="9188"/>
                  </a:lnTo>
                  <a:lnTo>
                    <a:pt y="23467" x="8878"/>
                  </a:lnTo>
                  <a:lnTo>
                    <a:pt y="22349" x="8629"/>
                  </a:lnTo>
                  <a:lnTo>
                    <a:pt y="21294" x="8381"/>
                  </a:lnTo>
                  <a:lnTo>
                    <a:pt y="20735" x="15582"/>
                  </a:lnTo>
                  <a:lnTo>
                    <a:pt y="14651" x="30543"/>
                  </a:lnTo>
                  <a:lnTo>
                    <a:pt y="2360" x="30543"/>
                  </a:lnTo>
                  <a:lnTo>
                    <a:pt y="1801" x="29488"/>
                  </a:lnTo>
                  <a:lnTo>
                    <a:pt y="1304" x="28371"/>
                  </a:lnTo>
                  <a:lnTo>
                    <a:pt y="932" x="27253"/>
                  </a:lnTo>
                  <a:lnTo>
                    <a:pt y="621" x="26136"/>
                  </a:lnTo>
                  <a:lnTo>
                    <a:pt y="311" x="24956"/>
                  </a:lnTo>
                  <a:lnTo>
                    <a:pt y="187" x="23715"/>
                  </a:lnTo>
                  <a:lnTo>
                    <a:pt y="63" x="22535"/>
                  </a:lnTo>
                  <a:lnTo>
                    <a:pt y="1" x="21356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sp>
        <p:nvSpPr>
          <p:cNvPr name="Shape 177" id="177"/>
          <p:cNvSpPr/>
          <p:nvPr/>
        </p:nvSpPr>
        <p:spPr>
          <a:xfrm>
            <a:off y="6400800" x="5788151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None/>
            </a:pPr>
            <a:r>
              <a:rPr lang="en" i="0" baseline="0" strike="noStrike" sz="7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Google Confidential and Proprietary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parator (Red)">
  <p:cSld name="Separator (Red)">
    <p:bg>
      <p:bgPr>
        <a:solidFill>
          <a:schemeClr val="accent2"/>
        </a:solidFill>
      </p:bgPr>
    </p:bg>
    <p:spTree>
      <p:nvGrpSpPr>
        <p:cNvPr name="Shape 178" id="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9" id="179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80" id="180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181" id="181"/>
          <p:cNvCxnSpPr/>
          <p:nvPr/>
        </p:nvCxnSpPr>
        <p:spPr>
          <a:xfrm>
            <a:off y="3382298" x="2864216"/>
            <a:ext cy="0" cx="62799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dash"/>
            <a:round/>
            <a:headEnd len="lg" type="none" w="lg"/>
            <a:tailEnd len="lg" type="none" w="lg"/>
          </a:ln>
        </p:spPr>
      </p:cxnSp>
      <p:grpSp>
        <p:nvGrpSpPr>
          <p:cNvPr name="Shape 182" id="182"/>
          <p:cNvGrpSpPr/>
          <p:nvPr/>
        </p:nvGrpSpPr>
        <p:grpSpPr>
          <a:xfrm>
            <a:off y="4361807" x="0"/>
            <a:ext cy="2491988" cx="9144308"/>
            <a:chOff y="4853348" x="17169"/>
            <a:chExt cy="2766724" cx="10133320"/>
          </a:xfrm>
        </p:grpSpPr>
        <p:sp>
          <p:nvSpPr>
            <p:cNvPr name="Shape 183" id="183"/>
            <p:cNvSpPr/>
            <p:nvPr/>
          </p:nvSpPr>
          <p:spPr>
            <a:xfrm>
              <a:off y="5793701" x="6455228"/>
              <a:ext cy="1826370" cx="1601355"/>
            </a:xfrm>
            <a:custGeom>
              <a:pathLst>
                <a:path extrusionOk="0" h="47864" w="41967">
                  <a:moveTo>
                    <a:pt y="3104" x="17507"/>
                  </a:moveTo>
                  <a:lnTo>
                    <a:pt y="3228" x="18252"/>
                  </a:lnTo>
                  <a:lnTo>
                    <a:pt y="3353" x="18873"/>
                  </a:lnTo>
                  <a:lnTo>
                    <a:pt y="3539" x="19556"/>
                  </a:lnTo>
                  <a:lnTo>
                    <a:pt y="3787" x="20177"/>
                  </a:lnTo>
                  <a:lnTo>
                    <a:pt y="4098" x="20797"/>
                  </a:lnTo>
                  <a:lnTo>
                    <a:pt y="4470" x="21356"/>
                  </a:lnTo>
                  <a:lnTo>
                    <a:pt y="4843" x="21915"/>
                  </a:lnTo>
                  <a:lnTo>
                    <a:pt y="5277" x="22474"/>
                  </a:lnTo>
                  <a:lnTo>
                    <a:pt y="5712" x="22970"/>
                  </a:lnTo>
                  <a:lnTo>
                    <a:pt y="6208" x="23467"/>
                  </a:lnTo>
                  <a:lnTo>
                    <a:pt y="6767" x="23963"/>
                  </a:lnTo>
                  <a:lnTo>
                    <a:pt y="7946" x="24833"/>
                  </a:lnTo>
                  <a:lnTo>
                    <a:pt y="9188" x="25640"/>
                  </a:lnTo>
                  <a:lnTo>
                    <a:pt y="10492" x="26322"/>
                  </a:lnTo>
                  <a:lnTo>
                    <a:pt y="11920" x="26943"/>
                  </a:lnTo>
                  <a:lnTo>
                    <a:pt y="13347" x="27440"/>
                  </a:lnTo>
                  <a:lnTo>
                    <a:pt y="14775" x="27874"/>
                  </a:lnTo>
                  <a:lnTo>
                    <a:pt y="16203" x="28185"/>
                  </a:lnTo>
                  <a:lnTo>
                    <a:pt y="17631" x="28433"/>
                  </a:lnTo>
                  <a:lnTo>
                    <a:pt y="18997" x="28557"/>
                  </a:lnTo>
                  <a:lnTo>
                    <a:pt y="20300" x="28619"/>
                  </a:lnTo>
                  <a:lnTo>
                    <a:pt y="20983" x="28619"/>
                  </a:lnTo>
                  <a:lnTo>
                    <a:pt y="21790" x="28557"/>
                  </a:lnTo>
                  <a:lnTo>
                    <a:pt y="22659" x="28433"/>
                  </a:lnTo>
                  <a:lnTo>
                    <a:pt y="23528" x="28247"/>
                  </a:lnTo>
                  <a:lnTo>
                    <a:pt y="24459" x="27937"/>
                  </a:lnTo>
                  <a:lnTo>
                    <a:pt y="25391" x="27564"/>
                  </a:lnTo>
                  <a:lnTo>
                    <a:pt y="25887" x="27254"/>
                  </a:lnTo>
                  <a:lnTo>
                    <a:pt y="26322" x="27005"/>
                  </a:lnTo>
                  <a:lnTo>
                    <a:pt y="26756" x="26633"/>
                  </a:lnTo>
                  <a:lnTo>
                    <a:pt y="27129" x="26260"/>
                  </a:lnTo>
                  <a:lnTo>
                    <a:pt y="27688" x="25640"/>
                  </a:lnTo>
                  <a:lnTo>
                    <a:pt y="28184" x="24957"/>
                  </a:lnTo>
                  <a:lnTo>
                    <a:pt y="28619" x="24212"/>
                  </a:lnTo>
                  <a:lnTo>
                    <a:pt y="28991" x="23405"/>
                  </a:lnTo>
                  <a:lnTo>
                    <a:pt y="29302" x="22536"/>
                  </a:lnTo>
                  <a:lnTo>
                    <a:pt y="29550" x="21667"/>
                  </a:lnTo>
                  <a:lnTo>
                    <a:pt y="29736" x="20797"/>
                  </a:lnTo>
                  <a:lnTo>
                    <a:pt y="29736" x="19183"/>
                  </a:lnTo>
                  <a:lnTo>
                    <a:pt y="29674" x="18438"/>
                  </a:lnTo>
                  <a:lnTo>
                    <a:pt y="29488" x="17756"/>
                  </a:lnTo>
                  <a:lnTo>
                    <a:pt y="29302" x="17073"/>
                  </a:lnTo>
                  <a:lnTo>
                    <a:pt y="29053" x="16452"/>
                  </a:lnTo>
                  <a:lnTo>
                    <a:pt y="28743" x="15831"/>
                  </a:lnTo>
                  <a:lnTo>
                    <a:pt y="28433" x="15272"/>
                  </a:lnTo>
                  <a:lnTo>
                    <a:pt y="28060" x="14652"/>
                  </a:lnTo>
                  <a:lnTo>
                    <a:pt y="27625" x="14155"/>
                  </a:lnTo>
                  <a:lnTo>
                    <a:pt y="27191" x="13596"/>
                  </a:lnTo>
                  <a:lnTo>
                    <a:pt y="26694" x="13162"/>
                  </a:lnTo>
                  <a:lnTo>
                    <a:pt y="26136" x="12665"/>
                  </a:lnTo>
                  <a:lnTo>
                    <a:pt y="25018" x="11796"/>
                  </a:lnTo>
                  <a:lnTo>
                    <a:pt y="23777" x="11051"/>
                  </a:lnTo>
                  <a:lnTo>
                    <a:pt y="22473" x="10368"/>
                  </a:lnTo>
                  <a:lnTo>
                    <a:pt y="21107" x="9809"/>
                  </a:lnTo>
                  <a:lnTo>
                    <a:pt y="19741" x="9313"/>
                  </a:lnTo>
                  <a:lnTo>
                    <a:pt y="18376" x="8878"/>
                  </a:lnTo>
                  <a:lnTo>
                    <a:pt y="16948" x="8568"/>
                  </a:lnTo>
                  <a:lnTo>
                    <a:pt y="15644" x="8382"/>
                  </a:lnTo>
                  <a:lnTo>
                    <a:pt y="14341" x="8257"/>
                  </a:lnTo>
                  <a:lnTo>
                    <a:pt y="13099" x="8195"/>
                  </a:lnTo>
                  <a:lnTo>
                    <a:pt y="12168" x="8257"/>
                  </a:lnTo>
                  <a:lnTo>
                    <a:pt y="11299" x="8320"/>
                  </a:lnTo>
                  <a:lnTo>
                    <a:pt y="10368" x="8444"/>
                  </a:lnTo>
                  <a:lnTo>
                    <a:pt y="9498" x="8630"/>
                  </a:lnTo>
                  <a:lnTo>
                    <a:pt y="8629" x="8940"/>
                  </a:lnTo>
                  <a:lnTo>
                    <a:pt y="7760" x="9251"/>
                  </a:lnTo>
                  <a:lnTo>
                    <a:pt y="6953" x="9747"/>
                  </a:lnTo>
                  <a:lnTo>
                    <a:pt y="6208" x="10244"/>
                  </a:lnTo>
                  <a:lnTo>
                    <a:pt y="5525" x="10865"/>
                  </a:lnTo>
                  <a:lnTo>
                    <a:pt y="4905" x="11548"/>
                  </a:lnTo>
                  <a:lnTo>
                    <a:pt y="4408" x="12355"/>
                  </a:lnTo>
                  <a:lnTo>
                    <a:pt y="3911" x="13162"/>
                  </a:lnTo>
                  <a:lnTo>
                    <a:pt y="3601" x="14093"/>
                  </a:lnTo>
                  <a:lnTo>
                    <a:pt y="3291" x="14962"/>
                  </a:lnTo>
                  <a:lnTo>
                    <a:pt y="3166" x="15893"/>
                  </a:lnTo>
                  <a:lnTo>
                    <a:pt y="3104" x="16824"/>
                  </a:lnTo>
                  <a:close/>
                  <a:moveTo>
                    <a:pt y="0" x="22722"/>
                  </a:moveTo>
                  <a:lnTo>
                    <a:pt y="62" x="20735"/>
                  </a:lnTo>
                  <a:lnTo>
                    <a:pt y="187" x="18687"/>
                  </a:lnTo>
                  <a:lnTo>
                    <a:pt y="311" x="17631"/>
                  </a:lnTo>
                  <a:lnTo>
                    <a:pt y="497" x="16576"/>
                  </a:lnTo>
                  <a:lnTo>
                    <a:pt y="683" x="15521"/>
                  </a:lnTo>
                  <a:lnTo>
                    <a:pt y="932" x="14465"/>
                  </a:lnTo>
                  <a:lnTo>
                    <a:pt y="1242" x="13348"/>
                  </a:lnTo>
                  <a:lnTo>
                    <a:pt y="1614" x="12293"/>
                  </a:lnTo>
                  <a:lnTo>
                    <a:pt y="1987" x="11175"/>
                  </a:lnTo>
                  <a:lnTo>
                    <a:pt y="2484" x="10120"/>
                  </a:lnTo>
                  <a:lnTo>
                    <a:pt y="3042" x="9064"/>
                  </a:lnTo>
                  <a:lnTo>
                    <a:pt y="3663" x="8009"/>
                  </a:lnTo>
                  <a:lnTo>
                    <a:pt y="4346" x="6954"/>
                  </a:lnTo>
                  <a:lnTo>
                    <a:pt y="5153" x="5961"/>
                  </a:lnTo>
                  <a:lnTo>
                    <a:pt y="5836" x="5216"/>
                  </a:lnTo>
                  <a:lnTo>
                    <a:pt y="6519" x="4533"/>
                  </a:lnTo>
                  <a:lnTo>
                    <a:pt y="7202" x="3912"/>
                  </a:lnTo>
                  <a:lnTo>
                    <a:pt y="7946" x="3353"/>
                  </a:lnTo>
                  <a:lnTo>
                    <a:pt y="8753" x="2795"/>
                  </a:lnTo>
                  <a:lnTo>
                    <a:pt y="9498" x="2298"/>
                  </a:lnTo>
                  <a:lnTo>
                    <a:pt y="10305" x="1863"/>
                  </a:lnTo>
                  <a:lnTo>
                    <a:pt y="11112" x="1429"/>
                  </a:lnTo>
                  <a:lnTo>
                    <a:pt y="11920" x="1118"/>
                  </a:lnTo>
                  <a:lnTo>
                    <a:pt y="12727" x="808"/>
                  </a:lnTo>
                  <a:lnTo>
                    <a:pt y="13596" x="560"/>
                  </a:lnTo>
                  <a:lnTo>
                    <a:pt y="14403" x="373"/>
                  </a:lnTo>
                  <a:lnTo>
                    <a:pt y="15210" x="187"/>
                  </a:lnTo>
                  <a:lnTo>
                    <a:pt y="16079" x="63"/>
                  </a:lnTo>
                  <a:lnTo>
                    <a:pt y="16886" x="1"/>
                  </a:lnTo>
                  <a:lnTo>
                    <a:pt y="17693" x="1"/>
                  </a:lnTo>
                  <a:lnTo>
                    <a:pt y="19059" x="63"/>
                  </a:lnTo>
                  <a:lnTo>
                    <a:pt y="20424" x="249"/>
                  </a:lnTo>
                  <a:lnTo>
                    <a:pt y="21728" x="560"/>
                  </a:lnTo>
                  <a:lnTo>
                    <a:pt y="23094" x="994"/>
                  </a:lnTo>
                  <a:lnTo>
                    <a:pt y="24335" x="1553"/>
                  </a:lnTo>
                  <a:lnTo>
                    <a:pt y="25577" x="2298"/>
                  </a:lnTo>
                  <a:lnTo>
                    <a:pt y="26694" x="3105"/>
                  </a:lnTo>
                  <a:lnTo>
                    <a:pt y="27750" x="4036"/>
                  </a:lnTo>
                  <a:lnTo>
                    <a:pt y="28743" x="5091"/>
                  </a:lnTo>
                  <a:lnTo>
                    <a:pt y="29240" x="5650"/>
                  </a:lnTo>
                  <a:lnTo>
                    <a:pt y="29674" x="6209"/>
                  </a:lnTo>
                  <a:lnTo>
                    <a:pt y="30047" x="6830"/>
                  </a:lnTo>
                  <a:lnTo>
                    <a:pt y="30419" x="7513"/>
                  </a:lnTo>
                  <a:lnTo>
                    <a:pt y="30792" x="8195"/>
                  </a:lnTo>
                  <a:lnTo>
                    <a:pt y="31102" x="8878"/>
                  </a:lnTo>
                  <a:lnTo>
                    <a:pt y="31412" x="9623"/>
                  </a:lnTo>
                  <a:lnTo>
                    <a:pt y="31661" x="10368"/>
                  </a:lnTo>
                  <a:lnTo>
                    <a:pt y="31847" x="11175"/>
                  </a:lnTo>
                  <a:lnTo>
                    <a:pt y="32033" x="11982"/>
                  </a:lnTo>
                  <a:lnTo>
                    <a:pt y="32219" x="12851"/>
                  </a:lnTo>
                  <a:lnTo>
                    <a:pt y="32281" x="13720"/>
                  </a:lnTo>
                  <a:lnTo>
                    <a:pt y="32343" x="14590"/>
                  </a:lnTo>
                  <a:lnTo>
                    <a:pt y="32406" x="15521"/>
                  </a:lnTo>
                  <a:lnTo>
                    <a:pt y="32343" x="16949"/>
                  </a:lnTo>
                  <a:lnTo>
                    <a:pt y="32219" x="18501"/>
                  </a:lnTo>
                  <a:lnTo>
                    <a:pt y="33026" x="18128"/>
                  </a:lnTo>
                  <a:lnTo>
                    <a:pt y="33833" x="17880"/>
                  </a:lnTo>
                  <a:lnTo>
                    <a:pt y="34765" x="17631"/>
                  </a:lnTo>
                  <a:lnTo>
                    <a:pt y="35261" x="17569"/>
                  </a:lnTo>
                  <a:lnTo>
                    <a:pt y="35820" x="17569"/>
                  </a:lnTo>
                  <a:lnTo>
                    <a:pt y="36875" x="17631"/>
                  </a:lnTo>
                  <a:lnTo>
                    <a:pt y="37806" x="17818"/>
                  </a:lnTo>
                  <a:lnTo>
                    <a:pt y="38676" x="18128"/>
                  </a:lnTo>
                  <a:lnTo>
                    <a:pt y="39483" x="18501"/>
                  </a:lnTo>
                  <a:lnTo>
                    <a:pt y="40228" x="18935"/>
                  </a:lnTo>
                  <a:lnTo>
                    <a:pt y="40910" x="19370"/>
                  </a:lnTo>
                  <a:lnTo>
                    <a:pt y="42214" x="20363"/>
                  </a:lnTo>
                  <a:lnTo>
                    <a:pt y="42338" x="18625"/>
                  </a:lnTo>
                  <a:lnTo>
                    <a:pt y="42524" x="16638"/>
                  </a:lnTo>
                  <a:lnTo>
                    <a:pt y="42773" x="14403"/>
                  </a:lnTo>
                  <a:lnTo>
                    <a:pt y="43145" x="12044"/>
                  </a:lnTo>
                  <a:lnTo>
                    <a:pt y="43394" x="10803"/>
                  </a:lnTo>
                  <a:lnTo>
                    <a:pt y="43642" x="9623"/>
                  </a:lnTo>
                  <a:lnTo>
                    <a:pt y="44014" x="8382"/>
                  </a:lnTo>
                  <a:lnTo>
                    <a:pt y="44387" x="7140"/>
                  </a:lnTo>
                  <a:lnTo>
                    <a:pt y="44821" x="5961"/>
                  </a:lnTo>
                  <a:lnTo>
                    <a:pt y="45318" x="4781"/>
                  </a:lnTo>
                  <a:lnTo>
                    <a:pt y="45877" x="3602"/>
                  </a:lnTo>
                  <a:lnTo>
                    <a:pt y="46497" x="2484"/>
                  </a:lnTo>
                  <a:lnTo>
                    <a:pt y="47180" x="1491"/>
                  </a:lnTo>
                  <a:lnTo>
                    <a:pt y="47863" x="560"/>
                  </a:lnTo>
                  <a:lnTo>
                    <a:pt y="47863" x="8257"/>
                  </a:lnTo>
                  <a:lnTo>
                    <a:pt y="47305" x="9251"/>
                  </a:lnTo>
                  <a:lnTo>
                    <a:pt y="46870" x="10120"/>
                  </a:lnTo>
                  <a:lnTo>
                    <a:pt y="46311" x="11548"/>
                  </a:lnTo>
                  <a:lnTo>
                    <a:pt y="45877" x="13100"/>
                  </a:lnTo>
                  <a:lnTo>
                    <a:pt y="45566" x="14652"/>
                  </a:lnTo>
                  <a:lnTo>
                    <a:pt y="45256" x="16204"/>
                  </a:lnTo>
                  <a:lnTo>
                    <a:pt y="45070" x="17631"/>
                  </a:lnTo>
                  <a:lnTo>
                    <a:pt y="44946" x="18935"/>
                  </a:lnTo>
                  <a:lnTo>
                    <a:pt y="44883" x="20052"/>
                  </a:lnTo>
                  <a:lnTo>
                    <a:pt y="44821" x="21418"/>
                  </a:lnTo>
                  <a:lnTo>
                    <a:pt y="44821" x="22536"/>
                  </a:lnTo>
                  <a:lnTo>
                    <a:pt y="44946" x="23529"/>
                  </a:lnTo>
                  <a:lnTo>
                    <a:pt y="46435" x="25702"/>
                  </a:lnTo>
                  <a:lnTo>
                    <a:pt y="47863" x="27564"/>
                  </a:lnTo>
                  <a:lnTo>
                    <a:pt y="47863" x="38738"/>
                  </a:lnTo>
                  <a:lnTo>
                    <a:pt y="46808" x="38180"/>
                  </a:lnTo>
                  <a:lnTo>
                    <a:pt y="45753" x="37497"/>
                  </a:lnTo>
                  <a:lnTo>
                    <a:pt y="44821" x="36752"/>
                  </a:lnTo>
                  <a:lnTo>
                    <a:pt y="43890" x="35945"/>
                  </a:lnTo>
                  <a:lnTo>
                    <a:pt y="43021" x="35014"/>
                  </a:lnTo>
                  <a:lnTo>
                    <a:pt y="42214" x="34144"/>
                  </a:lnTo>
                  <a:lnTo>
                    <a:pt y="40538" x="32158"/>
                  </a:lnTo>
                  <a:lnTo>
                    <a:pt y="37931" x="28806"/>
                  </a:lnTo>
                  <a:lnTo>
                    <a:pt y="37186" x="27999"/>
                  </a:lnTo>
                  <a:lnTo>
                    <a:pt y="36813" x="27564"/>
                  </a:lnTo>
                  <a:lnTo>
                    <a:pt y="36379" x="27192"/>
                  </a:lnTo>
                  <a:lnTo>
                    <a:pt y="35820" x="26881"/>
                  </a:lnTo>
                  <a:lnTo>
                    <a:pt y="35261" x="26571"/>
                  </a:lnTo>
                  <a:lnTo>
                    <a:pt y="34640" x="26447"/>
                  </a:lnTo>
                  <a:lnTo>
                    <a:pt y="33895" x="26385"/>
                  </a:lnTo>
                  <a:lnTo>
                    <a:pt y="33151" x="26447"/>
                  </a:lnTo>
                  <a:lnTo>
                    <a:pt y="32468" x="26571"/>
                  </a:lnTo>
                  <a:lnTo>
                    <a:pt y="31847" x="26881"/>
                  </a:lnTo>
                  <a:lnTo>
                    <a:pt y="31288" x="27192"/>
                  </a:lnTo>
                  <a:lnTo>
                    <a:pt y="30729" x="27626"/>
                  </a:lnTo>
                  <a:lnTo>
                    <a:pt y="30233" x="28061"/>
                  </a:lnTo>
                  <a:lnTo>
                    <a:pt y="29302" x="28992"/>
                  </a:lnTo>
                  <a:lnTo>
                    <a:pt y="28122" x="30420"/>
                  </a:lnTo>
                  <a:lnTo>
                    <a:pt y="26881" x="31848"/>
                  </a:lnTo>
                  <a:lnTo>
                    <a:pt y="26260" x="32530"/>
                  </a:lnTo>
                  <a:lnTo>
                    <a:pt y="25577" x="33213"/>
                  </a:lnTo>
                  <a:lnTo>
                    <a:pt y="24832" x="33834"/>
                  </a:lnTo>
                  <a:lnTo>
                    <a:pt y="24087" x="34393"/>
                  </a:lnTo>
                  <a:lnTo>
                    <a:pt y="23280" x="34889"/>
                  </a:lnTo>
                  <a:lnTo>
                    <a:pt y="22473" x="35386"/>
                  </a:lnTo>
                  <a:lnTo>
                    <a:pt y="21542" x="35821"/>
                  </a:lnTo>
                  <a:lnTo>
                    <a:pt y="20548" x="36131"/>
                  </a:lnTo>
                  <a:lnTo>
                    <a:pt y="19555" x="36441"/>
                  </a:lnTo>
                  <a:lnTo>
                    <a:pt y="18438" x="36690"/>
                  </a:lnTo>
                  <a:lnTo>
                    <a:pt y="17258" x="36814"/>
                  </a:lnTo>
                  <a:lnTo>
                    <a:pt y="16017" x="36814"/>
                  </a:lnTo>
                  <a:lnTo>
                    <a:pt y="14713" x="36814"/>
                  </a:lnTo>
                  <a:lnTo>
                    <a:pt y="13471" x="36628"/>
                  </a:lnTo>
                  <a:lnTo>
                    <a:pt y="12354" x="36379"/>
                  </a:lnTo>
                  <a:lnTo>
                    <a:pt y="11299" x="36131"/>
                  </a:lnTo>
                  <a:lnTo>
                    <a:pt y="10305" x="35758"/>
                  </a:lnTo>
                  <a:lnTo>
                    <a:pt y="9374" x="35324"/>
                  </a:lnTo>
                  <a:lnTo>
                    <a:pt y="8505" x="34827"/>
                  </a:lnTo>
                  <a:lnTo>
                    <a:pt y="7698" x="34331"/>
                  </a:lnTo>
                  <a:lnTo>
                    <a:pt y="6953" x="33772"/>
                  </a:lnTo>
                  <a:lnTo>
                    <a:pt y="6270" x="33213"/>
                  </a:lnTo>
                  <a:lnTo>
                    <a:pt y="5650" x="32717"/>
                  </a:lnTo>
                  <a:lnTo>
                    <a:pt y="5091" x="32158"/>
                  </a:lnTo>
                  <a:lnTo>
                    <a:pt y="4160" x="31103"/>
                  </a:lnTo>
                  <a:lnTo>
                    <a:pt y="3353" x="30171"/>
                  </a:lnTo>
                  <a:lnTo>
                    <a:pt y="3353" x="36007"/>
                  </a:lnTo>
                  <a:lnTo>
                    <a:pt y="0" x="41966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84" id="184"/>
            <p:cNvSpPr/>
            <p:nvPr/>
          </p:nvSpPr>
          <p:spPr>
            <a:xfrm>
              <a:off y="5743946" x="4484510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839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3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5"/>
                  </a:lnTo>
                  <a:lnTo>
                    <a:pt y="12665" x="34330"/>
                  </a:lnTo>
                  <a:lnTo>
                    <a:pt y="13658" x="34702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3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8"/>
                  </a:lnTo>
                  <a:lnTo>
                    <a:pt y="34765" x="35882"/>
                  </a:lnTo>
                  <a:lnTo>
                    <a:pt y="35386" x="35571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454"/>
                  </a:lnTo>
                  <a:lnTo>
                    <a:pt y="37683" x="34082"/>
                  </a:lnTo>
                  <a:lnTo>
                    <a:pt y="38241" x="33585"/>
                  </a:lnTo>
                  <a:lnTo>
                    <a:pt y="38738" x="33150"/>
                  </a:lnTo>
                  <a:lnTo>
                    <a:pt y="39173" x="32592"/>
                  </a:lnTo>
                  <a:lnTo>
                    <a:pt y="39607" x="32033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7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7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340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8"/>
                  </a:lnTo>
                  <a:lnTo>
                    <a:pt y="32220" x="12292"/>
                  </a:lnTo>
                  <a:lnTo>
                    <a:pt y="31226" x="11857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0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22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29"/>
                  </a:lnTo>
                  <a:lnTo>
                    <a:pt y="9313" x="10740"/>
                  </a:lnTo>
                  <a:lnTo>
                    <a:pt y="8630" x="11174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6"/>
                  </a:lnTo>
                  <a:lnTo>
                    <a:pt y="6084" x="13409"/>
                  </a:lnTo>
                  <a:lnTo>
                    <a:pt y="5339" x="14278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0"/>
                  </a:lnTo>
                  <a:lnTo>
                    <a:pt y="2856" x="21790"/>
                  </a:lnTo>
                  <a:close/>
                  <a:moveTo>
                    <a:pt y="1" x="22907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699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2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0"/>
                  </a:lnTo>
                  <a:lnTo>
                    <a:pt y="15024" x="1366"/>
                  </a:lnTo>
                  <a:lnTo>
                    <a:pt y="16017" x="1055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248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8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18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0"/>
                  </a:lnTo>
                  <a:lnTo>
                    <a:pt y="35137" x="3849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19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7"/>
                  </a:lnTo>
                  <a:lnTo>
                    <a:pt y="44760" x="22783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2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19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0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79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4945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7"/>
                  </a:lnTo>
                  <a:lnTo>
                    <a:pt y="22039" x="46559"/>
                  </a:lnTo>
                  <a:lnTo>
                    <a:pt y="20983" x="46497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7"/>
                  </a:lnTo>
                  <a:lnTo>
                    <a:pt y="12851" x="44573"/>
                  </a:lnTo>
                  <a:lnTo>
                    <a:pt y="11920" x="44138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447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33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85" id="185"/>
            <p:cNvSpPr/>
            <p:nvPr/>
          </p:nvSpPr>
          <p:spPr>
            <a:xfrm>
              <a:off y="5743946" x="2482961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901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4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6"/>
                  </a:lnTo>
                  <a:lnTo>
                    <a:pt y="12665" x="34330"/>
                  </a:lnTo>
                  <a:lnTo>
                    <a:pt y="13658" x="34703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4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9"/>
                  </a:lnTo>
                  <a:lnTo>
                    <a:pt y="34765" x="35882"/>
                  </a:lnTo>
                  <a:lnTo>
                    <a:pt y="35386" x="35572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516"/>
                  </a:lnTo>
                  <a:lnTo>
                    <a:pt y="37683" x="34082"/>
                  </a:lnTo>
                  <a:lnTo>
                    <a:pt y="38241" x="33647"/>
                  </a:lnTo>
                  <a:lnTo>
                    <a:pt y="38738" x="33151"/>
                  </a:lnTo>
                  <a:lnTo>
                    <a:pt y="39173" x="32592"/>
                  </a:lnTo>
                  <a:lnTo>
                    <a:pt y="39607" x="32095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8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8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403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9"/>
                  </a:lnTo>
                  <a:lnTo>
                    <a:pt y="32220" x="12354"/>
                  </a:lnTo>
                  <a:lnTo>
                    <a:pt y="31226" x="11920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1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85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30"/>
                  </a:lnTo>
                  <a:lnTo>
                    <a:pt y="9313" x="10740"/>
                  </a:lnTo>
                  <a:lnTo>
                    <a:pt y="8630" x="11175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7"/>
                  </a:lnTo>
                  <a:lnTo>
                    <a:pt y="6084" x="13409"/>
                  </a:lnTo>
                  <a:lnTo>
                    <a:pt y="5339" x="14279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1"/>
                  </a:lnTo>
                  <a:lnTo>
                    <a:pt y="2856" x="21790"/>
                  </a:lnTo>
                  <a:close/>
                  <a:moveTo>
                    <a:pt y="1" x="22908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700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3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1"/>
                  </a:lnTo>
                  <a:lnTo>
                    <a:pt y="15024" x="1366"/>
                  </a:lnTo>
                  <a:lnTo>
                    <a:pt y="16017" x="1056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311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9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80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1"/>
                  </a:lnTo>
                  <a:lnTo>
                    <a:pt y="35137" x="3911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20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8"/>
                  </a:lnTo>
                  <a:lnTo>
                    <a:pt y="44760" x="22845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3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20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1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80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5008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8"/>
                  </a:lnTo>
                  <a:lnTo>
                    <a:pt y="22039" x="46560"/>
                  </a:lnTo>
                  <a:lnTo>
                    <a:pt y="20983" x="46498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8"/>
                  </a:lnTo>
                  <a:lnTo>
                    <a:pt y="12851" x="44573"/>
                  </a:lnTo>
                  <a:lnTo>
                    <a:pt y="11920" x="44139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510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95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86" id="186"/>
            <p:cNvSpPr/>
            <p:nvPr/>
          </p:nvSpPr>
          <p:spPr>
            <a:xfrm>
              <a:off y="4936221" x="17169"/>
              <a:ext cy="2638858" cx="2309597"/>
            </a:xfrm>
            <a:custGeom>
              <a:pathLst>
                <a:path extrusionOk="0" h="69157" w="60528">
                  <a:moveTo>
                    <a:pt y="1" x="30170"/>
                  </a:moveTo>
                  <a:lnTo>
                    <a:pt y="63" x="27687"/>
                  </a:lnTo>
                  <a:lnTo>
                    <a:pt y="249" x="25266"/>
                  </a:lnTo>
                  <a:lnTo>
                    <a:pt y="559" x="22969"/>
                  </a:lnTo>
                  <a:lnTo>
                    <a:pt y="994" x="20672"/>
                  </a:lnTo>
                  <a:lnTo>
                    <a:pt y="1491" x="18500"/>
                  </a:lnTo>
                  <a:lnTo>
                    <a:pt y="2111" x="16451"/>
                  </a:lnTo>
                  <a:lnTo>
                    <a:pt y="2856" x="14402"/>
                  </a:lnTo>
                  <a:lnTo>
                    <a:pt y="3663" x="12478"/>
                  </a:lnTo>
                  <a:lnTo>
                    <a:pt y="4533" x="10616"/>
                  </a:lnTo>
                  <a:lnTo>
                    <a:pt y="5588" x="8815"/>
                  </a:lnTo>
                  <a:lnTo>
                    <a:pt y="6643" x="7139"/>
                  </a:lnTo>
                  <a:lnTo>
                    <a:pt y="7823" x="5525"/>
                  </a:lnTo>
                  <a:lnTo>
                    <a:pt y="9064" x="4035"/>
                  </a:lnTo>
                  <a:lnTo>
                    <a:pt y="10368" x="2607"/>
                  </a:lnTo>
                  <a:lnTo>
                    <a:pt y="11734" x="1242"/>
                  </a:lnTo>
                  <a:lnTo>
                    <a:pt y="13224" x="0"/>
                  </a:lnTo>
                  <a:lnTo>
                    <a:pt y="57238" x="0"/>
                  </a:lnTo>
                  <a:lnTo>
                    <a:pt y="58541" x="1117"/>
                  </a:lnTo>
                  <a:lnTo>
                    <a:pt y="59721" x="2297"/>
                  </a:lnTo>
                  <a:lnTo>
                    <a:pt y="60900" x="3539"/>
                  </a:lnTo>
                  <a:lnTo>
                    <a:pt y="62018" x="4904"/>
                  </a:lnTo>
                  <a:lnTo>
                    <a:pt y="63073" x="6332"/>
                  </a:lnTo>
                  <a:lnTo>
                    <a:pt y="64004" x="7884"/>
                  </a:lnTo>
                  <a:lnTo>
                    <a:pt y="64935" x="9436"/>
                  </a:lnTo>
                  <a:lnTo>
                    <a:pt y="65742" x="11174"/>
                  </a:lnTo>
                  <a:lnTo>
                    <a:pt y="66549" x="12912"/>
                  </a:lnTo>
                  <a:lnTo>
                    <a:pt y="67170" x="14837"/>
                  </a:lnTo>
                  <a:lnTo>
                    <a:pt y="67729" x="16761"/>
                  </a:lnTo>
                  <a:lnTo>
                    <a:pt y="68226" x="18810"/>
                  </a:lnTo>
                  <a:lnTo>
                    <a:pt y="68598" x="20983"/>
                  </a:lnTo>
                  <a:lnTo>
                    <a:pt y="68908" x="23218"/>
                  </a:lnTo>
                  <a:lnTo>
                    <a:pt y="69095" x="25577"/>
                  </a:lnTo>
                  <a:lnTo>
                    <a:pt y="69157" x="27998"/>
                  </a:lnTo>
                  <a:lnTo>
                    <a:pt y="69095" x="29922"/>
                  </a:lnTo>
                  <a:lnTo>
                    <a:pt y="68970" x="31847"/>
                  </a:lnTo>
                  <a:lnTo>
                    <a:pt y="68846" x="33771"/>
                  </a:lnTo>
                  <a:lnTo>
                    <a:pt y="68660" x="35633"/>
                  </a:lnTo>
                  <a:lnTo>
                    <a:pt y="68163" x="39482"/>
                  </a:lnTo>
                  <a:lnTo>
                    <a:pt y="67543" x="43517"/>
                  </a:lnTo>
                  <a:lnTo>
                    <a:pt y="64439" x="56927"/>
                  </a:lnTo>
                  <a:lnTo>
                    <a:pt y="52954" x="56927"/>
                  </a:lnTo>
                  <a:lnTo>
                    <a:pt y="50657" x="56989"/>
                  </a:lnTo>
                  <a:lnTo>
                    <a:pt y="48484" x="57113"/>
                  </a:lnTo>
                  <a:lnTo>
                    <a:pt y="47988" x="57237"/>
                  </a:lnTo>
                  <a:lnTo>
                    <a:pt y="47615" x="57423"/>
                  </a:lnTo>
                  <a:lnTo>
                    <a:pt y="47305" x="57671"/>
                  </a:lnTo>
                  <a:lnTo>
                    <a:pt y="46932" x="58044"/>
                  </a:lnTo>
                  <a:lnTo>
                    <a:pt y="44636" x="60527"/>
                  </a:lnTo>
                  <a:lnTo>
                    <a:pt y="44636" x="40600"/>
                  </a:lnTo>
                  <a:lnTo>
                    <a:pt y="48671" x="33088"/>
                  </a:lnTo>
                  <a:lnTo>
                    <a:pt y="47926" x="47242"/>
                  </a:lnTo>
                  <a:lnTo>
                    <a:pt y="63011" x="47242"/>
                  </a:lnTo>
                  <a:lnTo>
                    <a:pt y="63880" x="45069"/>
                  </a:lnTo>
                  <a:lnTo>
                    <a:pt y="64252" x="43828"/>
                  </a:lnTo>
                  <a:lnTo>
                    <a:pt y="64625" x="42524"/>
                  </a:lnTo>
                  <a:lnTo>
                    <a:pt y="64935" x="41034"/>
                  </a:lnTo>
                  <a:lnTo>
                    <a:pt y="65184" x="39358"/>
                  </a:lnTo>
                  <a:lnTo>
                    <a:pt y="65308" x="37434"/>
                  </a:lnTo>
                  <a:lnTo>
                    <a:pt y="65370" x="35323"/>
                  </a:lnTo>
                  <a:lnTo>
                    <a:pt y="65308" x="33461"/>
                  </a:lnTo>
                  <a:lnTo>
                    <a:pt y="65184" x="31598"/>
                  </a:lnTo>
                  <a:lnTo>
                    <a:pt y="64935" x="29798"/>
                  </a:lnTo>
                  <a:lnTo>
                    <a:pt y="64625" x="27998"/>
                  </a:lnTo>
                  <a:lnTo>
                    <a:pt y="64190" x="26322"/>
                  </a:lnTo>
                  <a:lnTo>
                    <a:pt y="63694" x="24645"/>
                  </a:lnTo>
                  <a:lnTo>
                    <a:pt y="63135" x="23031"/>
                  </a:lnTo>
                  <a:lnTo>
                    <a:pt y="62514" x="21479"/>
                  </a:lnTo>
                  <a:lnTo>
                    <a:pt y="61769" x="19989"/>
                  </a:lnTo>
                  <a:lnTo>
                    <a:pt y="60962" x="18562"/>
                  </a:lnTo>
                  <a:lnTo>
                    <a:pt y="60093" x="17134"/>
                  </a:lnTo>
                  <a:lnTo>
                    <a:pt y="59162" x="15830"/>
                  </a:lnTo>
                  <a:lnTo>
                    <a:pt y="58169" x="14527"/>
                  </a:lnTo>
                  <a:lnTo>
                    <a:pt y="57113" x="13285"/>
                  </a:lnTo>
                  <a:lnTo>
                    <a:pt y="55996" x="12168"/>
                  </a:lnTo>
                  <a:lnTo>
                    <a:pt y="54879" x="11050"/>
                  </a:lnTo>
                  <a:lnTo>
                    <a:pt y="53637" x="9995"/>
                  </a:lnTo>
                  <a:lnTo>
                    <a:pt y="52395" x="9001"/>
                  </a:lnTo>
                  <a:lnTo>
                    <a:pt y="51030" x="8070"/>
                  </a:lnTo>
                  <a:lnTo>
                    <a:pt y="49726" x="7201"/>
                  </a:lnTo>
                  <a:lnTo>
                    <a:pt y="48298" x="6394"/>
                  </a:lnTo>
                  <a:lnTo>
                    <a:pt y="46870" x="5649"/>
                  </a:lnTo>
                  <a:lnTo>
                    <a:pt y="45380" x="5028"/>
                  </a:lnTo>
                  <a:lnTo>
                    <a:pt y="43891" x="4408"/>
                  </a:lnTo>
                  <a:lnTo>
                    <a:pt y="42339" x="3849"/>
                  </a:lnTo>
                  <a:lnTo>
                    <a:pt y="40787" x="3414"/>
                  </a:lnTo>
                  <a:lnTo>
                    <a:pt y="39235" x="2980"/>
                  </a:lnTo>
                  <a:lnTo>
                    <a:pt y="37621" x="2669"/>
                  </a:lnTo>
                  <a:lnTo>
                    <a:pt y="36007" x="2421"/>
                  </a:lnTo>
                  <a:lnTo>
                    <a:pt y="34393" x="2235"/>
                  </a:lnTo>
                  <a:lnTo>
                    <a:pt y="32716" x="2111"/>
                  </a:lnTo>
                  <a:lnTo>
                    <a:pt y="31102" x="2111"/>
                  </a:lnTo>
                  <a:lnTo>
                    <a:pt y="29550" x="2111"/>
                  </a:lnTo>
                  <a:lnTo>
                    <a:pt y="28060" x="2235"/>
                  </a:lnTo>
                  <a:lnTo>
                    <a:pt y="26633" x="2359"/>
                  </a:lnTo>
                  <a:lnTo>
                    <a:pt y="25205" x="2607"/>
                  </a:lnTo>
                  <a:lnTo>
                    <a:pt y="23777" x="2856"/>
                  </a:lnTo>
                  <a:lnTo>
                    <a:pt y="22411" x="3228"/>
                  </a:lnTo>
                  <a:lnTo>
                    <a:pt y="21108" x="3601"/>
                  </a:lnTo>
                  <a:lnTo>
                    <a:pt y="19804" x="4035"/>
                  </a:lnTo>
                  <a:lnTo>
                    <a:pt y="18562" x="4594"/>
                  </a:lnTo>
                  <a:lnTo>
                    <a:pt y="17383" x="5153"/>
                  </a:lnTo>
                  <a:lnTo>
                    <a:pt y="16203" x="5773"/>
                  </a:lnTo>
                  <a:lnTo>
                    <a:pt y="15086" x="6394"/>
                  </a:lnTo>
                  <a:lnTo>
                    <a:pt y="14031" x="7139"/>
                  </a:lnTo>
                  <a:lnTo>
                    <a:pt y="12975" x="7884"/>
                  </a:lnTo>
                  <a:lnTo>
                    <a:pt y="12044" x="8691"/>
                  </a:lnTo>
                  <a:lnTo>
                    <a:pt y="11051" x="9560"/>
                  </a:lnTo>
                  <a:lnTo>
                    <a:pt y="10182" x="10429"/>
                  </a:lnTo>
                  <a:lnTo>
                    <a:pt y="9375" x="11360"/>
                  </a:lnTo>
                  <a:lnTo>
                    <a:pt y="8568" x="12354"/>
                  </a:lnTo>
                  <a:lnTo>
                    <a:pt y="7823" x="13347"/>
                  </a:lnTo>
                  <a:lnTo>
                    <a:pt y="7140" x="14402"/>
                  </a:lnTo>
                  <a:lnTo>
                    <a:pt y="6519" x="15520"/>
                  </a:lnTo>
                  <a:lnTo>
                    <a:pt y="5898" x="16637"/>
                  </a:lnTo>
                  <a:lnTo>
                    <a:pt y="5402" x="17755"/>
                  </a:lnTo>
                  <a:lnTo>
                    <a:pt y="4967" x="18996"/>
                  </a:lnTo>
                  <a:lnTo>
                    <a:pt y="4533" x="20176"/>
                  </a:lnTo>
                  <a:lnTo>
                    <a:pt y="4160" x="21417"/>
                  </a:lnTo>
                  <a:lnTo>
                    <a:pt y="3912" x="22721"/>
                  </a:lnTo>
                  <a:lnTo>
                    <a:pt y="3663" x="24025"/>
                  </a:lnTo>
                  <a:lnTo>
                    <a:pt y="3539" x="25390"/>
                  </a:lnTo>
                  <a:lnTo>
                    <a:pt y="3415" x="26694"/>
                  </a:lnTo>
                  <a:lnTo>
                    <a:pt y="3415" x="28122"/>
                  </a:lnTo>
                  <a:lnTo>
                    <a:pt y="3477" x="30108"/>
                  </a:lnTo>
                  <a:lnTo>
                    <a:pt y="3663" x="32033"/>
                  </a:lnTo>
                  <a:lnTo>
                    <a:pt y="3912" x="33771"/>
                  </a:lnTo>
                  <a:lnTo>
                    <a:pt y="4346" x="35447"/>
                  </a:lnTo>
                  <a:lnTo>
                    <a:pt y="4781" x="36999"/>
                  </a:lnTo>
                  <a:lnTo>
                    <a:pt y="5340" x="38489"/>
                  </a:lnTo>
                  <a:lnTo>
                    <a:pt y="5960" x="39855"/>
                  </a:lnTo>
                  <a:lnTo>
                    <a:pt y="6643" x="41096"/>
                  </a:lnTo>
                  <a:lnTo>
                    <a:pt y="7326" x="42276"/>
                  </a:lnTo>
                  <a:lnTo>
                    <a:pt y="8071" x="43331"/>
                  </a:lnTo>
                  <a:lnTo>
                    <a:pt y="8816" x="44324"/>
                  </a:lnTo>
                  <a:lnTo>
                    <a:pt y="9499" x="45256"/>
                  </a:lnTo>
                  <a:lnTo>
                    <a:pt y="10927" x="46870"/>
                  </a:lnTo>
                  <a:lnTo>
                    <a:pt y="12230" x="48173"/>
                  </a:lnTo>
                  <a:lnTo>
                    <a:pt y="15955" x="45876"/>
                  </a:lnTo>
                  <a:lnTo>
                    <a:pt y="15210" x="49167"/>
                  </a:lnTo>
                  <a:lnTo>
                    <a:pt y="7823" x="56927"/>
                  </a:lnTo>
                  <a:lnTo>
                    <a:pt y="6581" x="55126"/>
                  </a:lnTo>
                  <a:lnTo>
                    <a:pt y="5836" x="53947"/>
                  </a:lnTo>
                  <a:lnTo>
                    <a:pt y="5091" x="52581"/>
                  </a:lnTo>
                  <a:lnTo>
                    <a:pt y="4346" x="51029"/>
                  </a:lnTo>
                  <a:lnTo>
                    <a:pt y="3539" x="49167"/>
                  </a:lnTo>
                  <a:lnTo>
                    <a:pt y="2732" x="46994"/>
                  </a:lnTo>
                  <a:lnTo>
                    <a:pt y="1987" x="44511"/>
                  </a:lnTo>
                  <a:lnTo>
                    <a:pt y="1553" x="42835"/>
                  </a:lnTo>
                  <a:lnTo>
                    <a:pt y="1180" x="41158"/>
                  </a:lnTo>
                  <a:lnTo>
                    <a:pt y="808" x="39358"/>
                  </a:lnTo>
                  <a:lnTo>
                    <a:pt y="559" x="37620"/>
                  </a:lnTo>
                  <a:lnTo>
                    <a:pt y="311" x="35758"/>
                  </a:lnTo>
                  <a:lnTo>
                    <a:pt y="125" x="33957"/>
                  </a:lnTo>
                  <a:lnTo>
                    <a:pt y="63" x="32033"/>
                  </a:lnTo>
                  <a:lnTo>
                    <a:pt y="1" x="30170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87" id="187"/>
            <p:cNvSpPr/>
            <p:nvPr/>
          </p:nvSpPr>
          <p:spPr>
            <a:xfrm>
              <a:off y="4853348" x="8013824"/>
              <a:ext cy="2534611" cx="945199"/>
            </a:xfrm>
            <a:custGeom>
              <a:pathLst>
                <a:path extrusionOk="0" h="66425" w="24771">
                  <a:moveTo>
                    <a:pt y="0" x="7078"/>
                  </a:moveTo>
                  <a:lnTo>
                    <a:pt y="3414" x="1"/>
                  </a:lnTo>
                  <a:lnTo>
                    <a:pt y="3414" x="7202"/>
                  </a:lnTo>
                  <a:lnTo>
                    <a:pt y="58354" x="7202"/>
                  </a:lnTo>
                  <a:lnTo>
                    <a:pt y="61458" x="7202"/>
                  </a:lnTo>
                  <a:lnTo>
                    <a:pt y="62079" x="7202"/>
                  </a:lnTo>
                  <a:lnTo>
                    <a:pt y="62638" x="7140"/>
                  </a:lnTo>
                  <a:lnTo>
                    <a:pt y="63134" x="6954"/>
                  </a:lnTo>
                  <a:lnTo>
                    <a:pt y="63569" x="6768"/>
                  </a:lnTo>
                  <a:lnTo>
                    <a:pt y="64128" x="6395"/>
                  </a:lnTo>
                  <a:lnTo>
                    <a:pt y="64748" x="5961"/>
                  </a:lnTo>
                  <a:lnTo>
                    <a:pt y="66424" x="4657"/>
                  </a:lnTo>
                  <a:lnTo>
                    <a:pt y="66424" x="21294"/>
                  </a:lnTo>
                  <a:lnTo>
                    <a:pt y="64376" x="24771"/>
                  </a:lnTo>
                  <a:lnTo>
                    <a:pt y="64128" x="22349"/>
                  </a:lnTo>
                  <a:lnTo>
                    <a:pt y="63879" x="19990"/>
                  </a:lnTo>
                  <a:lnTo>
                    <a:pt y="63755" x="18935"/>
                  </a:lnTo>
                  <a:lnTo>
                    <a:pt y="63569" x="18066"/>
                  </a:lnTo>
                  <a:lnTo>
                    <a:pt y="63445" x="17756"/>
                  </a:lnTo>
                  <a:lnTo>
                    <a:pt y="63321" x="17445"/>
                  </a:lnTo>
                  <a:lnTo>
                    <a:pt y="63134" x="17135"/>
                  </a:lnTo>
                  <a:lnTo>
                    <a:pt y="62886" x="16949"/>
                  </a:lnTo>
                  <a:lnTo>
                    <a:pt y="62638" x="16762"/>
                  </a:lnTo>
                  <a:lnTo>
                    <a:pt y="62327" x="16576"/>
                  </a:lnTo>
                  <a:lnTo>
                    <a:pt y="62017" x="16452"/>
                  </a:lnTo>
                  <a:lnTo>
                    <a:pt y="61582" x="16390"/>
                  </a:lnTo>
                  <a:lnTo>
                    <a:pt y="60651" x="16266"/>
                  </a:lnTo>
                  <a:lnTo>
                    <a:pt y="59410" x="16204"/>
                  </a:lnTo>
                  <a:lnTo>
                    <a:pt y="58354" x="16204"/>
                  </a:lnTo>
                  <a:lnTo>
                    <a:pt y="6146" x="16204"/>
                  </a:lnTo>
                  <a:lnTo>
                    <a:pt y="5587" x="16266"/>
                  </a:lnTo>
                  <a:lnTo>
                    <a:pt y="4470" x="16452"/>
                  </a:lnTo>
                  <a:lnTo>
                    <a:pt y="3539" x="16700"/>
                  </a:lnTo>
                  <a:lnTo>
                    <a:pt y="2794" x="17011"/>
                  </a:lnTo>
                  <a:lnTo>
                    <a:pt y="2173" x="17445"/>
                  </a:lnTo>
                  <a:lnTo>
                    <a:pt y="1676" x="18004"/>
                  </a:lnTo>
                  <a:lnTo>
                    <a:pt y="1117" x="18687"/>
                  </a:lnTo>
                  <a:lnTo>
                    <a:pt y="621" x="19494"/>
                  </a:lnTo>
                  <a:lnTo>
                    <a:pt y="0" x="20487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88" id="188"/>
            <p:cNvSpPr/>
            <p:nvPr/>
          </p:nvSpPr>
          <p:spPr>
            <a:xfrm>
              <a:off y="5743946" x="8985007"/>
              <a:ext cy="1712661" cx="1165482"/>
            </a:xfrm>
            <a:custGeom>
              <a:pathLst>
                <a:path extrusionOk="0" h="44884" w="30544">
                  <a:moveTo>
                    <a:pt y="3105" x="18748"/>
                  </a:moveTo>
                  <a:lnTo>
                    <a:pt y="3167" x="19679"/>
                  </a:lnTo>
                  <a:lnTo>
                    <a:pt y="3291" x="20549"/>
                  </a:lnTo>
                  <a:lnTo>
                    <a:pt y="3539" x="21480"/>
                  </a:lnTo>
                  <a:lnTo>
                    <a:pt y="3788" x="22287"/>
                  </a:lnTo>
                  <a:lnTo>
                    <a:pt y="4222" x="23094"/>
                  </a:lnTo>
                  <a:lnTo>
                    <a:pt y="4657" x="23839"/>
                  </a:lnTo>
                  <a:lnTo>
                    <a:pt y="5153" x="24584"/>
                  </a:lnTo>
                  <a:lnTo>
                    <a:pt y="5712" x="25267"/>
                  </a:lnTo>
                  <a:lnTo>
                    <a:pt y="6271" x="25825"/>
                  </a:lnTo>
                  <a:lnTo>
                    <a:pt y="6954" x="26384"/>
                  </a:lnTo>
                  <a:lnTo>
                    <a:pt y="7574" x="26819"/>
                  </a:lnTo>
                  <a:lnTo>
                    <a:pt y="8257" x="27253"/>
                  </a:lnTo>
                  <a:lnTo>
                    <a:pt y="9002" x="27564"/>
                  </a:lnTo>
                  <a:lnTo>
                    <a:pt y="9685" x="27750"/>
                  </a:lnTo>
                  <a:lnTo>
                    <a:pt y="10430" x="27936"/>
                  </a:lnTo>
                  <a:lnTo>
                    <a:pt y="11113" x="27998"/>
                  </a:lnTo>
                  <a:lnTo>
                    <a:pt y="11547" x="27936"/>
                  </a:lnTo>
                  <a:lnTo>
                    <a:pt y="11982" x="27812"/>
                  </a:lnTo>
                  <a:lnTo>
                    <a:pt y="12292" x="27564"/>
                  </a:lnTo>
                  <a:lnTo>
                    <a:pt y="12603" x="27253"/>
                  </a:lnTo>
                  <a:lnTo>
                    <a:pt y="12913" x="26881"/>
                  </a:lnTo>
                  <a:lnTo>
                    <a:pt y="13161" x="26446"/>
                  </a:lnTo>
                  <a:lnTo>
                    <a:pt y="13658" x="25267"/>
                  </a:lnTo>
                  <a:lnTo>
                    <a:pt y="20983" x="8319"/>
                  </a:lnTo>
                  <a:lnTo>
                    <a:pt y="18500" x="8133"/>
                  </a:lnTo>
                  <a:lnTo>
                    <a:pt y="17259" x="8009"/>
                  </a:lnTo>
                  <a:lnTo>
                    <a:pt y="16079" x="8009"/>
                  </a:lnTo>
                  <a:lnTo>
                    <a:pt y="15148" x="8009"/>
                  </a:lnTo>
                  <a:lnTo>
                    <a:pt y="14279" x="8071"/>
                  </a:lnTo>
                  <a:lnTo>
                    <a:pt y="13410" x="8195"/>
                  </a:lnTo>
                  <a:lnTo>
                    <a:pt y="12603" x="8319"/>
                  </a:lnTo>
                  <a:lnTo>
                    <a:pt y="11858" x="8505"/>
                  </a:lnTo>
                  <a:lnTo>
                    <a:pt y="11113" x="8691"/>
                  </a:lnTo>
                  <a:lnTo>
                    <a:pt y="10430" x="8878"/>
                  </a:lnTo>
                  <a:lnTo>
                    <a:pt y="9809" x="9188"/>
                  </a:lnTo>
                  <a:lnTo>
                    <a:pt y="9188" x="9436"/>
                  </a:lnTo>
                  <a:lnTo>
                    <a:pt y="8568" x="9747"/>
                  </a:lnTo>
                  <a:lnTo>
                    <a:pt y="7512" x="10430"/>
                  </a:lnTo>
                  <a:lnTo>
                    <a:pt y="6581" x="11175"/>
                  </a:lnTo>
                  <a:lnTo>
                    <a:pt y="5774" x="11982"/>
                  </a:lnTo>
                  <a:lnTo>
                    <a:pt y="5091" x="12789"/>
                  </a:lnTo>
                  <a:lnTo>
                    <a:pt y="4532" x="13720"/>
                  </a:lnTo>
                  <a:lnTo>
                    <a:pt y="4098" x="14589"/>
                  </a:lnTo>
                  <a:lnTo>
                    <a:pt y="3725" x="15458"/>
                  </a:lnTo>
                  <a:lnTo>
                    <a:pt y="3415" x="16327"/>
                  </a:lnTo>
                  <a:lnTo>
                    <a:pt y="3229" x="17196"/>
                  </a:lnTo>
                  <a:lnTo>
                    <a:pt y="3105" x="18003"/>
                  </a:lnTo>
                  <a:close/>
                  <a:moveTo>
                    <a:pt y="1" x="21356"/>
                  </a:moveTo>
                  <a:lnTo>
                    <a:pt y="63" x="20424"/>
                  </a:lnTo>
                  <a:lnTo>
                    <a:pt y="125" x="19493"/>
                  </a:lnTo>
                  <a:lnTo>
                    <a:pt y="187" x="18624"/>
                  </a:lnTo>
                  <a:lnTo>
                    <a:pt y="373" x="17693"/>
                  </a:lnTo>
                  <a:lnTo>
                    <a:pt y="559" x="16762"/>
                  </a:lnTo>
                  <a:lnTo>
                    <a:pt y="746" x="15831"/>
                  </a:lnTo>
                  <a:lnTo>
                    <a:pt y="1056" x="14899"/>
                  </a:lnTo>
                  <a:lnTo>
                    <a:pt y="1366" x="13968"/>
                  </a:lnTo>
                  <a:lnTo>
                    <a:pt y="1677" x="13037"/>
                  </a:lnTo>
                  <a:lnTo>
                    <a:pt y="2111" x="12106"/>
                  </a:lnTo>
                  <a:lnTo>
                    <a:pt y="2546" x="11237"/>
                  </a:lnTo>
                  <a:lnTo>
                    <a:pt y="3043" x="10368"/>
                  </a:lnTo>
                  <a:lnTo>
                    <a:pt y="3539" x="9498"/>
                  </a:lnTo>
                  <a:lnTo>
                    <a:pt y="4098" x="8691"/>
                  </a:lnTo>
                  <a:lnTo>
                    <a:pt y="4719" x="7884"/>
                  </a:lnTo>
                  <a:lnTo>
                    <a:pt y="5339" x="7077"/>
                  </a:lnTo>
                  <a:lnTo>
                    <a:pt y="6084" x="6332"/>
                  </a:lnTo>
                  <a:lnTo>
                    <a:pt y="6767" x="5588"/>
                  </a:lnTo>
                  <a:lnTo>
                    <a:pt y="7574" x="4905"/>
                  </a:lnTo>
                  <a:lnTo>
                    <a:pt y="8381" x="4222"/>
                  </a:lnTo>
                  <a:lnTo>
                    <a:pt y="9250" x="3601"/>
                  </a:lnTo>
                  <a:lnTo>
                    <a:pt y="10182" x="2980"/>
                  </a:lnTo>
                  <a:lnTo>
                    <a:pt y="11113" x="2484"/>
                  </a:lnTo>
                  <a:lnTo>
                    <a:pt y="12106" x="1987"/>
                  </a:lnTo>
                  <a:lnTo>
                    <a:pt y="13099" x="1552"/>
                  </a:lnTo>
                  <a:lnTo>
                    <a:pt y="14217" x="1118"/>
                  </a:lnTo>
                  <a:lnTo>
                    <a:pt y="15334" x="807"/>
                  </a:lnTo>
                  <a:lnTo>
                    <a:pt y="16452" x="497"/>
                  </a:lnTo>
                  <a:lnTo>
                    <a:pt y="17693" x="311"/>
                  </a:lnTo>
                  <a:lnTo>
                    <a:pt y="18935" x="125"/>
                  </a:lnTo>
                  <a:lnTo>
                    <a:pt y="20238" x="0"/>
                  </a:lnTo>
                  <a:lnTo>
                    <a:pt y="21542" x="0"/>
                  </a:lnTo>
                  <a:lnTo>
                    <a:pt y="22908" x="0"/>
                  </a:lnTo>
                  <a:lnTo>
                    <a:pt y="24211" x="125"/>
                  </a:lnTo>
                  <a:lnTo>
                    <a:pt y="25577" x="311"/>
                  </a:lnTo>
                  <a:lnTo>
                    <a:pt y="26943" x="559"/>
                  </a:lnTo>
                  <a:lnTo>
                    <a:pt y="28309" x="870"/>
                  </a:lnTo>
                  <a:lnTo>
                    <a:pt y="29612" x="1242"/>
                  </a:lnTo>
                  <a:lnTo>
                    <a:pt y="30978" x="1739"/>
                  </a:lnTo>
                  <a:lnTo>
                    <a:pt y="32282" x="2235"/>
                  </a:lnTo>
                  <a:lnTo>
                    <a:pt y="33585" x="2856"/>
                  </a:lnTo>
                  <a:lnTo>
                    <a:pt y="34827" x="3601"/>
                  </a:lnTo>
                  <a:lnTo>
                    <a:pt y="36006" x="4346"/>
                  </a:lnTo>
                  <a:lnTo>
                    <a:pt y="37186" x="5215"/>
                  </a:lnTo>
                  <a:lnTo>
                    <a:pt y="38303" x="6146"/>
                  </a:lnTo>
                  <a:lnTo>
                    <a:pt y="39359" x="7202"/>
                  </a:lnTo>
                  <a:lnTo>
                    <a:pt y="40352" x="8319"/>
                  </a:lnTo>
                  <a:lnTo>
                    <a:pt y="41221" x="9498"/>
                  </a:lnTo>
                  <a:lnTo>
                    <a:pt y="41842" x="10368"/>
                  </a:lnTo>
                  <a:lnTo>
                    <a:pt y="42401" x="11299"/>
                  </a:lnTo>
                  <a:lnTo>
                    <a:pt y="42835" x="12168"/>
                  </a:lnTo>
                  <a:lnTo>
                    <a:pt y="43270" x="13037"/>
                  </a:lnTo>
                  <a:lnTo>
                    <a:pt y="43580" x="13906"/>
                  </a:lnTo>
                  <a:lnTo>
                    <a:pt y="43891" x="14713"/>
                  </a:lnTo>
                  <a:lnTo>
                    <a:pt y="44139" x="15582"/>
                  </a:lnTo>
                  <a:lnTo>
                    <a:pt y="44325" x="16389"/>
                  </a:lnTo>
                  <a:lnTo>
                    <a:pt y="44635" x="17941"/>
                  </a:lnTo>
                  <a:lnTo>
                    <a:pt y="44822" x="19369"/>
                  </a:lnTo>
                  <a:lnTo>
                    <a:pt y="44884" x="20735"/>
                  </a:lnTo>
                  <a:lnTo>
                    <a:pt y="44884" x="22908"/>
                  </a:lnTo>
                  <a:lnTo>
                    <a:pt y="44822" x="23963"/>
                  </a:lnTo>
                  <a:lnTo>
                    <a:pt y="44698" x="25018"/>
                  </a:lnTo>
                  <a:lnTo>
                    <a:pt y="44573" x="26136"/>
                  </a:lnTo>
                  <a:lnTo>
                    <a:pt y="44325" x="27191"/>
                  </a:lnTo>
                  <a:lnTo>
                    <a:pt y="44077" x="28308"/>
                  </a:lnTo>
                  <a:lnTo>
                    <a:pt y="43704" x="29426"/>
                  </a:lnTo>
                  <a:lnTo>
                    <a:pt y="43270" x="30543"/>
                  </a:lnTo>
                  <a:lnTo>
                    <a:pt y="39793" x="30543"/>
                  </a:lnTo>
                  <a:lnTo>
                    <a:pt y="39980" x="29115"/>
                  </a:lnTo>
                  <a:lnTo>
                    <a:pt y="40042" x="27564"/>
                  </a:lnTo>
                  <a:lnTo>
                    <a:pt y="39980" x="26756"/>
                  </a:lnTo>
                  <a:lnTo>
                    <a:pt y="39917" x="25949"/>
                  </a:lnTo>
                  <a:lnTo>
                    <a:pt y="39855" x="25142"/>
                  </a:lnTo>
                  <a:lnTo>
                    <a:pt y="39731" x="24335"/>
                  </a:lnTo>
                  <a:lnTo>
                    <a:pt y="39545" x="23528"/>
                  </a:lnTo>
                  <a:lnTo>
                    <a:pt y="39297" x="22721"/>
                  </a:lnTo>
                  <a:lnTo>
                    <a:pt y="39048" x="21976"/>
                  </a:lnTo>
                  <a:lnTo>
                    <a:pt y="38738" x="21169"/>
                  </a:lnTo>
                  <a:lnTo>
                    <a:pt y="38428" x="20424"/>
                  </a:lnTo>
                  <a:lnTo>
                    <a:pt y="38055" x="19679"/>
                  </a:lnTo>
                  <a:lnTo>
                    <a:pt y="37683" x="18935"/>
                  </a:lnTo>
                  <a:lnTo>
                    <a:pt y="37186" x="18252"/>
                  </a:lnTo>
                  <a:lnTo>
                    <a:pt y="36751" x="17507"/>
                  </a:lnTo>
                  <a:lnTo>
                    <a:pt y="36255" x="16824"/>
                  </a:lnTo>
                  <a:lnTo>
                    <a:pt y="35696" x="16203"/>
                  </a:lnTo>
                  <a:lnTo>
                    <a:pt y="35075" x="15520"/>
                  </a:lnTo>
                  <a:lnTo>
                    <a:pt y="34455" x="14899"/>
                  </a:lnTo>
                  <a:lnTo>
                    <a:pt y="33834" x="14279"/>
                  </a:lnTo>
                  <a:lnTo>
                    <a:pt y="33151" x="13720"/>
                  </a:lnTo>
                  <a:lnTo>
                    <a:pt y="32406" x="13161"/>
                  </a:lnTo>
                  <a:lnTo>
                    <a:pt y="31661" x="12602"/>
                  </a:lnTo>
                  <a:lnTo>
                    <a:pt y="30854" x="12106"/>
                  </a:lnTo>
                  <a:lnTo>
                    <a:pt y="30047" x="11609"/>
                  </a:lnTo>
                  <a:lnTo>
                    <a:pt y="29178" x="11113"/>
                  </a:lnTo>
                  <a:lnTo>
                    <a:pt y="28309" x="10678"/>
                  </a:lnTo>
                  <a:lnTo>
                    <a:pt y="27378" x="10243"/>
                  </a:lnTo>
                  <a:lnTo>
                    <a:pt y="26446" x="9871"/>
                  </a:lnTo>
                  <a:lnTo>
                    <a:pt y="25453" x="9498"/>
                  </a:lnTo>
                  <a:lnTo>
                    <a:pt y="24460" x="9188"/>
                  </a:lnTo>
                  <a:lnTo>
                    <a:pt y="23467" x="8878"/>
                  </a:lnTo>
                  <a:lnTo>
                    <a:pt y="22349" x="8629"/>
                  </a:lnTo>
                  <a:lnTo>
                    <a:pt y="21294" x="8381"/>
                  </a:lnTo>
                  <a:lnTo>
                    <a:pt y="20735" x="15582"/>
                  </a:lnTo>
                  <a:lnTo>
                    <a:pt y="14651" x="30543"/>
                  </a:lnTo>
                  <a:lnTo>
                    <a:pt y="2360" x="30543"/>
                  </a:lnTo>
                  <a:lnTo>
                    <a:pt y="1801" x="29488"/>
                  </a:lnTo>
                  <a:lnTo>
                    <a:pt y="1304" x="28371"/>
                  </a:lnTo>
                  <a:lnTo>
                    <a:pt y="932" x="27253"/>
                  </a:lnTo>
                  <a:lnTo>
                    <a:pt y="621" x="26136"/>
                  </a:lnTo>
                  <a:lnTo>
                    <a:pt y="311" x="24956"/>
                  </a:lnTo>
                  <a:lnTo>
                    <a:pt y="187" x="23715"/>
                  </a:lnTo>
                  <a:lnTo>
                    <a:pt y="63" x="22535"/>
                  </a:lnTo>
                  <a:lnTo>
                    <a:pt y="1" x="21356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sp>
        <p:nvSpPr>
          <p:cNvPr name="Shape 189" id="189"/>
          <p:cNvSpPr/>
          <p:nvPr/>
        </p:nvSpPr>
        <p:spPr>
          <a:xfrm>
            <a:off y="6400800" x="5788151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None/>
            </a:pPr>
            <a:r>
              <a:rPr lang="en" i="0" baseline="0" strike="noStrike" sz="7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Google Confidential and Proprietary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parator (Yellow)">
  <p:cSld name="Separator (Yellow)">
    <p:bg>
      <p:bgPr>
        <a:solidFill>
          <a:schemeClr val="accent3"/>
        </a:solidFill>
      </p:bgPr>
    </p:bg>
    <p:spTree>
      <p:nvGrpSpPr>
        <p:cNvPr name="Shape 190" id="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1" id="191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92" id="192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889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193" id="193"/>
          <p:cNvCxnSpPr/>
          <p:nvPr/>
        </p:nvCxnSpPr>
        <p:spPr>
          <a:xfrm>
            <a:off y="3382298" x="2864216"/>
            <a:ext cy="0" cx="6279900"/>
          </a:xfrm>
          <a:prstGeom prst="straightConnector1">
            <a:avLst/>
          </a:prstGeom>
          <a:noFill/>
          <a:ln w="9525" cap="flat">
            <a:solidFill>
              <a:srgbClr val="CCCCCC"/>
            </a:solidFill>
            <a:prstDash val="dash"/>
            <a:round/>
            <a:headEnd len="lg" type="none" w="lg"/>
            <a:tailEnd len="lg" type="none" w="lg"/>
          </a:ln>
        </p:spPr>
      </p:cxnSp>
      <p:grpSp>
        <p:nvGrpSpPr>
          <p:cNvPr name="Shape 194" id="194"/>
          <p:cNvGrpSpPr/>
          <p:nvPr/>
        </p:nvGrpSpPr>
        <p:grpSpPr>
          <a:xfrm>
            <a:off y="4361807" x="0"/>
            <a:ext cy="2491988" cx="9144308"/>
            <a:chOff y="4853348" x="17169"/>
            <a:chExt cy="2766724" cx="10133320"/>
          </a:xfrm>
        </p:grpSpPr>
        <p:sp>
          <p:nvSpPr>
            <p:cNvPr name="Shape 195" id="195"/>
            <p:cNvSpPr/>
            <p:nvPr/>
          </p:nvSpPr>
          <p:spPr>
            <a:xfrm>
              <a:off y="5793701" x="6455228"/>
              <a:ext cy="1826370" cx="1601355"/>
            </a:xfrm>
            <a:custGeom>
              <a:pathLst>
                <a:path extrusionOk="0" h="47864" w="41967">
                  <a:moveTo>
                    <a:pt y="3104" x="17507"/>
                  </a:moveTo>
                  <a:lnTo>
                    <a:pt y="3228" x="18252"/>
                  </a:lnTo>
                  <a:lnTo>
                    <a:pt y="3353" x="18873"/>
                  </a:lnTo>
                  <a:lnTo>
                    <a:pt y="3539" x="19556"/>
                  </a:lnTo>
                  <a:lnTo>
                    <a:pt y="3787" x="20177"/>
                  </a:lnTo>
                  <a:lnTo>
                    <a:pt y="4098" x="20797"/>
                  </a:lnTo>
                  <a:lnTo>
                    <a:pt y="4470" x="21356"/>
                  </a:lnTo>
                  <a:lnTo>
                    <a:pt y="4843" x="21915"/>
                  </a:lnTo>
                  <a:lnTo>
                    <a:pt y="5277" x="22474"/>
                  </a:lnTo>
                  <a:lnTo>
                    <a:pt y="5712" x="22970"/>
                  </a:lnTo>
                  <a:lnTo>
                    <a:pt y="6208" x="23467"/>
                  </a:lnTo>
                  <a:lnTo>
                    <a:pt y="6767" x="23963"/>
                  </a:lnTo>
                  <a:lnTo>
                    <a:pt y="7946" x="24833"/>
                  </a:lnTo>
                  <a:lnTo>
                    <a:pt y="9188" x="25640"/>
                  </a:lnTo>
                  <a:lnTo>
                    <a:pt y="10492" x="26322"/>
                  </a:lnTo>
                  <a:lnTo>
                    <a:pt y="11920" x="26943"/>
                  </a:lnTo>
                  <a:lnTo>
                    <a:pt y="13347" x="27440"/>
                  </a:lnTo>
                  <a:lnTo>
                    <a:pt y="14775" x="27874"/>
                  </a:lnTo>
                  <a:lnTo>
                    <a:pt y="16203" x="28185"/>
                  </a:lnTo>
                  <a:lnTo>
                    <a:pt y="17631" x="28433"/>
                  </a:lnTo>
                  <a:lnTo>
                    <a:pt y="18997" x="28557"/>
                  </a:lnTo>
                  <a:lnTo>
                    <a:pt y="20300" x="28619"/>
                  </a:lnTo>
                  <a:lnTo>
                    <a:pt y="20983" x="28619"/>
                  </a:lnTo>
                  <a:lnTo>
                    <a:pt y="21790" x="28557"/>
                  </a:lnTo>
                  <a:lnTo>
                    <a:pt y="22659" x="28433"/>
                  </a:lnTo>
                  <a:lnTo>
                    <a:pt y="23528" x="28247"/>
                  </a:lnTo>
                  <a:lnTo>
                    <a:pt y="24459" x="27937"/>
                  </a:lnTo>
                  <a:lnTo>
                    <a:pt y="25391" x="27564"/>
                  </a:lnTo>
                  <a:lnTo>
                    <a:pt y="25887" x="27254"/>
                  </a:lnTo>
                  <a:lnTo>
                    <a:pt y="26322" x="27005"/>
                  </a:lnTo>
                  <a:lnTo>
                    <a:pt y="26756" x="26633"/>
                  </a:lnTo>
                  <a:lnTo>
                    <a:pt y="27129" x="26260"/>
                  </a:lnTo>
                  <a:lnTo>
                    <a:pt y="27688" x="25640"/>
                  </a:lnTo>
                  <a:lnTo>
                    <a:pt y="28184" x="24957"/>
                  </a:lnTo>
                  <a:lnTo>
                    <a:pt y="28619" x="24212"/>
                  </a:lnTo>
                  <a:lnTo>
                    <a:pt y="28991" x="23405"/>
                  </a:lnTo>
                  <a:lnTo>
                    <a:pt y="29302" x="22536"/>
                  </a:lnTo>
                  <a:lnTo>
                    <a:pt y="29550" x="21667"/>
                  </a:lnTo>
                  <a:lnTo>
                    <a:pt y="29736" x="20797"/>
                  </a:lnTo>
                  <a:lnTo>
                    <a:pt y="29736" x="19183"/>
                  </a:lnTo>
                  <a:lnTo>
                    <a:pt y="29674" x="18438"/>
                  </a:lnTo>
                  <a:lnTo>
                    <a:pt y="29488" x="17756"/>
                  </a:lnTo>
                  <a:lnTo>
                    <a:pt y="29302" x="17073"/>
                  </a:lnTo>
                  <a:lnTo>
                    <a:pt y="29053" x="16452"/>
                  </a:lnTo>
                  <a:lnTo>
                    <a:pt y="28743" x="15831"/>
                  </a:lnTo>
                  <a:lnTo>
                    <a:pt y="28433" x="15272"/>
                  </a:lnTo>
                  <a:lnTo>
                    <a:pt y="28060" x="14652"/>
                  </a:lnTo>
                  <a:lnTo>
                    <a:pt y="27625" x="14155"/>
                  </a:lnTo>
                  <a:lnTo>
                    <a:pt y="27191" x="13596"/>
                  </a:lnTo>
                  <a:lnTo>
                    <a:pt y="26694" x="13162"/>
                  </a:lnTo>
                  <a:lnTo>
                    <a:pt y="26136" x="12665"/>
                  </a:lnTo>
                  <a:lnTo>
                    <a:pt y="25018" x="11796"/>
                  </a:lnTo>
                  <a:lnTo>
                    <a:pt y="23777" x="11051"/>
                  </a:lnTo>
                  <a:lnTo>
                    <a:pt y="22473" x="10368"/>
                  </a:lnTo>
                  <a:lnTo>
                    <a:pt y="21107" x="9809"/>
                  </a:lnTo>
                  <a:lnTo>
                    <a:pt y="19741" x="9313"/>
                  </a:lnTo>
                  <a:lnTo>
                    <a:pt y="18376" x="8878"/>
                  </a:lnTo>
                  <a:lnTo>
                    <a:pt y="16948" x="8568"/>
                  </a:lnTo>
                  <a:lnTo>
                    <a:pt y="15644" x="8382"/>
                  </a:lnTo>
                  <a:lnTo>
                    <a:pt y="14341" x="8257"/>
                  </a:lnTo>
                  <a:lnTo>
                    <a:pt y="13099" x="8195"/>
                  </a:lnTo>
                  <a:lnTo>
                    <a:pt y="12168" x="8257"/>
                  </a:lnTo>
                  <a:lnTo>
                    <a:pt y="11299" x="8320"/>
                  </a:lnTo>
                  <a:lnTo>
                    <a:pt y="10368" x="8444"/>
                  </a:lnTo>
                  <a:lnTo>
                    <a:pt y="9498" x="8630"/>
                  </a:lnTo>
                  <a:lnTo>
                    <a:pt y="8629" x="8940"/>
                  </a:lnTo>
                  <a:lnTo>
                    <a:pt y="7760" x="9251"/>
                  </a:lnTo>
                  <a:lnTo>
                    <a:pt y="6953" x="9747"/>
                  </a:lnTo>
                  <a:lnTo>
                    <a:pt y="6208" x="10244"/>
                  </a:lnTo>
                  <a:lnTo>
                    <a:pt y="5525" x="10865"/>
                  </a:lnTo>
                  <a:lnTo>
                    <a:pt y="4905" x="11548"/>
                  </a:lnTo>
                  <a:lnTo>
                    <a:pt y="4408" x="12355"/>
                  </a:lnTo>
                  <a:lnTo>
                    <a:pt y="3911" x="13162"/>
                  </a:lnTo>
                  <a:lnTo>
                    <a:pt y="3601" x="14093"/>
                  </a:lnTo>
                  <a:lnTo>
                    <a:pt y="3291" x="14962"/>
                  </a:lnTo>
                  <a:lnTo>
                    <a:pt y="3166" x="15893"/>
                  </a:lnTo>
                  <a:lnTo>
                    <a:pt y="3104" x="16824"/>
                  </a:lnTo>
                  <a:close/>
                  <a:moveTo>
                    <a:pt y="0" x="22722"/>
                  </a:moveTo>
                  <a:lnTo>
                    <a:pt y="62" x="20735"/>
                  </a:lnTo>
                  <a:lnTo>
                    <a:pt y="187" x="18687"/>
                  </a:lnTo>
                  <a:lnTo>
                    <a:pt y="311" x="17631"/>
                  </a:lnTo>
                  <a:lnTo>
                    <a:pt y="497" x="16576"/>
                  </a:lnTo>
                  <a:lnTo>
                    <a:pt y="683" x="15521"/>
                  </a:lnTo>
                  <a:lnTo>
                    <a:pt y="932" x="14465"/>
                  </a:lnTo>
                  <a:lnTo>
                    <a:pt y="1242" x="13348"/>
                  </a:lnTo>
                  <a:lnTo>
                    <a:pt y="1614" x="12293"/>
                  </a:lnTo>
                  <a:lnTo>
                    <a:pt y="1987" x="11175"/>
                  </a:lnTo>
                  <a:lnTo>
                    <a:pt y="2484" x="10120"/>
                  </a:lnTo>
                  <a:lnTo>
                    <a:pt y="3042" x="9064"/>
                  </a:lnTo>
                  <a:lnTo>
                    <a:pt y="3663" x="8009"/>
                  </a:lnTo>
                  <a:lnTo>
                    <a:pt y="4346" x="6954"/>
                  </a:lnTo>
                  <a:lnTo>
                    <a:pt y="5153" x="5961"/>
                  </a:lnTo>
                  <a:lnTo>
                    <a:pt y="5836" x="5216"/>
                  </a:lnTo>
                  <a:lnTo>
                    <a:pt y="6519" x="4533"/>
                  </a:lnTo>
                  <a:lnTo>
                    <a:pt y="7202" x="3912"/>
                  </a:lnTo>
                  <a:lnTo>
                    <a:pt y="7946" x="3353"/>
                  </a:lnTo>
                  <a:lnTo>
                    <a:pt y="8753" x="2795"/>
                  </a:lnTo>
                  <a:lnTo>
                    <a:pt y="9498" x="2298"/>
                  </a:lnTo>
                  <a:lnTo>
                    <a:pt y="10305" x="1863"/>
                  </a:lnTo>
                  <a:lnTo>
                    <a:pt y="11112" x="1429"/>
                  </a:lnTo>
                  <a:lnTo>
                    <a:pt y="11920" x="1118"/>
                  </a:lnTo>
                  <a:lnTo>
                    <a:pt y="12727" x="808"/>
                  </a:lnTo>
                  <a:lnTo>
                    <a:pt y="13596" x="560"/>
                  </a:lnTo>
                  <a:lnTo>
                    <a:pt y="14403" x="373"/>
                  </a:lnTo>
                  <a:lnTo>
                    <a:pt y="15210" x="187"/>
                  </a:lnTo>
                  <a:lnTo>
                    <a:pt y="16079" x="63"/>
                  </a:lnTo>
                  <a:lnTo>
                    <a:pt y="16886" x="1"/>
                  </a:lnTo>
                  <a:lnTo>
                    <a:pt y="17693" x="1"/>
                  </a:lnTo>
                  <a:lnTo>
                    <a:pt y="19059" x="63"/>
                  </a:lnTo>
                  <a:lnTo>
                    <a:pt y="20424" x="249"/>
                  </a:lnTo>
                  <a:lnTo>
                    <a:pt y="21728" x="560"/>
                  </a:lnTo>
                  <a:lnTo>
                    <a:pt y="23094" x="994"/>
                  </a:lnTo>
                  <a:lnTo>
                    <a:pt y="24335" x="1553"/>
                  </a:lnTo>
                  <a:lnTo>
                    <a:pt y="25577" x="2298"/>
                  </a:lnTo>
                  <a:lnTo>
                    <a:pt y="26694" x="3105"/>
                  </a:lnTo>
                  <a:lnTo>
                    <a:pt y="27750" x="4036"/>
                  </a:lnTo>
                  <a:lnTo>
                    <a:pt y="28743" x="5091"/>
                  </a:lnTo>
                  <a:lnTo>
                    <a:pt y="29240" x="5650"/>
                  </a:lnTo>
                  <a:lnTo>
                    <a:pt y="29674" x="6209"/>
                  </a:lnTo>
                  <a:lnTo>
                    <a:pt y="30047" x="6830"/>
                  </a:lnTo>
                  <a:lnTo>
                    <a:pt y="30419" x="7513"/>
                  </a:lnTo>
                  <a:lnTo>
                    <a:pt y="30792" x="8195"/>
                  </a:lnTo>
                  <a:lnTo>
                    <a:pt y="31102" x="8878"/>
                  </a:lnTo>
                  <a:lnTo>
                    <a:pt y="31412" x="9623"/>
                  </a:lnTo>
                  <a:lnTo>
                    <a:pt y="31661" x="10368"/>
                  </a:lnTo>
                  <a:lnTo>
                    <a:pt y="31847" x="11175"/>
                  </a:lnTo>
                  <a:lnTo>
                    <a:pt y="32033" x="11982"/>
                  </a:lnTo>
                  <a:lnTo>
                    <a:pt y="32219" x="12851"/>
                  </a:lnTo>
                  <a:lnTo>
                    <a:pt y="32281" x="13720"/>
                  </a:lnTo>
                  <a:lnTo>
                    <a:pt y="32343" x="14590"/>
                  </a:lnTo>
                  <a:lnTo>
                    <a:pt y="32406" x="15521"/>
                  </a:lnTo>
                  <a:lnTo>
                    <a:pt y="32343" x="16949"/>
                  </a:lnTo>
                  <a:lnTo>
                    <a:pt y="32219" x="18501"/>
                  </a:lnTo>
                  <a:lnTo>
                    <a:pt y="33026" x="18128"/>
                  </a:lnTo>
                  <a:lnTo>
                    <a:pt y="33833" x="17880"/>
                  </a:lnTo>
                  <a:lnTo>
                    <a:pt y="34765" x="17631"/>
                  </a:lnTo>
                  <a:lnTo>
                    <a:pt y="35261" x="17569"/>
                  </a:lnTo>
                  <a:lnTo>
                    <a:pt y="35820" x="17569"/>
                  </a:lnTo>
                  <a:lnTo>
                    <a:pt y="36875" x="17631"/>
                  </a:lnTo>
                  <a:lnTo>
                    <a:pt y="37806" x="17818"/>
                  </a:lnTo>
                  <a:lnTo>
                    <a:pt y="38676" x="18128"/>
                  </a:lnTo>
                  <a:lnTo>
                    <a:pt y="39483" x="18501"/>
                  </a:lnTo>
                  <a:lnTo>
                    <a:pt y="40228" x="18935"/>
                  </a:lnTo>
                  <a:lnTo>
                    <a:pt y="40910" x="19370"/>
                  </a:lnTo>
                  <a:lnTo>
                    <a:pt y="42214" x="20363"/>
                  </a:lnTo>
                  <a:lnTo>
                    <a:pt y="42338" x="18625"/>
                  </a:lnTo>
                  <a:lnTo>
                    <a:pt y="42524" x="16638"/>
                  </a:lnTo>
                  <a:lnTo>
                    <a:pt y="42773" x="14403"/>
                  </a:lnTo>
                  <a:lnTo>
                    <a:pt y="43145" x="12044"/>
                  </a:lnTo>
                  <a:lnTo>
                    <a:pt y="43394" x="10803"/>
                  </a:lnTo>
                  <a:lnTo>
                    <a:pt y="43642" x="9623"/>
                  </a:lnTo>
                  <a:lnTo>
                    <a:pt y="44014" x="8382"/>
                  </a:lnTo>
                  <a:lnTo>
                    <a:pt y="44387" x="7140"/>
                  </a:lnTo>
                  <a:lnTo>
                    <a:pt y="44821" x="5961"/>
                  </a:lnTo>
                  <a:lnTo>
                    <a:pt y="45318" x="4781"/>
                  </a:lnTo>
                  <a:lnTo>
                    <a:pt y="45877" x="3602"/>
                  </a:lnTo>
                  <a:lnTo>
                    <a:pt y="46497" x="2484"/>
                  </a:lnTo>
                  <a:lnTo>
                    <a:pt y="47180" x="1491"/>
                  </a:lnTo>
                  <a:lnTo>
                    <a:pt y="47863" x="560"/>
                  </a:lnTo>
                  <a:lnTo>
                    <a:pt y="47863" x="8257"/>
                  </a:lnTo>
                  <a:lnTo>
                    <a:pt y="47305" x="9251"/>
                  </a:lnTo>
                  <a:lnTo>
                    <a:pt y="46870" x="10120"/>
                  </a:lnTo>
                  <a:lnTo>
                    <a:pt y="46311" x="11548"/>
                  </a:lnTo>
                  <a:lnTo>
                    <a:pt y="45877" x="13100"/>
                  </a:lnTo>
                  <a:lnTo>
                    <a:pt y="45566" x="14652"/>
                  </a:lnTo>
                  <a:lnTo>
                    <a:pt y="45256" x="16204"/>
                  </a:lnTo>
                  <a:lnTo>
                    <a:pt y="45070" x="17631"/>
                  </a:lnTo>
                  <a:lnTo>
                    <a:pt y="44946" x="18935"/>
                  </a:lnTo>
                  <a:lnTo>
                    <a:pt y="44883" x="20052"/>
                  </a:lnTo>
                  <a:lnTo>
                    <a:pt y="44821" x="21418"/>
                  </a:lnTo>
                  <a:lnTo>
                    <a:pt y="44821" x="22536"/>
                  </a:lnTo>
                  <a:lnTo>
                    <a:pt y="44946" x="23529"/>
                  </a:lnTo>
                  <a:lnTo>
                    <a:pt y="46435" x="25702"/>
                  </a:lnTo>
                  <a:lnTo>
                    <a:pt y="47863" x="27564"/>
                  </a:lnTo>
                  <a:lnTo>
                    <a:pt y="47863" x="38738"/>
                  </a:lnTo>
                  <a:lnTo>
                    <a:pt y="46808" x="38180"/>
                  </a:lnTo>
                  <a:lnTo>
                    <a:pt y="45753" x="37497"/>
                  </a:lnTo>
                  <a:lnTo>
                    <a:pt y="44821" x="36752"/>
                  </a:lnTo>
                  <a:lnTo>
                    <a:pt y="43890" x="35945"/>
                  </a:lnTo>
                  <a:lnTo>
                    <a:pt y="43021" x="35014"/>
                  </a:lnTo>
                  <a:lnTo>
                    <a:pt y="42214" x="34144"/>
                  </a:lnTo>
                  <a:lnTo>
                    <a:pt y="40538" x="32158"/>
                  </a:lnTo>
                  <a:lnTo>
                    <a:pt y="37931" x="28806"/>
                  </a:lnTo>
                  <a:lnTo>
                    <a:pt y="37186" x="27999"/>
                  </a:lnTo>
                  <a:lnTo>
                    <a:pt y="36813" x="27564"/>
                  </a:lnTo>
                  <a:lnTo>
                    <a:pt y="36379" x="27192"/>
                  </a:lnTo>
                  <a:lnTo>
                    <a:pt y="35820" x="26881"/>
                  </a:lnTo>
                  <a:lnTo>
                    <a:pt y="35261" x="26571"/>
                  </a:lnTo>
                  <a:lnTo>
                    <a:pt y="34640" x="26447"/>
                  </a:lnTo>
                  <a:lnTo>
                    <a:pt y="33895" x="26385"/>
                  </a:lnTo>
                  <a:lnTo>
                    <a:pt y="33151" x="26447"/>
                  </a:lnTo>
                  <a:lnTo>
                    <a:pt y="32468" x="26571"/>
                  </a:lnTo>
                  <a:lnTo>
                    <a:pt y="31847" x="26881"/>
                  </a:lnTo>
                  <a:lnTo>
                    <a:pt y="31288" x="27192"/>
                  </a:lnTo>
                  <a:lnTo>
                    <a:pt y="30729" x="27626"/>
                  </a:lnTo>
                  <a:lnTo>
                    <a:pt y="30233" x="28061"/>
                  </a:lnTo>
                  <a:lnTo>
                    <a:pt y="29302" x="28992"/>
                  </a:lnTo>
                  <a:lnTo>
                    <a:pt y="28122" x="30420"/>
                  </a:lnTo>
                  <a:lnTo>
                    <a:pt y="26881" x="31848"/>
                  </a:lnTo>
                  <a:lnTo>
                    <a:pt y="26260" x="32530"/>
                  </a:lnTo>
                  <a:lnTo>
                    <a:pt y="25577" x="33213"/>
                  </a:lnTo>
                  <a:lnTo>
                    <a:pt y="24832" x="33834"/>
                  </a:lnTo>
                  <a:lnTo>
                    <a:pt y="24087" x="34393"/>
                  </a:lnTo>
                  <a:lnTo>
                    <a:pt y="23280" x="34889"/>
                  </a:lnTo>
                  <a:lnTo>
                    <a:pt y="22473" x="35386"/>
                  </a:lnTo>
                  <a:lnTo>
                    <a:pt y="21542" x="35821"/>
                  </a:lnTo>
                  <a:lnTo>
                    <a:pt y="20548" x="36131"/>
                  </a:lnTo>
                  <a:lnTo>
                    <a:pt y="19555" x="36441"/>
                  </a:lnTo>
                  <a:lnTo>
                    <a:pt y="18438" x="36690"/>
                  </a:lnTo>
                  <a:lnTo>
                    <a:pt y="17258" x="36814"/>
                  </a:lnTo>
                  <a:lnTo>
                    <a:pt y="16017" x="36814"/>
                  </a:lnTo>
                  <a:lnTo>
                    <a:pt y="14713" x="36814"/>
                  </a:lnTo>
                  <a:lnTo>
                    <a:pt y="13471" x="36628"/>
                  </a:lnTo>
                  <a:lnTo>
                    <a:pt y="12354" x="36379"/>
                  </a:lnTo>
                  <a:lnTo>
                    <a:pt y="11299" x="36131"/>
                  </a:lnTo>
                  <a:lnTo>
                    <a:pt y="10305" x="35758"/>
                  </a:lnTo>
                  <a:lnTo>
                    <a:pt y="9374" x="35324"/>
                  </a:lnTo>
                  <a:lnTo>
                    <a:pt y="8505" x="34827"/>
                  </a:lnTo>
                  <a:lnTo>
                    <a:pt y="7698" x="34331"/>
                  </a:lnTo>
                  <a:lnTo>
                    <a:pt y="6953" x="33772"/>
                  </a:lnTo>
                  <a:lnTo>
                    <a:pt y="6270" x="33213"/>
                  </a:lnTo>
                  <a:lnTo>
                    <a:pt y="5650" x="32717"/>
                  </a:lnTo>
                  <a:lnTo>
                    <a:pt y="5091" x="32158"/>
                  </a:lnTo>
                  <a:lnTo>
                    <a:pt y="4160" x="31103"/>
                  </a:lnTo>
                  <a:lnTo>
                    <a:pt y="3353" x="30171"/>
                  </a:lnTo>
                  <a:lnTo>
                    <a:pt y="3353" x="36007"/>
                  </a:lnTo>
                  <a:lnTo>
                    <a:pt y="0" x="41966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96" id="196"/>
            <p:cNvSpPr/>
            <p:nvPr/>
          </p:nvSpPr>
          <p:spPr>
            <a:xfrm>
              <a:off y="5743946" x="4484510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839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3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5"/>
                  </a:lnTo>
                  <a:lnTo>
                    <a:pt y="12665" x="34330"/>
                  </a:lnTo>
                  <a:lnTo>
                    <a:pt y="13658" x="34702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3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8"/>
                  </a:lnTo>
                  <a:lnTo>
                    <a:pt y="34765" x="35882"/>
                  </a:lnTo>
                  <a:lnTo>
                    <a:pt y="35386" x="35571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454"/>
                  </a:lnTo>
                  <a:lnTo>
                    <a:pt y="37683" x="34082"/>
                  </a:lnTo>
                  <a:lnTo>
                    <a:pt y="38241" x="33585"/>
                  </a:lnTo>
                  <a:lnTo>
                    <a:pt y="38738" x="33150"/>
                  </a:lnTo>
                  <a:lnTo>
                    <a:pt y="39173" x="32592"/>
                  </a:lnTo>
                  <a:lnTo>
                    <a:pt y="39607" x="32033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7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7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340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8"/>
                  </a:lnTo>
                  <a:lnTo>
                    <a:pt y="32220" x="12292"/>
                  </a:lnTo>
                  <a:lnTo>
                    <a:pt y="31226" x="11857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0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22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29"/>
                  </a:lnTo>
                  <a:lnTo>
                    <a:pt y="9313" x="10740"/>
                  </a:lnTo>
                  <a:lnTo>
                    <a:pt y="8630" x="11174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6"/>
                  </a:lnTo>
                  <a:lnTo>
                    <a:pt y="6084" x="13409"/>
                  </a:lnTo>
                  <a:lnTo>
                    <a:pt y="5339" x="14278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0"/>
                  </a:lnTo>
                  <a:lnTo>
                    <a:pt y="2856" x="21790"/>
                  </a:lnTo>
                  <a:close/>
                  <a:moveTo>
                    <a:pt y="1" x="22907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699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2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0"/>
                  </a:lnTo>
                  <a:lnTo>
                    <a:pt y="15024" x="1366"/>
                  </a:lnTo>
                  <a:lnTo>
                    <a:pt y="16017" x="1055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248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8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18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0"/>
                  </a:lnTo>
                  <a:lnTo>
                    <a:pt y="35137" x="3849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19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7"/>
                  </a:lnTo>
                  <a:lnTo>
                    <a:pt y="44760" x="22783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2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19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0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79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4945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7"/>
                  </a:lnTo>
                  <a:lnTo>
                    <a:pt y="22039" x="46559"/>
                  </a:lnTo>
                  <a:lnTo>
                    <a:pt y="20983" x="46497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7"/>
                  </a:lnTo>
                  <a:lnTo>
                    <a:pt y="12851" x="44573"/>
                  </a:lnTo>
                  <a:lnTo>
                    <a:pt y="11920" x="44138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447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33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97" id="197"/>
            <p:cNvSpPr/>
            <p:nvPr/>
          </p:nvSpPr>
          <p:spPr>
            <a:xfrm>
              <a:off y="5743946" x="2482961"/>
              <a:ext cy="1707929" cx="1776613"/>
            </a:xfrm>
            <a:custGeom>
              <a:pathLst>
                <a:path extrusionOk="0" h="44760" w="46560">
                  <a:moveTo>
                    <a:pt y="2856" x="21790"/>
                  </a:moveTo>
                  <a:lnTo>
                    <a:pt y="2918" x="22845"/>
                  </a:lnTo>
                  <a:lnTo>
                    <a:pt y="3043" x="23901"/>
                  </a:lnTo>
                  <a:lnTo>
                    <a:pt y="3291" x="24832"/>
                  </a:lnTo>
                  <a:lnTo>
                    <a:pt y="3539" x="25763"/>
                  </a:lnTo>
                  <a:lnTo>
                    <a:pt y="3912" x="26694"/>
                  </a:lnTo>
                  <a:lnTo>
                    <a:pt y="4408" x="27501"/>
                  </a:lnTo>
                  <a:lnTo>
                    <a:pt y="4905" x="28308"/>
                  </a:lnTo>
                  <a:lnTo>
                    <a:pt y="5464" x="29115"/>
                  </a:lnTo>
                  <a:lnTo>
                    <a:pt y="6084" x="29798"/>
                  </a:lnTo>
                  <a:lnTo>
                    <a:pt y="6767" x="30543"/>
                  </a:lnTo>
                  <a:lnTo>
                    <a:pt y="7512" x="31164"/>
                  </a:lnTo>
                  <a:lnTo>
                    <a:pt y="8257" x="31785"/>
                  </a:lnTo>
                  <a:lnTo>
                    <a:pt y="9126" x="32344"/>
                  </a:lnTo>
                  <a:lnTo>
                    <a:pt y="9933" x="32902"/>
                  </a:lnTo>
                  <a:lnTo>
                    <a:pt y="10865" x="33399"/>
                  </a:lnTo>
                  <a:lnTo>
                    <a:pt y="11734" x="33896"/>
                  </a:lnTo>
                  <a:lnTo>
                    <a:pt y="12665" x="34330"/>
                  </a:lnTo>
                  <a:lnTo>
                    <a:pt y="13658" x="34703"/>
                  </a:lnTo>
                  <a:lnTo>
                    <a:pt y="15583" x="35447"/>
                  </a:lnTo>
                  <a:lnTo>
                    <a:pt y="17631" x="36006"/>
                  </a:lnTo>
                  <a:lnTo>
                    <a:pt y="19618" x="36503"/>
                  </a:lnTo>
                  <a:lnTo>
                    <a:pt y="21542" x="36875"/>
                  </a:lnTo>
                  <a:lnTo>
                    <a:pt y="23404" x="37124"/>
                  </a:lnTo>
                  <a:lnTo>
                    <a:pt y="25143" x="37248"/>
                  </a:lnTo>
                  <a:lnTo>
                    <a:pt y="26819" x="37310"/>
                  </a:lnTo>
                  <a:lnTo>
                    <a:pt y="28185" x="37248"/>
                  </a:lnTo>
                  <a:lnTo>
                    <a:pt y="29550" x="37186"/>
                  </a:lnTo>
                  <a:lnTo>
                    <a:pt y="30916" x="36999"/>
                  </a:lnTo>
                  <a:lnTo>
                    <a:pt y="32220" x="36751"/>
                  </a:lnTo>
                  <a:lnTo>
                    <a:pt y="33523" x="36379"/>
                  </a:lnTo>
                  <a:lnTo>
                    <a:pt y="34765" x="35882"/>
                  </a:lnTo>
                  <a:lnTo>
                    <a:pt y="35386" x="35572"/>
                  </a:lnTo>
                  <a:lnTo>
                    <a:pt y="36006" x="35261"/>
                  </a:lnTo>
                  <a:lnTo>
                    <a:pt y="36565" x="34889"/>
                  </a:lnTo>
                  <a:lnTo>
                    <a:pt y="37186" x="34516"/>
                  </a:lnTo>
                  <a:lnTo>
                    <a:pt y="37683" x="34082"/>
                  </a:lnTo>
                  <a:lnTo>
                    <a:pt y="38241" x="33647"/>
                  </a:lnTo>
                  <a:lnTo>
                    <a:pt y="38738" x="33151"/>
                  </a:lnTo>
                  <a:lnTo>
                    <a:pt y="39173" x="32592"/>
                  </a:lnTo>
                  <a:lnTo>
                    <a:pt y="39607" x="32095"/>
                  </a:lnTo>
                  <a:lnTo>
                    <a:pt y="39980" x="31474"/>
                  </a:lnTo>
                  <a:lnTo>
                    <a:pt y="40352" x="30916"/>
                  </a:lnTo>
                  <a:lnTo>
                    <a:pt y="40662" x="30295"/>
                  </a:lnTo>
                  <a:lnTo>
                    <a:pt y="40973" x="29674"/>
                  </a:lnTo>
                  <a:lnTo>
                    <a:pt y="41221" x="28991"/>
                  </a:lnTo>
                  <a:lnTo>
                    <a:pt y="41407" x="28370"/>
                  </a:lnTo>
                  <a:lnTo>
                    <a:pt y="41594" x="27688"/>
                  </a:lnTo>
                  <a:lnTo>
                    <a:pt y="41718" x="27005"/>
                  </a:lnTo>
                  <a:lnTo>
                    <a:pt y="41842" x="26322"/>
                  </a:lnTo>
                  <a:lnTo>
                    <a:pt y="41904" x="25639"/>
                  </a:lnTo>
                  <a:lnTo>
                    <a:pt y="41904" x="23901"/>
                  </a:lnTo>
                  <a:lnTo>
                    <a:pt y="41780" x="22908"/>
                  </a:lnTo>
                  <a:lnTo>
                    <a:pt y="41532" x="21976"/>
                  </a:lnTo>
                  <a:lnTo>
                    <a:pt y="41283" x="21045"/>
                  </a:lnTo>
                  <a:lnTo>
                    <a:pt y="40911" x="20176"/>
                  </a:lnTo>
                  <a:lnTo>
                    <a:pt y="40476" x="19307"/>
                  </a:lnTo>
                  <a:lnTo>
                    <a:pt y="39980" x="18500"/>
                  </a:lnTo>
                  <a:lnTo>
                    <a:pt y="39421" x="17693"/>
                  </a:lnTo>
                  <a:lnTo>
                    <a:pt y="38800" x="16948"/>
                  </a:lnTo>
                  <a:lnTo>
                    <a:pt y="38117" x="16265"/>
                  </a:lnTo>
                  <a:lnTo>
                    <a:pt y="37372" x="15582"/>
                  </a:lnTo>
                  <a:lnTo>
                    <a:pt y="36627" x="14961"/>
                  </a:lnTo>
                  <a:lnTo>
                    <a:pt y="35820" x="14403"/>
                  </a:lnTo>
                  <a:lnTo>
                    <a:pt y="34951" x="13782"/>
                  </a:lnTo>
                  <a:lnTo>
                    <a:pt y="34082" x="13285"/>
                  </a:lnTo>
                  <a:lnTo>
                    <a:pt y="33151" x="12789"/>
                  </a:lnTo>
                  <a:lnTo>
                    <a:pt y="32220" x="12354"/>
                  </a:lnTo>
                  <a:lnTo>
                    <a:pt y="31226" x="11920"/>
                  </a:lnTo>
                  <a:lnTo>
                    <a:pt y="29240" x="11112"/>
                  </a:lnTo>
                  <a:lnTo>
                    <a:pt y="27253" x="10492"/>
                  </a:lnTo>
                  <a:lnTo>
                    <a:pt y="25205" x="9995"/>
                  </a:lnTo>
                  <a:lnTo>
                    <a:pt y="23156" x="9561"/>
                  </a:lnTo>
                  <a:lnTo>
                    <a:pt y="21170" x="9312"/>
                  </a:lnTo>
                  <a:lnTo>
                    <a:pt y="19245" x="9126"/>
                  </a:lnTo>
                  <a:lnTo>
                    <a:pt y="17445" x="9064"/>
                  </a:lnTo>
                  <a:lnTo>
                    <a:pt y="15955" x="9126"/>
                  </a:lnTo>
                  <a:lnTo>
                    <a:pt y="14465" x="9250"/>
                  </a:lnTo>
                  <a:lnTo>
                    <a:pt y="12975" x="9498"/>
                  </a:lnTo>
                  <a:lnTo>
                    <a:pt y="12230" x="9685"/>
                  </a:lnTo>
                  <a:lnTo>
                    <a:pt y="11485" x="9871"/>
                  </a:lnTo>
                  <a:lnTo>
                    <a:pt y="10740" x="10119"/>
                  </a:lnTo>
                  <a:lnTo>
                    <a:pt y="10057" x="10430"/>
                  </a:lnTo>
                  <a:lnTo>
                    <a:pt y="9313" x="10740"/>
                  </a:lnTo>
                  <a:lnTo>
                    <a:pt y="8630" x="11175"/>
                  </a:lnTo>
                  <a:lnTo>
                    <a:pt y="8009" x="11609"/>
                  </a:lnTo>
                  <a:lnTo>
                    <a:pt y="7326" x="12168"/>
                  </a:lnTo>
                  <a:lnTo>
                    <a:pt y="6705" x="12727"/>
                  </a:lnTo>
                  <a:lnTo>
                    <a:pt y="6084" x="13409"/>
                  </a:lnTo>
                  <a:lnTo>
                    <a:pt y="5339" x="14279"/>
                  </a:lnTo>
                  <a:lnTo>
                    <a:pt y="4719" x="15210"/>
                  </a:lnTo>
                  <a:lnTo>
                    <a:pt y="4160" x="16203"/>
                  </a:lnTo>
                  <a:lnTo>
                    <a:pt y="3725" x="17258"/>
                  </a:lnTo>
                  <a:lnTo>
                    <a:pt y="3353" x="18376"/>
                  </a:lnTo>
                  <a:lnTo>
                    <a:pt y="3105" x="19493"/>
                  </a:lnTo>
                  <a:lnTo>
                    <a:pt y="2918" x="20611"/>
                  </a:lnTo>
                  <a:lnTo>
                    <a:pt y="2856" x="21790"/>
                  </a:lnTo>
                  <a:close/>
                  <a:moveTo>
                    <a:pt y="1" x="22908"/>
                  </a:moveTo>
                  <a:lnTo>
                    <a:pt y="125" x="21604"/>
                  </a:lnTo>
                  <a:lnTo>
                    <a:pt y="249" x="20362"/>
                  </a:lnTo>
                  <a:lnTo>
                    <a:pt y="435" x="19121"/>
                  </a:lnTo>
                  <a:lnTo>
                    <a:pt y="746" x="17879"/>
                  </a:lnTo>
                  <a:lnTo>
                    <a:pt y="1056" x="16700"/>
                  </a:lnTo>
                  <a:lnTo>
                    <a:pt y="1366" x="15582"/>
                  </a:lnTo>
                  <a:lnTo>
                    <a:pt y="1801" x="14465"/>
                  </a:lnTo>
                  <a:lnTo>
                    <a:pt y="2298" x="13347"/>
                  </a:lnTo>
                  <a:lnTo>
                    <a:pt y="2794" x="12292"/>
                  </a:lnTo>
                  <a:lnTo>
                    <a:pt y="3353" x="11299"/>
                  </a:lnTo>
                  <a:lnTo>
                    <a:pt y="3912" x="10305"/>
                  </a:lnTo>
                  <a:lnTo>
                    <a:pt y="4595" x="9374"/>
                  </a:lnTo>
                  <a:lnTo>
                    <a:pt y="5277" x="8505"/>
                  </a:lnTo>
                  <a:lnTo>
                    <a:pt y="5960" x="7636"/>
                  </a:lnTo>
                  <a:lnTo>
                    <a:pt y="6767" x="6767"/>
                  </a:lnTo>
                  <a:lnTo>
                    <a:pt y="7512" x="6022"/>
                  </a:lnTo>
                  <a:lnTo>
                    <a:pt y="8381" x="5277"/>
                  </a:lnTo>
                  <a:lnTo>
                    <a:pt y="9250" x="4594"/>
                  </a:lnTo>
                  <a:lnTo>
                    <a:pt y="10120" x="3911"/>
                  </a:lnTo>
                  <a:lnTo>
                    <a:pt y="11051" x="3353"/>
                  </a:lnTo>
                  <a:lnTo>
                    <a:pt y="11982" x="2794"/>
                  </a:lnTo>
                  <a:lnTo>
                    <a:pt y="12975" x="2235"/>
                  </a:lnTo>
                  <a:lnTo>
                    <a:pt y="13968" x="1801"/>
                  </a:lnTo>
                  <a:lnTo>
                    <a:pt y="15024" x="1366"/>
                  </a:lnTo>
                  <a:lnTo>
                    <a:pt y="16017" x="1056"/>
                  </a:lnTo>
                  <a:lnTo>
                    <a:pt y="17134" x="745"/>
                  </a:lnTo>
                  <a:lnTo>
                    <a:pt y="18190" x="497"/>
                  </a:lnTo>
                  <a:lnTo>
                    <a:pt y="19307" x="311"/>
                  </a:lnTo>
                  <a:lnTo>
                    <a:pt y="20425" x="124"/>
                  </a:lnTo>
                  <a:lnTo>
                    <a:pt y="21542" x="62"/>
                  </a:lnTo>
                  <a:lnTo>
                    <a:pt y="22660" x="0"/>
                  </a:lnTo>
                  <a:lnTo>
                    <a:pt y="23653" x="62"/>
                  </a:lnTo>
                  <a:lnTo>
                    <a:pt y="24646" x="124"/>
                  </a:lnTo>
                  <a:lnTo>
                    <a:pt y="25639" x="249"/>
                  </a:lnTo>
                  <a:lnTo>
                    <a:pt y="26633" x="373"/>
                  </a:lnTo>
                  <a:lnTo>
                    <a:pt y="27626" x="621"/>
                  </a:lnTo>
                  <a:lnTo>
                    <a:pt y="28619" x="869"/>
                  </a:lnTo>
                  <a:lnTo>
                    <a:pt y="29550" x="1180"/>
                  </a:lnTo>
                  <a:lnTo>
                    <a:pt y="30544" x="1490"/>
                  </a:lnTo>
                  <a:lnTo>
                    <a:pt y="31475" x="1863"/>
                  </a:lnTo>
                  <a:lnTo>
                    <a:pt y="32406" x="2297"/>
                  </a:lnTo>
                  <a:lnTo>
                    <a:pt y="33337" x="2794"/>
                  </a:lnTo>
                  <a:lnTo>
                    <a:pt y="34268" x="3291"/>
                  </a:lnTo>
                  <a:lnTo>
                    <a:pt y="35137" x="3911"/>
                  </a:lnTo>
                  <a:lnTo>
                    <a:pt y="36006" x="4470"/>
                  </a:lnTo>
                  <a:lnTo>
                    <a:pt y="36814" x="5153"/>
                  </a:lnTo>
                  <a:lnTo>
                    <a:pt y="37621" x="5836"/>
                  </a:lnTo>
                  <a:lnTo>
                    <a:pt y="38428" x="6581"/>
                  </a:lnTo>
                  <a:lnTo>
                    <a:pt y="39173" x="7388"/>
                  </a:lnTo>
                  <a:lnTo>
                    <a:pt y="39855" x="8195"/>
                  </a:lnTo>
                  <a:lnTo>
                    <a:pt y="40538" x="9064"/>
                  </a:lnTo>
                  <a:lnTo>
                    <a:pt y="41159" x="9995"/>
                  </a:lnTo>
                  <a:lnTo>
                    <a:pt y="41718" x="10926"/>
                  </a:lnTo>
                  <a:lnTo>
                    <a:pt y="42276" x="11920"/>
                  </a:lnTo>
                  <a:lnTo>
                    <a:pt y="42773" x="12975"/>
                  </a:lnTo>
                  <a:lnTo>
                    <a:pt y="43208" x="14092"/>
                  </a:lnTo>
                  <a:lnTo>
                    <a:pt y="43580" x="15210"/>
                  </a:lnTo>
                  <a:lnTo>
                    <a:pt y="43953" x="16389"/>
                  </a:lnTo>
                  <a:lnTo>
                    <a:pt y="44201" x="17569"/>
                  </a:lnTo>
                  <a:lnTo>
                    <a:pt y="44449" x="18810"/>
                  </a:lnTo>
                  <a:lnTo>
                    <a:pt y="44573" x="20114"/>
                  </a:lnTo>
                  <a:lnTo>
                    <a:pt y="44698" x="21418"/>
                  </a:lnTo>
                  <a:lnTo>
                    <a:pt y="44760" x="22845"/>
                  </a:lnTo>
                  <a:lnTo>
                    <a:pt y="44698" x="24211"/>
                  </a:lnTo>
                  <a:lnTo>
                    <a:pt y="44573" x="25577"/>
                  </a:lnTo>
                  <a:lnTo>
                    <a:pt y="44449" x="26943"/>
                  </a:lnTo>
                  <a:lnTo>
                    <a:pt y="44201" x="28184"/>
                  </a:lnTo>
                  <a:lnTo>
                    <a:pt y="43891" x="29426"/>
                  </a:lnTo>
                  <a:lnTo>
                    <a:pt y="43580" x="30667"/>
                  </a:lnTo>
                  <a:lnTo>
                    <a:pt y="43208" x="31847"/>
                  </a:lnTo>
                  <a:lnTo>
                    <a:pt y="42711" x="32964"/>
                  </a:lnTo>
                  <a:lnTo>
                    <a:pt y="42214" x="34020"/>
                  </a:lnTo>
                  <a:lnTo>
                    <a:pt y="41656" x="35075"/>
                  </a:lnTo>
                  <a:lnTo>
                    <a:pt y="41097" x="36068"/>
                  </a:lnTo>
                  <a:lnTo>
                    <a:pt y="40476" x="36999"/>
                  </a:lnTo>
                  <a:lnTo>
                    <a:pt y="39793" x="37931"/>
                  </a:lnTo>
                  <a:lnTo>
                    <a:pt y="39048" x="38800"/>
                  </a:lnTo>
                  <a:lnTo>
                    <a:pt y="38303" x="39607"/>
                  </a:lnTo>
                  <a:lnTo>
                    <a:pt y="37496" x="40414"/>
                  </a:lnTo>
                  <a:lnTo>
                    <a:pt y="36689" x="41097"/>
                  </a:lnTo>
                  <a:lnTo>
                    <a:pt y="35820" x="41780"/>
                  </a:lnTo>
                  <a:lnTo>
                    <a:pt y="34951" x="42462"/>
                  </a:lnTo>
                  <a:lnTo>
                    <a:pt y="34082" x="43021"/>
                  </a:lnTo>
                  <a:lnTo>
                    <a:pt y="33151" x="43580"/>
                  </a:lnTo>
                  <a:lnTo>
                    <a:pt y="32158" x="44076"/>
                  </a:lnTo>
                  <a:lnTo>
                    <a:pt y="31226" x="44573"/>
                  </a:lnTo>
                  <a:lnTo>
                    <a:pt y="30233" x="45008"/>
                  </a:lnTo>
                  <a:lnTo>
                    <a:pt y="29240" x="45318"/>
                  </a:lnTo>
                  <a:lnTo>
                    <a:pt y="28247" x="45628"/>
                  </a:lnTo>
                  <a:lnTo>
                    <a:pt y="27191" x="45939"/>
                  </a:lnTo>
                  <a:lnTo>
                    <a:pt y="26198" x="46125"/>
                  </a:lnTo>
                  <a:lnTo>
                    <a:pt y="25143" x="46311"/>
                  </a:lnTo>
                  <a:lnTo>
                    <a:pt y="24087" x="46435"/>
                  </a:lnTo>
                  <a:lnTo>
                    <a:pt y="23094" x="46498"/>
                  </a:lnTo>
                  <a:lnTo>
                    <a:pt y="22039" x="46560"/>
                  </a:lnTo>
                  <a:lnTo>
                    <a:pt y="20983" x="46498"/>
                  </a:lnTo>
                  <a:lnTo>
                    <a:pt y="19928" x="46435"/>
                  </a:lnTo>
                  <a:lnTo>
                    <a:pt y="18873" x="46311"/>
                  </a:lnTo>
                  <a:lnTo>
                    <a:pt y="17817" x="46125"/>
                  </a:lnTo>
                  <a:lnTo>
                    <a:pt y="16824" x="45939"/>
                  </a:lnTo>
                  <a:lnTo>
                    <a:pt y="15769" x="45628"/>
                  </a:lnTo>
                  <a:lnTo>
                    <a:pt y="14775" x="45318"/>
                  </a:lnTo>
                  <a:lnTo>
                    <a:pt y="13844" x="45008"/>
                  </a:lnTo>
                  <a:lnTo>
                    <a:pt y="12851" x="44573"/>
                  </a:lnTo>
                  <a:lnTo>
                    <a:pt y="11920" x="44139"/>
                  </a:lnTo>
                  <a:lnTo>
                    <a:pt y="10989" x="43642"/>
                  </a:lnTo>
                  <a:lnTo>
                    <a:pt y="10057" x="43083"/>
                  </a:lnTo>
                  <a:lnTo>
                    <a:pt y="9188" x="42524"/>
                  </a:lnTo>
                  <a:lnTo>
                    <a:pt y="8381" x="41904"/>
                  </a:lnTo>
                  <a:lnTo>
                    <a:pt y="7574" x="41221"/>
                  </a:lnTo>
                  <a:lnTo>
                    <a:pt y="6767" x="40538"/>
                  </a:lnTo>
                  <a:lnTo>
                    <a:pt y="6022" x="39793"/>
                  </a:lnTo>
                  <a:lnTo>
                    <a:pt y="5277" x="38986"/>
                  </a:lnTo>
                  <a:lnTo>
                    <a:pt y="4595" x="38179"/>
                  </a:lnTo>
                  <a:lnTo>
                    <a:pt y="3974" x="37310"/>
                  </a:lnTo>
                  <a:lnTo>
                    <a:pt y="3353" x="36441"/>
                  </a:lnTo>
                  <a:lnTo>
                    <a:pt y="2794" x="35510"/>
                  </a:lnTo>
                  <a:lnTo>
                    <a:pt y="2298" x="34516"/>
                  </a:lnTo>
                  <a:lnTo>
                    <a:pt y="1863" x="33523"/>
                  </a:lnTo>
                  <a:lnTo>
                    <a:pt y="1429" x="32468"/>
                  </a:lnTo>
                  <a:lnTo>
                    <a:pt y="1056" x="31350"/>
                  </a:lnTo>
                  <a:lnTo>
                    <a:pt y="746" x="30295"/>
                  </a:lnTo>
                  <a:lnTo>
                    <a:pt y="497" x="29115"/>
                  </a:lnTo>
                  <a:lnTo>
                    <a:pt y="249" x="27936"/>
                  </a:lnTo>
                  <a:lnTo>
                    <a:pt y="125" x="26756"/>
                  </a:lnTo>
                  <a:lnTo>
                    <a:pt y="1" x="25515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98" id="198"/>
            <p:cNvSpPr/>
            <p:nvPr/>
          </p:nvSpPr>
          <p:spPr>
            <a:xfrm>
              <a:off y="4936221" x="17169"/>
              <a:ext cy="2638858" cx="2309597"/>
            </a:xfrm>
            <a:custGeom>
              <a:pathLst>
                <a:path extrusionOk="0" h="69157" w="60528">
                  <a:moveTo>
                    <a:pt y="1" x="30170"/>
                  </a:moveTo>
                  <a:lnTo>
                    <a:pt y="63" x="27687"/>
                  </a:lnTo>
                  <a:lnTo>
                    <a:pt y="249" x="25266"/>
                  </a:lnTo>
                  <a:lnTo>
                    <a:pt y="559" x="22969"/>
                  </a:lnTo>
                  <a:lnTo>
                    <a:pt y="994" x="20672"/>
                  </a:lnTo>
                  <a:lnTo>
                    <a:pt y="1491" x="18500"/>
                  </a:lnTo>
                  <a:lnTo>
                    <a:pt y="2111" x="16451"/>
                  </a:lnTo>
                  <a:lnTo>
                    <a:pt y="2856" x="14402"/>
                  </a:lnTo>
                  <a:lnTo>
                    <a:pt y="3663" x="12478"/>
                  </a:lnTo>
                  <a:lnTo>
                    <a:pt y="4533" x="10616"/>
                  </a:lnTo>
                  <a:lnTo>
                    <a:pt y="5588" x="8815"/>
                  </a:lnTo>
                  <a:lnTo>
                    <a:pt y="6643" x="7139"/>
                  </a:lnTo>
                  <a:lnTo>
                    <a:pt y="7823" x="5525"/>
                  </a:lnTo>
                  <a:lnTo>
                    <a:pt y="9064" x="4035"/>
                  </a:lnTo>
                  <a:lnTo>
                    <a:pt y="10368" x="2607"/>
                  </a:lnTo>
                  <a:lnTo>
                    <a:pt y="11734" x="1242"/>
                  </a:lnTo>
                  <a:lnTo>
                    <a:pt y="13224" x="0"/>
                  </a:lnTo>
                  <a:lnTo>
                    <a:pt y="57238" x="0"/>
                  </a:lnTo>
                  <a:lnTo>
                    <a:pt y="58541" x="1117"/>
                  </a:lnTo>
                  <a:lnTo>
                    <a:pt y="59721" x="2297"/>
                  </a:lnTo>
                  <a:lnTo>
                    <a:pt y="60900" x="3539"/>
                  </a:lnTo>
                  <a:lnTo>
                    <a:pt y="62018" x="4904"/>
                  </a:lnTo>
                  <a:lnTo>
                    <a:pt y="63073" x="6332"/>
                  </a:lnTo>
                  <a:lnTo>
                    <a:pt y="64004" x="7884"/>
                  </a:lnTo>
                  <a:lnTo>
                    <a:pt y="64935" x="9436"/>
                  </a:lnTo>
                  <a:lnTo>
                    <a:pt y="65742" x="11174"/>
                  </a:lnTo>
                  <a:lnTo>
                    <a:pt y="66549" x="12912"/>
                  </a:lnTo>
                  <a:lnTo>
                    <a:pt y="67170" x="14837"/>
                  </a:lnTo>
                  <a:lnTo>
                    <a:pt y="67729" x="16761"/>
                  </a:lnTo>
                  <a:lnTo>
                    <a:pt y="68226" x="18810"/>
                  </a:lnTo>
                  <a:lnTo>
                    <a:pt y="68598" x="20983"/>
                  </a:lnTo>
                  <a:lnTo>
                    <a:pt y="68908" x="23218"/>
                  </a:lnTo>
                  <a:lnTo>
                    <a:pt y="69095" x="25577"/>
                  </a:lnTo>
                  <a:lnTo>
                    <a:pt y="69157" x="27998"/>
                  </a:lnTo>
                  <a:lnTo>
                    <a:pt y="69095" x="29922"/>
                  </a:lnTo>
                  <a:lnTo>
                    <a:pt y="68970" x="31847"/>
                  </a:lnTo>
                  <a:lnTo>
                    <a:pt y="68846" x="33771"/>
                  </a:lnTo>
                  <a:lnTo>
                    <a:pt y="68660" x="35633"/>
                  </a:lnTo>
                  <a:lnTo>
                    <a:pt y="68163" x="39482"/>
                  </a:lnTo>
                  <a:lnTo>
                    <a:pt y="67543" x="43517"/>
                  </a:lnTo>
                  <a:lnTo>
                    <a:pt y="64439" x="56927"/>
                  </a:lnTo>
                  <a:lnTo>
                    <a:pt y="52954" x="56927"/>
                  </a:lnTo>
                  <a:lnTo>
                    <a:pt y="50657" x="56989"/>
                  </a:lnTo>
                  <a:lnTo>
                    <a:pt y="48484" x="57113"/>
                  </a:lnTo>
                  <a:lnTo>
                    <a:pt y="47988" x="57237"/>
                  </a:lnTo>
                  <a:lnTo>
                    <a:pt y="47615" x="57423"/>
                  </a:lnTo>
                  <a:lnTo>
                    <a:pt y="47305" x="57671"/>
                  </a:lnTo>
                  <a:lnTo>
                    <a:pt y="46932" x="58044"/>
                  </a:lnTo>
                  <a:lnTo>
                    <a:pt y="44636" x="60527"/>
                  </a:lnTo>
                  <a:lnTo>
                    <a:pt y="44636" x="40600"/>
                  </a:lnTo>
                  <a:lnTo>
                    <a:pt y="48671" x="33088"/>
                  </a:lnTo>
                  <a:lnTo>
                    <a:pt y="47926" x="47242"/>
                  </a:lnTo>
                  <a:lnTo>
                    <a:pt y="63011" x="47242"/>
                  </a:lnTo>
                  <a:lnTo>
                    <a:pt y="63880" x="45069"/>
                  </a:lnTo>
                  <a:lnTo>
                    <a:pt y="64252" x="43828"/>
                  </a:lnTo>
                  <a:lnTo>
                    <a:pt y="64625" x="42524"/>
                  </a:lnTo>
                  <a:lnTo>
                    <a:pt y="64935" x="41034"/>
                  </a:lnTo>
                  <a:lnTo>
                    <a:pt y="65184" x="39358"/>
                  </a:lnTo>
                  <a:lnTo>
                    <a:pt y="65308" x="37434"/>
                  </a:lnTo>
                  <a:lnTo>
                    <a:pt y="65370" x="35323"/>
                  </a:lnTo>
                  <a:lnTo>
                    <a:pt y="65308" x="33461"/>
                  </a:lnTo>
                  <a:lnTo>
                    <a:pt y="65184" x="31598"/>
                  </a:lnTo>
                  <a:lnTo>
                    <a:pt y="64935" x="29798"/>
                  </a:lnTo>
                  <a:lnTo>
                    <a:pt y="64625" x="27998"/>
                  </a:lnTo>
                  <a:lnTo>
                    <a:pt y="64190" x="26322"/>
                  </a:lnTo>
                  <a:lnTo>
                    <a:pt y="63694" x="24645"/>
                  </a:lnTo>
                  <a:lnTo>
                    <a:pt y="63135" x="23031"/>
                  </a:lnTo>
                  <a:lnTo>
                    <a:pt y="62514" x="21479"/>
                  </a:lnTo>
                  <a:lnTo>
                    <a:pt y="61769" x="19989"/>
                  </a:lnTo>
                  <a:lnTo>
                    <a:pt y="60962" x="18562"/>
                  </a:lnTo>
                  <a:lnTo>
                    <a:pt y="60093" x="17134"/>
                  </a:lnTo>
                  <a:lnTo>
                    <a:pt y="59162" x="15830"/>
                  </a:lnTo>
                  <a:lnTo>
                    <a:pt y="58169" x="14527"/>
                  </a:lnTo>
                  <a:lnTo>
                    <a:pt y="57113" x="13285"/>
                  </a:lnTo>
                  <a:lnTo>
                    <a:pt y="55996" x="12168"/>
                  </a:lnTo>
                  <a:lnTo>
                    <a:pt y="54879" x="11050"/>
                  </a:lnTo>
                  <a:lnTo>
                    <a:pt y="53637" x="9995"/>
                  </a:lnTo>
                  <a:lnTo>
                    <a:pt y="52395" x="9001"/>
                  </a:lnTo>
                  <a:lnTo>
                    <a:pt y="51030" x="8070"/>
                  </a:lnTo>
                  <a:lnTo>
                    <a:pt y="49726" x="7201"/>
                  </a:lnTo>
                  <a:lnTo>
                    <a:pt y="48298" x="6394"/>
                  </a:lnTo>
                  <a:lnTo>
                    <a:pt y="46870" x="5649"/>
                  </a:lnTo>
                  <a:lnTo>
                    <a:pt y="45380" x="5028"/>
                  </a:lnTo>
                  <a:lnTo>
                    <a:pt y="43891" x="4408"/>
                  </a:lnTo>
                  <a:lnTo>
                    <a:pt y="42339" x="3849"/>
                  </a:lnTo>
                  <a:lnTo>
                    <a:pt y="40787" x="3414"/>
                  </a:lnTo>
                  <a:lnTo>
                    <a:pt y="39235" x="2980"/>
                  </a:lnTo>
                  <a:lnTo>
                    <a:pt y="37621" x="2669"/>
                  </a:lnTo>
                  <a:lnTo>
                    <a:pt y="36007" x="2421"/>
                  </a:lnTo>
                  <a:lnTo>
                    <a:pt y="34393" x="2235"/>
                  </a:lnTo>
                  <a:lnTo>
                    <a:pt y="32716" x="2111"/>
                  </a:lnTo>
                  <a:lnTo>
                    <a:pt y="31102" x="2111"/>
                  </a:lnTo>
                  <a:lnTo>
                    <a:pt y="29550" x="2111"/>
                  </a:lnTo>
                  <a:lnTo>
                    <a:pt y="28060" x="2235"/>
                  </a:lnTo>
                  <a:lnTo>
                    <a:pt y="26633" x="2359"/>
                  </a:lnTo>
                  <a:lnTo>
                    <a:pt y="25205" x="2607"/>
                  </a:lnTo>
                  <a:lnTo>
                    <a:pt y="23777" x="2856"/>
                  </a:lnTo>
                  <a:lnTo>
                    <a:pt y="22411" x="3228"/>
                  </a:lnTo>
                  <a:lnTo>
                    <a:pt y="21108" x="3601"/>
                  </a:lnTo>
                  <a:lnTo>
                    <a:pt y="19804" x="4035"/>
                  </a:lnTo>
                  <a:lnTo>
                    <a:pt y="18562" x="4594"/>
                  </a:lnTo>
                  <a:lnTo>
                    <a:pt y="17383" x="5153"/>
                  </a:lnTo>
                  <a:lnTo>
                    <a:pt y="16203" x="5773"/>
                  </a:lnTo>
                  <a:lnTo>
                    <a:pt y="15086" x="6394"/>
                  </a:lnTo>
                  <a:lnTo>
                    <a:pt y="14031" x="7139"/>
                  </a:lnTo>
                  <a:lnTo>
                    <a:pt y="12975" x="7884"/>
                  </a:lnTo>
                  <a:lnTo>
                    <a:pt y="12044" x="8691"/>
                  </a:lnTo>
                  <a:lnTo>
                    <a:pt y="11051" x="9560"/>
                  </a:lnTo>
                  <a:lnTo>
                    <a:pt y="10182" x="10429"/>
                  </a:lnTo>
                  <a:lnTo>
                    <a:pt y="9375" x="11360"/>
                  </a:lnTo>
                  <a:lnTo>
                    <a:pt y="8568" x="12354"/>
                  </a:lnTo>
                  <a:lnTo>
                    <a:pt y="7823" x="13347"/>
                  </a:lnTo>
                  <a:lnTo>
                    <a:pt y="7140" x="14402"/>
                  </a:lnTo>
                  <a:lnTo>
                    <a:pt y="6519" x="15520"/>
                  </a:lnTo>
                  <a:lnTo>
                    <a:pt y="5898" x="16637"/>
                  </a:lnTo>
                  <a:lnTo>
                    <a:pt y="5402" x="17755"/>
                  </a:lnTo>
                  <a:lnTo>
                    <a:pt y="4967" x="18996"/>
                  </a:lnTo>
                  <a:lnTo>
                    <a:pt y="4533" x="20176"/>
                  </a:lnTo>
                  <a:lnTo>
                    <a:pt y="4160" x="21417"/>
                  </a:lnTo>
                  <a:lnTo>
                    <a:pt y="3912" x="22721"/>
                  </a:lnTo>
                  <a:lnTo>
                    <a:pt y="3663" x="24025"/>
                  </a:lnTo>
                  <a:lnTo>
                    <a:pt y="3539" x="25390"/>
                  </a:lnTo>
                  <a:lnTo>
                    <a:pt y="3415" x="26694"/>
                  </a:lnTo>
                  <a:lnTo>
                    <a:pt y="3415" x="28122"/>
                  </a:lnTo>
                  <a:lnTo>
                    <a:pt y="3477" x="30108"/>
                  </a:lnTo>
                  <a:lnTo>
                    <a:pt y="3663" x="32033"/>
                  </a:lnTo>
                  <a:lnTo>
                    <a:pt y="3912" x="33771"/>
                  </a:lnTo>
                  <a:lnTo>
                    <a:pt y="4346" x="35447"/>
                  </a:lnTo>
                  <a:lnTo>
                    <a:pt y="4781" x="36999"/>
                  </a:lnTo>
                  <a:lnTo>
                    <a:pt y="5340" x="38489"/>
                  </a:lnTo>
                  <a:lnTo>
                    <a:pt y="5960" x="39855"/>
                  </a:lnTo>
                  <a:lnTo>
                    <a:pt y="6643" x="41096"/>
                  </a:lnTo>
                  <a:lnTo>
                    <a:pt y="7326" x="42276"/>
                  </a:lnTo>
                  <a:lnTo>
                    <a:pt y="8071" x="43331"/>
                  </a:lnTo>
                  <a:lnTo>
                    <a:pt y="8816" x="44324"/>
                  </a:lnTo>
                  <a:lnTo>
                    <a:pt y="9499" x="45256"/>
                  </a:lnTo>
                  <a:lnTo>
                    <a:pt y="10927" x="46870"/>
                  </a:lnTo>
                  <a:lnTo>
                    <a:pt y="12230" x="48173"/>
                  </a:lnTo>
                  <a:lnTo>
                    <a:pt y="15955" x="45876"/>
                  </a:lnTo>
                  <a:lnTo>
                    <a:pt y="15210" x="49167"/>
                  </a:lnTo>
                  <a:lnTo>
                    <a:pt y="7823" x="56927"/>
                  </a:lnTo>
                  <a:lnTo>
                    <a:pt y="6581" x="55126"/>
                  </a:lnTo>
                  <a:lnTo>
                    <a:pt y="5836" x="53947"/>
                  </a:lnTo>
                  <a:lnTo>
                    <a:pt y="5091" x="52581"/>
                  </a:lnTo>
                  <a:lnTo>
                    <a:pt y="4346" x="51029"/>
                  </a:lnTo>
                  <a:lnTo>
                    <a:pt y="3539" x="49167"/>
                  </a:lnTo>
                  <a:lnTo>
                    <a:pt y="2732" x="46994"/>
                  </a:lnTo>
                  <a:lnTo>
                    <a:pt y="1987" x="44511"/>
                  </a:lnTo>
                  <a:lnTo>
                    <a:pt y="1553" x="42835"/>
                  </a:lnTo>
                  <a:lnTo>
                    <a:pt y="1180" x="41158"/>
                  </a:lnTo>
                  <a:lnTo>
                    <a:pt y="808" x="39358"/>
                  </a:lnTo>
                  <a:lnTo>
                    <a:pt y="559" x="37620"/>
                  </a:lnTo>
                  <a:lnTo>
                    <a:pt y="311" x="35758"/>
                  </a:lnTo>
                  <a:lnTo>
                    <a:pt y="125" x="33957"/>
                  </a:lnTo>
                  <a:lnTo>
                    <a:pt y="63" x="32033"/>
                  </a:lnTo>
                  <a:lnTo>
                    <a:pt y="1" x="30170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199" id="199"/>
            <p:cNvSpPr/>
            <p:nvPr/>
          </p:nvSpPr>
          <p:spPr>
            <a:xfrm>
              <a:off y="4853348" x="8013824"/>
              <a:ext cy="2534611" cx="945199"/>
            </a:xfrm>
            <a:custGeom>
              <a:pathLst>
                <a:path extrusionOk="0" h="66425" w="24771">
                  <a:moveTo>
                    <a:pt y="0" x="7078"/>
                  </a:moveTo>
                  <a:lnTo>
                    <a:pt y="3414" x="1"/>
                  </a:lnTo>
                  <a:lnTo>
                    <a:pt y="3414" x="7202"/>
                  </a:lnTo>
                  <a:lnTo>
                    <a:pt y="58354" x="7202"/>
                  </a:lnTo>
                  <a:lnTo>
                    <a:pt y="61458" x="7202"/>
                  </a:lnTo>
                  <a:lnTo>
                    <a:pt y="62079" x="7202"/>
                  </a:lnTo>
                  <a:lnTo>
                    <a:pt y="62638" x="7140"/>
                  </a:lnTo>
                  <a:lnTo>
                    <a:pt y="63134" x="6954"/>
                  </a:lnTo>
                  <a:lnTo>
                    <a:pt y="63569" x="6768"/>
                  </a:lnTo>
                  <a:lnTo>
                    <a:pt y="64128" x="6395"/>
                  </a:lnTo>
                  <a:lnTo>
                    <a:pt y="64748" x="5961"/>
                  </a:lnTo>
                  <a:lnTo>
                    <a:pt y="66424" x="4657"/>
                  </a:lnTo>
                  <a:lnTo>
                    <a:pt y="66424" x="21294"/>
                  </a:lnTo>
                  <a:lnTo>
                    <a:pt y="64376" x="24771"/>
                  </a:lnTo>
                  <a:lnTo>
                    <a:pt y="64128" x="22349"/>
                  </a:lnTo>
                  <a:lnTo>
                    <a:pt y="63879" x="19990"/>
                  </a:lnTo>
                  <a:lnTo>
                    <a:pt y="63755" x="18935"/>
                  </a:lnTo>
                  <a:lnTo>
                    <a:pt y="63569" x="18066"/>
                  </a:lnTo>
                  <a:lnTo>
                    <a:pt y="63445" x="17756"/>
                  </a:lnTo>
                  <a:lnTo>
                    <a:pt y="63321" x="17445"/>
                  </a:lnTo>
                  <a:lnTo>
                    <a:pt y="63134" x="17135"/>
                  </a:lnTo>
                  <a:lnTo>
                    <a:pt y="62886" x="16949"/>
                  </a:lnTo>
                  <a:lnTo>
                    <a:pt y="62638" x="16762"/>
                  </a:lnTo>
                  <a:lnTo>
                    <a:pt y="62327" x="16576"/>
                  </a:lnTo>
                  <a:lnTo>
                    <a:pt y="62017" x="16452"/>
                  </a:lnTo>
                  <a:lnTo>
                    <a:pt y="61582" x="16390"/>
                  </a:lnTo>
                  <a:lnTo>
                    <a:pt y="60651" x="16266"/>
                  </a:lnTo>
                  <a:lnTo>
                    <a:pt y="59410" x="16204"/>
                  </a:lnTo>
                  <a:lnTo>
                    <a:pt y="58354" x="16204"/>
                  </a:lnTo>
                  <a:lnTo>
                    <a:pt y="6146" x="16204"/>
                  </a:lnTo>
                  <a:lnTo>
                    <a:pt y="5587" x="16266"/>
                  </a:lnTo>
                  <a:lnTo>
                    <a:pt y="4470" x="16452"/>
                  </a:lnTo>
                  <a:lnTo>
                    <a:pt y="3539" x="16700"/>
                  </a:lnTo>
                  <a:lnTo>
                    <a:pt y="2794" x="17011"/>
                  </a:lnTo>
                  <a:lnTo>
                    <a:pt y="2173" x="17445"/>
                  </a:lnTo>
                  <a:lnTo>
                    <a:pt y="1676" x="18004"/>
                  </a:lnTo>
                  <a:lnTo>
                    <a:pt y="1117" x="18687"/>
                  </a:lnTo>
                  <a:lnTo>
                    <a:pt y="621" x="19494"/>
                  </a:lnTo>
                  <a:lnTo>
                    <a:pt y="0" x="20487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  <p:sp>
          <p:nvSpPr>
            <p:cNvPr name="Shape 200" id="200"/>
            <p:cNvSpPr/>
            <p:nvPr/>
          </p:nvSpPr>
          <p:spPr>
            <a:xfrm>
              <a:off y="5743946" x="8985007"/>
              <a:ext cy="1712661" cx="1165482"/>
            </a:xfrm>
            <a:custGeom>
              <a:pathLst>
                <a:path extrusionOk="0" h="44884" w="30544">
                  <a:moveTo>
                    <a:pt y="3105" x="18748"/>
                  </a:moveTo>
                  <a:lnTo>
                    <a:pt y="3167" x="19679"/>
                  </a:lnTo>
                  <a:lnTo>
                    <a:pt y="3291" x="20549"/>
                  </a:lnTo>
                  <a:lnTo>
                    <a:pt y="3539" x="21480"/>
                  </a:lnTo>
                  <a:lnTo>
                    <a:pt y="3788" x="22287"/>
                  </a:lnTo>
                  <a:lnTo>
                    <a:pt y="4222" x="23094"/>
                  </a:lnTo>
                  <a:lnTo>
                    <a:pt y="4657" x="23839"/>
                  </a:lnTo>
                  <a:lnTo>
                    <a:pt y="5153" x="24584"/>
                  </a:lnTo>
                  <a:lnTo>
                    <a:pt y="5712" x="25267"/>
                  </a:lnTo>
                  <a:lnTo>
                    <a:pt y="6271" x="25825"/>
                  </a:lnTo>
                  <a:lnTo>
                    <a:pt y="6954" x="26384"/>
                  </a:lnTo>
                  <a:lnTo>
                    <a:pt y="7574" x="26819"/>
                  </a:lnTo>
                  <a:lnTo>
                    <a:pt y="8257" x="27253"/>
                  </a:lnTo>
                  <a:lnTo>
                    <a:pt y="9002" x="27564"/>
                  </a:lnTo>
                  <a:lnTo>
                    <a:pt y="9685" x="27750"/>
                  </a:lnTo>
                  <a:lnTo>
                    <a:pt y="10430" x="27936"/>
                  </a:lnTo>
                  <a:lnTo>
                    <a:pt y="11113" x="27998"/>
                  </a:lnTo>
                  <a:lnTo>
                    <a:pt y="11547" x="27936"/>
                  </a:lnTo>
                  <a:lnTo>
                    <a:pt y="11982" x="27812"/>
                  </a:lnTo>
                  <a:lnTo>
                    <a:pt y="12292" x="27564"/>
                  </a:lnTo>
                  <a:lnTo>
                    <a:pt y="12603" x="27253"/>
                  </a:lnTo>
                  <a:lnTo>
                    <a:pt y="12913" x="26881"/>
                  </a:lnTo>
                  <a:lnTo>
                    <a:pt y="13161" x="26446"/>
                  </a:lnTo>
                  <a:lnTo>
                    <a:pt y="13658" x="25267"/>
                  </a:lnTo>
                  <a:lnTo>
                    <a:pt y="20983" x="8319"/>
                  </a:lnTo>
                  <a:lnTo>
                    <a:pt y="18500" x="8133"/>
                  </a:lnTo>
                  <a:lnTo>
                    <a:pt y="17259" x="8009"/>
                  </a:lnTo>
                  <a:lnTo>
                    <a:pt y="16079" x="8009"/>
                  </a:lnTo>
                  <a:lnTo>
                    <a:pt y="15148" x="8009"/>
                  </a:lnTo>
                  <a:lnTo>
                    <a:pt y="14279" x="8071"/>
                  </a:lnTo>
                  <a:lnTo>
                    <a:pt y="13410" x="8195"/>
                  </a:lnTo>
                  <a:lnTo>
                    <a:pt y="12603" x="8319"/>
                  </a:lnTo>
                  <a:lnTo>
                    <a:pt y="11858" x="8505"/>
                  </a:lnTo>
                  <a:lnTo>
                    <a:pt y="11113" x="8691"/>
                  </a:lnTo>
                  <a:lnTo>
                    <a:pt y="10430" x="8878"/>
                  </a:lnTo>
                  <a:lnTo>
                    <a:pt y="9809" x="9188"/>
                  </a:lnTo>
                  <a:lnTo>
                    <a:pt y="9188" x="9436"/>
                  </a:lnTo>
                  <a:lnTo>
                    <a:pt y="8568" x="9747"/>
                  </a:lnTo>
                  <a:lnTo>
                    <a:pt y="7512" x="10430"/>
                  </a:lnTo>
                  <a:lnTo>
                    <a:pt y="6581" x="11175"/>
                  </a:lnTo>
                  <a:lnTo>
                    <a:pt y="5774" x="11982"/>
                  </a:lnTo>
                  <a:lnTo>
                    <a:pt y="5091" x="12789"/>
                  </a:lnTo>
                  <a:lnTo>
                    <a:pt y="4532" x="13720"/>
                  </a:lnTo>
                  <a:lnTo>
                    <a:pt y="4098" x="14589"/>
                  </a:lnTo>
                  <a:lnTo>
                    <a:pt y="3725" x="15458"/>
                  </a:lnTo>
                  <a:lnTo>
                    <a:pt y="3415" x="16327"/>
                  </a:lnTo>
                  <a:lnTo>
                    <a:pt y="3229" x="17196"/>
                  </a:lnTo>
                  <a:lnTo>
                    <a:pt y="3105" x="18003"/>
                  </a:lnTo>
                  <a:close/>
                  <a:moveTo>
                    <a:pt y="1" x="21356"/>
                  </a:moveTo>
                  <a:lnTo>
                    <a:pt y="63" x="20424"/>
                  </a:lnTo>
                  <a:lnTo>
                    <a:pt y="125" x="19493"/>
                  </a:lnTo>
                  <a:lnTo>
                    <a:pt y="187" x="18624"/>
                  </a:lnTo>
                  <a:lnTo>
                    <a:pt y="373" x="17693"/>
                  </a:lnTo>
                  <a:lnTo>
                    <a:pt y="559" x="16762"/>
                  </a:lnTo>
                  <a:lnTo>
                    <a:pt y="746" x="15831"/>
                  </a:lnTo>
                  <a:lnTo>
                    <a:pt y="1056" x="14899"/>
                  </a:lnTo>
                  <a:lnTo>
                    <a:pt y="1366" x="13968"/>
                  </a:lnTo>
                  <a:lnTo>
                    <a:pt y="1677" x="13037"/>
                  </a:lnTo>
                  <a:lnTo>
                    <a:pt y="2111" x="12106"/>
                  </a:lnTo>
                  <a:lnTo>
                    <a:pt y="2546" x="11237"/>
                  </a:lnTo>
                  <a:lnTo>
                    <a:pt y="3043" x="10368"/>
                  </a:lnTo>
                  <a:lnTo>
                    <a:pt y="3539" x="9498"/>
                  </a:lnTo>
                  <a:lnTo>
                    <a:pt y="4098" x="8691"/>
                  </a:lnTo>
                  <a:lnTo>
                    <a:pt y="4719" x="7884"/>
                  </a:lnTo>
                  <a:lnTo>
                    <a:pt y="5339" x="7077"/>
                  </a:lnTo>
                  <a:lnTo>
                    <a:pt y="6084" x="6332"/>
                  </a:lnTo>
                  <a:lnTo>
                    <a:pt y="6767" x="5588"/>
                  </a:lnTo>
                  <a:lnTo>
                    <a:pt y="7574" x="4905"/>
                  </a:lnTo>
                  <a:lnTo>
                    <a:pt y="8381" x="4222"/>
                  </a:lnTo>
                  <a:lnTo>
                    <a:pt y="9250" x="3601"/>
                  </a:lnTo>
                  <a:lnTo>
                    <a:pt y="10182" x="2980"/>
                  </a:lnTo>
                  <a:lnTo>
                    <a:pt y="11113" x="2484"/>
                  </a:lnTo>
                  <a:lnTo>
                    <a:pt y="12106" x="1987"/>
                  </a:lnTo>
                  <a:lnTo>
                    <a:pt y="13099" x="1552"/>
                  </a:lnTo>
                  <a:lnTo>
                    <a:pt y="14217" x="1118"/>
                  </a:lnTo>
                  <a:lnTo>
                    <a:pt y="15334" x="807"/>
                  </a:lnTo>
                  <a:lnTo>
                    <a:pt y="16452" x="497"/>
                  </a:lnTo>
                  <a:lnTo>
                    <a:pt y="17693" x="311"/>
                  </a:lnTo>
                  <a:lnTo>
                    <a:pt y="18935" x="125"/>
                  </a:lnTo>
                  <a:lnTo>
                    <a:pt y="20238" x="0"/>
                  </a:lnTo>
                  <a:lnTo>
                    <a:pt y="21542" x="0"/>
                  </a:lnTo>
                  <a:lnTo>
                    <a:pt y="22908" x="0"/>
                  </a:lnTo>
                  <a:lnTo>
                    <a:pt y="24211" x="125"/>
                  </a:lnTo>
                  <a:lnTo>
                    <a:pt y="25577" x="311"/>
                  </a:lnTo>
                  <a:lnTo>
                    <a:pt y="26943" x="559"/>
                  </a:lnTo>
                  <a:lnTo>
                    <a:pt y="28309" x="870"/>
                  </a:lnTo>
                  <a:lnTo>
                    <a:pt y="29612" x="1242"/>
                  </a:lnTo>
                  <a:lnTo>
                    <a:pt y="30978" x="1739"/>
                  </a:lnTo>
                  <a:lnTo>
                    <a:pt y="32282" x="2235"/>
                  </a:lnTo>
                  <a:lnTo>
                    <a:pt y="33585" x="2856"/>
                  </a:lnTo>
                  <a:lnTo>
                    <a:pt y="34827" x="3601"/>
                  </a:lnTo>
                  <a:lnTo>
                    <a:pt y="36006" x="4346"/>
                  </a:lnTo>
                  <a:lnTo>
                    <a:pt y="37186" x="5215"/>
                  </a:lnTo>
                  <a:lnTo>
                    <a:pt y="38303" x="6146"/>
                  </a:lnTo>
                  <a:lnTo>
                    <a:pt y="39359" x="7202"/>
                  </a:lnTo>
                  <a:lnTo>
                    <a:pt y="40352" x="8319"/>
                  </a:lnTo>
                  <a:lnTo>
                    <a:pt y="41221" x="9498"/>
                  </a:lnTo>
                  <a:lnTo>
                    <a:pt y="41842" x="10368"/>
                  </a:lnTo>
                  <a:lnTo>
                    <a:pt y="42401" x="11299"/>
                  </a:lnTo>
                  <a:lnTo>
                    <a:pt y="42835" x="12168"/>
                  </a:lnTo>
                  <a:lnTo>
                    <a:pt y="43270" x="13037"/>
                  </a:lnTo>
                  <a:lnTo>
                    <a:pt y="43580" x="13906"/>
                  </a:lnTo>
                  <a:lnTo>
                    <a:pt y="43891" x="14713"/>
                  </a:lnTo>
                  <a:lnTo>
                    <a:pt y="44139" x="15582"/>
                  </a:lnTo>
                  <a:lnTo>
                    <a:pt y="44325" x="16389"/>
                  </a:lnTo>
                  <a:lnTo>
                    <a:pt y="44635" x="17941"/>
                  </a:lnTo>
                  <a:lnTo>
                    <a:pt y="44822" x="19369"/>
                  </a:lnTo>
                  <a:lnTo>
                    <a:pt y="44884" x="20735"/>
                  </a:lnTo>
                  <a:lnTo>
                    <a:pt y="44884" x="22908"/>
                  </a:lnTo>
                  <a:lnTo>
                    <a:pt y="44822" x="23963"/>
                  </a:lnTo>
                  <a:lnTo>
                    <a:pt y="44698" x="25018"/>
                  </a:lnTo>
                  <a:lnTo>
                    <a:pt y="44573" x="26136"/>
                  </a:lnTo>
                  <a:lnTo>
                    <a:pt y="44325" x="27191"/>
                  </a:lnTo>
                  <a:lnTo>
                    <a:pt y="44077" x="28308"/>
                  </a:lnTo>
                  <a:lnTo>
                    <a:pt y="43704" x="29426"/>
                  </a:lnTo>
                  <a:lnTo>
                    <a:pt y="43270" x="30543"/>
                  </a:lnTo>
                  <a:lnTo>
                    <a:pt y="39793" x="30543"/>
                  </a:lnTo>
                  <a:lnTo>
                    <a:pt y="39980" x="29115"/>
                  </a:lnTo>
                  <a:lnTo>
                    <a:pt y="40042" x="27564"/>
                  </a:lnTo>
                  <a:lnTo>
                    <a:pt y="39980" x="26756"/>
                  </a:lnTo>
                  <a:lnTo>
                    <a:pt y="39917" x="25949"/>
                  </a:lnTo>
                  <a:lnTo>
                    <a:pt y="39855" x="25142"/>
                  </a:lnTo>
                  <a:lnTo>
                    <a:pt y="39731" x="24335"/>
                  </a:lnTo>
                  <a:lnTo>
                    <a:pt y="39545" x="23528"/>
                  </a:lnTo>
                  <a:lnTo>
                    <a:pt y="39297" x="22721"/>
                  </a:lnTo>
                  <a:lnTo>
                    <a:pt y="39048" x="21976"/>
                  </a:lnTo>
                  <a:lnTo>
                    <a:pt y="38738" x="21169"/>
                  </a:lnTo>
                  <a:lnTo>
                    <a:pt y="38428" x="20424"/>
                  </a:lnTo>
                  <a:lnTo>
                    <a:pt y="38055" x="19679"/>
                  </a:lnTo>
                  <a:lnTo>
                    <a:pt y="37683" x="18935"/>
                  </a:lnTo>
                  <a:lnTo>
                    <a:pt y="37186" x="18252"/>
                  </a:lnTo>
                  <a:lnTo>
                    <a:pt y="36751" x="17507"/>
                  </a:lnTo>
                  <a:lnTo>
                    <a:pt y="36255" x="16824"/>
                  </a:lnTo>
                  <a:lnTo>
                    <a:pt y="35696" x="16203"/>
                  </a:lnTo>
                  <a:lnTo>
                    <a:pt y="35075" x="15520"/>
                  </a:lnTo>
                  <a:lnTo>
                    <a:pt y="34455" x="14899"/>
                  </a:lnTo>
                  <a:lnTo>
                    <a:pt y="33834" x="14279"/>
                  </a:lnTo>
                  <a:lnTo>
                    <a:pt y="33151" x="13720"/>
                  </a:lnTo>
                  <a:lnTo>
                    <a:pt y="32406" x="13161"/>
                  </a:lnTo>
                  <a:lnTo>
                    <a:pt y="31661" x="12602"/>
                  </a:lnTo>
                  <a:lnTo>
                    <a:pt y="30854" x="12106"/>
                  </a:lnTo>
                  <a:lnTo>
                    <a:pt y="30047" x="11609"/>
                  </a:lnTo>
                  <a:lnTo>
                    <a:pt y="29178" x="11113"/>
                  </a:lnTo>
                  <a:lnTo>
                    <a:pt y="28309" x="10678"/>
                  </a:lnTo>
                  <a:lnTo>
                    <a:pt y="27378" x="10243"/>
                  </a:lnTo>
                  <a:lnTo>
                    <a:pt y="26446" x="9871"/>
                  </a:lnTo>
                  <a:lnTo>
                    <a:pt y="25453" x="9498"/>
                  </a:lnTo>
                  <a:lnTo>
                    <a:pt y="24460" x="9188"/>
                  </a:lnTo>
                  <a:lnTo>
                    <a:pt y="23467" x="8878"/>
                  </a:lnTo>
                  <a:lnTo>
                    <a:pt y="22349" x="8629"/>
                  </a:lnTo>
                  <a:lnTo>
                    <a:pt y="21294" x="8381"/>
                  </a:lnTo>
                  <a:lnTo>
                    <a:pt y="20735" x="15582"/>
                  </a:lnTo>
                  <a:lnTo>
                    <a:pt y="14651" x="30543"/>
                  </a:lnTo>
                  <a:lnTo>
                    <a:pt y="2360" x="30543"/>
                  </a:lnTo>
                  <a:lnTo>
                    <a:pt y="1801" x="29488"/>
                  </a:lnTo>
                  <a:lnTo>
                    <a:pt y="1304" x="28371"/>
                  </a:lnTo>
                  <a:lnTo>
                    <a:pt y="932" x="27253"/>
                  </a:lnTo>
                  <a:lnTo>
                    <a:pt y="621" x="26136"/>
                  </a:lnTo>
                  <a:lnTo>
                    <a:pt y="311" x="24956"/>
                  </a:lnTo>
                  <a:lnTo>
                    <a:pt y="187" x="23715"/>
                  </a:lnTo>
                  <a:lnTo>
                    <a:pt y="63" x="22535"/>
                  </a:lnTo>
                  <a:lnTo>
                    <a:pt y="1" x="21356"/>
                  </a:lnTo>
                  <a:close/>
                </a:path>
              </a:pathLst>
            </a:custGeom>
            <a:solidFill>
              <a:srgbClr val="FFFFFF">
                <a:alpha val="14509"/>
              </a:srgbClr>
            </a:solidFill>
            <a:ln>
              <a:noFill/>
            </a:ln>
          </p:spPr>
          <p:txBody>
            <a:bodyPr bIns="91425" tIns="91425" lIns="91425" anchor="ctr" anchorCtr="0" rIns="91425">
              <a:spAutoFit/>
            </a:bodyPr>
            <a:lstStyle/>
            <a:p/>
          </p:txBody>
        </p:sp>
      </p:grpSp>
      <p:sp>
        <p:nvSpPr>
          <p:cNvPr name="Shape 201" id="201"/>
          <p:cNvSpPr/>
          <p:nvPr/>
        </p:nvSpPr>
        <p:spPr>
          <a:xfrm>
            <a:off y="6400800" x="5788151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buNone/>
            </a:pPr>
            <a:r>
              <a:rPr lang="en" i="0" baseline="0" strike="noStrike" sz="7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Google Confidential and Proprietary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10" Target="../slideLayouts/slideLayout10.xml"/><Relationship Type="http://schemas.openxmlformats.org/officeDocument/2006/relationships/slideLayout" Id="rId4" Target="../slideLayouts/slideLayout4.xml"/><Relationship Type="http://schemas.openxmlformats.org/officeDocument/2006/relationships/theme" Id="rId11" Target="../theme/theme2.xml"/><Relationship Type="http://schemas.openxmlformats.org/officeDocument/2006/relationships/slideLayout" Id="rId3" Target="../slideLayouts/slideLayout3.xml"/><Relationship Type="http://schemas.openxmlformats.org/officeDocument/2006/relationships/slideLayout" Id="rId9" Target="../slideLayouts/slideLayout9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slideLayout" Id="rId8" Target="../slideLayouts/slideLayout8.xml"/><Relationship Type="http://schemas.openxmlformats.org/officeDocument/2006/relationships/slideLayout" Id="rId7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12.xml"/><Relationship Type="http://schemas.openxmlformats.org/officeDocument/2006/relationships/slideLayout" Id="rId1" Target="../slideLayouts/slideLayout11.xml"/><Relationship Type="http://schemas.openxmlformats.org/officeDocument/2006/relationships/slideLayout" Id="rId10" Target="../slideLayouts/slideLayout20.xml"/><Relationship Type="http://schemas.openxmlformats.org/officeDocument/2006/relationships/slideLayout" Id="rId4" Target="../slideLayouts/slideLayout14.xml"/><Relationship Type="http://schemas.openxmlformats.org/officeDocument/2006/relationships/theme" Id="rId11" Target="../theme/theme3.xml"/><Relationship Type="http://schemas.openxmlformats.org/officeDocument/2006/relationships/slideLayout" Id="rId3" Target="../slideLayouts/slideLayout13.xml"/><Relationship Type="http://schemas.openxmlformats.org/officeDocument/2006/relationships/slideLayout" Id="rId9" Target="../slideLayouts/slideLayout19.xml"/><Relationship Type="http://schemas.openxmlformats.org/officeDocument/2006/relationships/slideLayout" Id="rId6" Target="../slideLayouts/slideLayout16.xml"/><Relationship Type="http://schemas.openxmlformats.org/officeDocument/2006/relationships/slideLayout" Id="rId5" Target="../slideLayouts/slideLayout15.xml"/><Relationship Type="http://schemas.openxmlformats.org/officeDocument/2006/relationships/slideLayout" Id="rId8" Target="../slideLayouts/slideLayout18.xml"/><Relationship Type="http://schemas.openxmlformats.org/officeDocument/2006/relationships/slideLayout" Id="rId7" Target="../slideLayouts/slideLayout17.xml"/></Relationships>
</file>

<file path=ppt/slideMasters/_rels/slideMaster3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2.xml"/><Relationship Type="http://schemas.openxmlformats.org/officeDocument/2006/relationships/slideLayout" Id="rId1" Target="../slideLayouts/slideLayout21.xml"/><Relationship Type="http://schemas.openxmlformats.org/officeDocument/2006/relationships/slideLayout" Id="rId4" Target="../slideLayouts/slideLayout24.xml"/><Relationship Type="http://schemas.openxmlformats.org/officeDocument/2006/relationships/slideLayout" Id="rId3" Target="../slideLayouts/slideLayout23.xml"/><Relationship Type="http://schemas.openxmlformats.org/officeDocument/2006/relationships/slideLayout" Id="rId6" Target="../slideLayouts/slideLayout26.xml"/><Relationship Type="http://schemas.openxmlformats.org/officeDocument/2006/relationships/slideLayout" Id="rId5" Target="../slideLayouts/slideLayout25.xml"/><Relationship Type="http://schemas.openxmlformats.org/officeDocument/2006/relationships/theme" Id="rId7" Target="../theme/theme6.xml"/></Relationships>
</file>

<file path=ppt/slideMasters/_rels/slideMaster4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8.xml"/><Relationship Type="http://schemas.openxmlformats.org/officeDocument/2006/relationships/slideLayout" Id="rId1" Target="../slideLayouts/slideLayout27.xml"/><Relationship Type="http://schemas.openxmlformats.org/officeDocument/2006/relationships/slideLayout" Id="rId10" Target="../slideLayouts/slideLayout36.xml"/><Relationship Type="http://schemas.openxmlformats.org/officeDocument/2006/relationships/slideLayout" Id="rId4" Target="../slideLayouts/slideLayout30.xml"/><Relationship Type="http://schemas.openxmlformats.org/officeDocument/2006/relationships/theme" Id="rId11" Target="../theme/theme1.xml"/><Relationship Type="http://schemas.openxmlformats.org/officeDocument/2006/relationships/slideLayout" Id="rId3" Target="../slideLayouts/slideLayout29.xml"/><Relationship Type="http://schemas.openxmlformats.org/officeDocument/2006/relationships/slideLayout" Id="rId9" Target="../slideLayouts/slideLayout35.xml"/><Relationship Type="http://schemas.openxmlformats.org/officeDocument/2006/relationships/slideLayout" Id="rId6" Target="../slideLayouts/slideLayout32.xml"/><Relationship Type="http://schemas.openxmlformats.org/officeDocument/2006/relationships/slideLayout" Id="rId5" Target="../slideLayouts/slideLayout31.xml"/><Relationship Type="http://schemas.openxmlformats.org/officeDocument/2006/relationships/slideLayout" Id="rId8" Target="../slideLayouts/slideLayout34.xml"/><Relationship Type="http://schemas.openxmlformats.org/officeDocument/2006/relationships/slideLayout" Id="rId7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/>
          <p:nvPr>
            <p:ph type="title"/>
          </p:nvPr>
        </p:nvSpPr>
        <p:spPr>
          <a:xfrm>
            <a:off y="274637" x="457200"/>
            <a:ext cy="901199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48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" id="7"/>
          <p:cNvSpPr/>
          <p:nvPr>
            <p:ph type="ftr" idx="11"/>
          </p:nvPr>
        </p:nvSpPr>
        <p:spPr>
          <a:xfrm>
            <a:off y="6356350" x="5791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algn="r" marL="0" rtl="0"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algn="r" marL="0" rtl="0"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algn="r" marL="0" rtl="0"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algn="r" marL="0" rtl="0"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algn="r" marL="0" rtl="0"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algn="r" marL="0" rtl="0"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algn="r" marL="0" rtl="0"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algn="r" marL="0" rtl="0"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algn="r" marL="0" rtl="0"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14" id="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5" id="215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16" id="216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90" id="2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1" id="291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92" id="292"/>
          <p:cNvSpPr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308" id="3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09" id="309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marR="0" algn="l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10" id="310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90500" marR="0" algn="l" marL="3429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marR="0" algn="l" marL="74295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marR="0" algn="l" marL="11430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marR="0" algn="l" marL="160020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marR="0" algn="l" marL="205740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marR="0" algn="l" marL="251460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marR="0" algn="l" marL="297180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marR="0" algn="l" marL="342900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marR="0" algn="l" marL="388620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11" id="311"/>
          <p:cNvSpPr/>
          <p:nvPr>
            <p:ph type="ftr" idx="11"/>
          </p:nvPr>
        </p:nvSpPr>
        <p:spPr>
          <a:xfrm>
            <a:off y="6356350" x="5791200"/>
            <a:ext cy="365099" cx="2895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i="0" baseline="0" strike="noStrike" sz="7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27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8.xml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32.xml"/><Relationship Type="http://schemas.openxmlformats.org/officeDocument/2006/relationships/image" Id="rId3" Target="../media/image01.pn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8.xml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35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8.xml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8.xml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28.xml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28.xml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28.xml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36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33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8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34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8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8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32.xml"/><Relationship Type="http://schemas.openxmlformats.org/officeDocument/2006/relationships/image" Id="rId3" Target="../media/image00.pn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8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08" id="5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9" id="509"/>
          <p:cNvSpPr/>
          <p:nvPr>
            <p:ph type="ctrTitle"/>
          </p:nvPr>
        </p:nvSpPr>
        <p:spPr>
          <a:xfrm>
            <a:off y="2209800" x="2895600"/>
            <a:ext cy="1171799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Abuse at scale</a:t>
            </a:r>
          </a:p>
        </p:txBody>
      </p:sp>
      <p:sp>
        <p:nvSpPr>
          <p:cNvPr name="Shape 510" id="510"/>
          <p:cNvSpPr/>
          <p:nvPr>
            <p:ph type="subTitle" idx="1"/>
          </p:nvPr>
        </p:nvSpPr>
        <p:spPr>
          <a:xfrm>
            <a:off y="3429000" x="2895600"/>
            <a:ext cy="685799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1143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hearn@google.com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62" id="5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3" id="563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Recent trends</a:t>
            </a:r>
          </a:p>
        </p:txBody>
      </p:sp>
      <p:sp>
        <p:nvSpPr>
          <p:cNvPr name="Shape 564" id="564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-342900" marR="0" algn="l" marL="3429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April 2010 - the world changed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Bulk signup era is over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Account hijacking begins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 1 million sets of credentials tried per day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Successfully authenticating to &gt;100,000 accounts per day</a:t>
            </a:r>
          </a:p>
          <a:p>
            <a:pPr indent="0" marR="0" algn="ctr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WTF?</a:t>
            </a:r>
          </a:p>
          <a:p>
            <a:r>
              <a:t/>
            </a:r>
          </a:p>
          <a:p>
            <a:pPr indent="0" marR="0" algn="l" marL="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age of the password is </a:t>
            </a:r>
            <a:r>
              <a:rPr lang="en" i="0" baseline="0" strike="noStrike" sz="2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</a:t>
            </a: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i="0" baseline="0" strike="noStrike" sz="2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never coming back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68" id="5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9" id="569"/>
          <p:cNvSpPr/>
          <p:nvPr/>
        </p:nvSpPr>
        <p:spPr>
          <a:xfrm>
            <a:off y="1408783" x="167832"/>
            <a:ext cy="4040433" cx="88083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73" id="5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74" id="574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-342900" marR="0" algn="l" marL="3429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Abuse team becomes anti-hijacking team</a:t>
            </a:r>
          </a:p>
          <a:p>
            <a:r>
              <a:t/>
            </a:r>
          </a:p>
          <a:p>
            <a:pPr indent="0" marR="0" algn="l" marL="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Online login risk analysis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Classifies 60-100k logins per second (2-3k</a:t>
            </a:r>
            <a:r>
              <a:rPr lang="en"/>
              <a:t>/sec web)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&lt;100msec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0.1% false positive rate</a:t>
            </a:r>
          </a:p>
          <a:p>
            <a:r>
              <a:t/>
            </a:r>
          </a:p>
          <a:p>
            <a:pPr indent="-342900" marR="0" algn="l" marL="3429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years later, web hijacking on Gmail is largely wiped out.</a:t>
            </a:r>
          </a:p>
        </p:txBody>
      </p:sp>
      <p:sp>
        <p:nvSpPr>
          <p:cNvPr name="Shape 575" id="575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79" id="5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0" id="580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Abuse report handling</a:t>
            </a:r>
          </a:p>
        </p:txBody>
      </p:sp>
      <p:sp>
        <p:nvSpPr>
          <p:cNvPr name="Shape 581" id="581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889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Nobody expects the Spanish Inquisition!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85" id="5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6" id="586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-342900" marR="0" algn="l" marL="3429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unhappy truths: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Receives &gt;40 reports/second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Reports grouped into "feeds"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Automatically reviewed in almost all cases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Abuse report handling is </a:t>
            </a:r>
            <a:r>
              <a:rPr lang="en" i="0" baseline="0" strike="noStrike" sz="2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hard problem</a:t>
            </a:r>
          </a:p>
        </p:txBody>
      </p:sp>
      <p:sp>
        <p:nvSpPr>
          <p:cNvPr name="Shape 587" id="587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abuse@gmail.com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91" id="5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2" id="592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Why is processing hard?</a:t>
            </a:r>
          </a:p>
        </p:txBody>
      </p:sp>
      <p:sp>
        <p:nvSpPr>
          <p:cNvPr name="Shape 593" id="593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Finding trusted feeds is tricky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Individual reports have wildly varying quality, useful only in aggregate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"Trusted partners" are incentivized to become untrusted partners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Abuse reporting mechanisms frequently gamed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Trustworthiness is not enough. You have to add coverage too.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have &lt;100 users it makes no difference.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Abuse feed agreements exist between most major players, hard to avoid spamming them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97" id="5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8" id="598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Why is sending hard?</a:t>
            </a:r>
          </a:p>
        </p:txBody>
      </p:sp>
      <p:sp>
        <p:nvSpPr>
          <p:cNvPr name="Shape 599" id="599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Abuse reports contain verbatim/lightly redacted copies of mails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Users have an expectation of privacy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click "report spam" on mails which are not spam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Receivers should be processing abuse reports </a:t>
            </a:r>
            <a:r>
              <a:rPr lang="en" i="1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 automatically and with reasonably good privacy controls: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Manual review for sanity checking: OK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Manual review of most abuse reports: NOT OK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03" id="6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04" id="604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works best?</a:t>
            </a:r>
          </a:p>
        </p:txBody>
      </p:sp>
      <p:sp>
        <p:nvSpPr>
          <p:cNvPr name="Shape 605" id="605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Feeds that aggregate large numbers of users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Feeds that have active anti-abuse teams behind them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Otherwise spammers will game the system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Feeds that use standard formats like ARF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Feeds which are automated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09" id="6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0" id="610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Ideas for moving forward</a:t>
            </a:r>
          </a:p>
        </p:txBody>
      </p:sp>
      <p:sp>
        <p:nvSpPr>
          <p:cNvPr name="Shape 611" id="611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Upgrades to ARF: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Could distinguish "this is spam" from "this is from a friend but doesn't seem like them". </a:t>
            </a:r>
            <a:b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Easy extension</a:t>
            </a:r>
            <a:r>
              <a:rPr lang="en"/>
              <a:t> to Feedback-Type.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URL abuse (goo.gl)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Self-service tool for @google abuse feeds?</a:t>
            </a:r>
          </a:p>
          <a:p>
            <a:r>
              <a:t/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Neutral / non profit aggregators that enforce basic ground rules?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15" id="6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6" id="616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end!</a:t>
            </a:r>
          </a:p>
        </p:txBody>
      </p:sp>
      <p:sp>
        <p:nvSpPr>
          <p:cNvPr name="Shape 617" id="617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889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i="0" baseline="0" strike="noStrike" sz="1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Thanks for listening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14" id="5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5" id="515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</a:p>
        </p:txBody>
      </p:sp>
      <p:sp>
        <p:nvSpPr>
          <p:cNvPr name="Shape 516" id="516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20" id="5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1" id="521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</a:p>
        </p:txBody>
      </p:sp>
      <p:sp>
        <p:nvSpPr>
          <p:cNvPr name="Shape 522" id="522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Stories from abuse@google.com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Abuse in 2012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Abuse report handling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it's hard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we could do about it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26" id="5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7" id="527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Stories from the abyss</a:t>
            </a:r>
          </a:p>
        </p:txBody>
      </p:sp>
      <p:sp>
        <p:nvSpPr>
          <p:cNvPr name="Shape 528" id="528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32" id="5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3" id="533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Gmail then</a:t>
            </a:r>
          </a:p>
        </p:txBody>
      </p:sp>
      <p:sp>
        <p:nvSpPr>
          <p:cNvPr name="Shape 534" id="534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-342900" marR="0" algn="l" marL="3429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Launched 2004, invite only. 2006, open invites.</a:t>
            </a:r>
          </a:p>
          <a:p>
            <a:r>
              <a:t/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Gmail does not provide sender IP for web sends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signups make abuse fighting much harder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CAPTCHA solving teams became available, $1 per thousand CAPTCHAs.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</a:t>
            </a: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&gt;50% of all outbound mail is spam within months</a:t>
            </a:r>
          </a:p>
          <a:p>
            <a:r>
              <a:t/>
            </a:r>
          </a:p>
          <a:p>
            <a:pPr indent="-342900" marR="0" algn="l" marL="3429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Gmail abuse team split out from inbound spam and grown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38" id="5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9" id="539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Gmail now</a:t>
            </a:r>
          </a:p>
        </p:txBody>
      </p:sp>
      <p:sp>
        <p:nvSpPr>
          <p:cNvPr name="Shape 540" id="540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major outbound campaigns using spammy accounts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Disclaimer: still send 5,000 (legit) mails/sec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may get sometimes get mail from @gmail.com accounts that you don't want</a:t>
            </a:r>
          </a:p>
          <a:p>
            <a:r>
              <a:t/>
            </a:r>
          </a:p>
          <a:p>
            <a:pPr indent="-342900" marR="0" algn="l" marL="3429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How?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Mail send r</a:t>
            </a: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isk analysis with hundreds of features, ML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Phone verification on suspect spamming accounts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Tactical operations against account sellers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Account signup protected by risk analysis/ML/encrypted javascript, dedicated team that monitors bulk signup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44" id="5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5" id="545"/>
          <p:cNvSpPr/>
          <p:nvPr/>
        </p:nvSpPr>
        <p:spPr>
          <a:xfrm>
            <a:off y="5223825" x="321250"/>
            <a:ext cy="1243200" cx="8422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Account sellers still exist. Normal price is $120-$150 per thousand (phone verified)</a:t>
            </a:r>
          </a:p>
          <a:p>
            <a:r>
              <a:t/>
            </a:r>
          </a:p>
          <a:p>
            <a:pPr indent="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price level makes bulk spam uneconomic.</a:t>
            </a:r>
          </a:p>
        </p:txBody>
      </p:sp>
      <p:sp>
        <p:nvSpPr>
          <p:cNvPr name="Shape 546" id="546"/>
          <p:cNvSpPr/>
          <p:nvPr/>
        </p:nvSpPr>
        <p:spPr>
          <a:xfrm>
            <a:off y="0" x="0"/>
            <a:ext cy="4935290" cx="91240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50" id="5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1" id="551"/>
          <p:cNvSpPr/>
          <p:nvPr>
            <p:ph type="title"/>
          </p:nvPr>
        </p:nvSpPr>
        <p:spPr>
          <a:xfrm>
            <a:off y="274637" x="457200"/>
            <a:ext cy="901198" cx="6705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Problem areas</a:t>
            </a:r>
          </a:p>
        </p:txBody>
      </p:sp>
      <p:sp>
        <p:nvSpPr>
          <p:cNvPr name="Shape 552" id="552"/>
          <p:cNvSpPr/>
          <p:nvPr>
            <p:ph type="body" idx="1"/>
          </p:nvPr>
        </p:nvSpPr>
        <p:spPr>
          <a:xfrm>
            <a:off y="1295400" x="457200"/>
            <a:ext cy="48308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Spammers who pay for the ability to spam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Spammers who claim they will pay but don't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10,000+ engineers/product managers who are not used to thinking adversarially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Highly motivated spammers who find exploits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love Gmail. Let's make it available to universities!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Spammer discovers he can make fake universities: *.edu.tk is treated as valid     </a:t>
            </a:r>
            <a:r>
              <a:rPr lang="en" i="0" baseline="0" strike="noStrike" sz="2400" b="0" cap="none" u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(now fixed)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CAPTCHAs that are open to replay attacks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.... etc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0" presetID="10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56" id="5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7" id="557"/>
          <p:cNvSpPr/>
          <p:nvPr>
            <p:ph type="ctrTitle"/>
          </p:nvPr>
        </p:nvSpPr>
        <p:spPr>
          <a:xfrm>
            <a:off y="2286000" x="2871958"/>
            <a:ext cy="1095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indent="228600" marR="0" algn="l" marL="0" rtl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Google abuse in 2012</a:t>
            </a:r>
          </a:p>
        </p:txBody>
      </p:sp>
      <p:sp>
        <p:nvSpPr>
          <p:cNvPr name="Shape 558" id="558"/>
          <p:cNvSpPr/>
          <p:nvPr>
            <p:ph type="subTitle" idx="1"/>
          </p:nvPr>
        </p:nvSpPr>
        <p:spPr>
          <a:xfrm>
            <a:off y="3352800" x="2871958"/>
            <a:ext cy="1752600" cx="55863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430">
      <a:dk1>
        <a:srgbClr val="3B3B3B"/>
      </a:dk1>
      <a:lt1>
        <a:srgbClr val="FFFFFF"/>
      </a:lt1>
      <a:dk2>
        <a:srgbClr val="3369FC"/>
      </a:dk2>
      <a:lt2>
        <a:srgbClr val="CCCCCC"/>
      </a:lt2>
      <a:accent1>
        <a:srgbClr val="0056FB"/>
      </a:accent1>
      <a:accent2>
        <a:srgbClr val="F50017"/>
      </a:accent2>
      <a:accent3>
        <a:srgbClr val="FF8608"/>
      </a:accent3>
      <a:accent4>
        <a:srgbClr val="069924"/>
      </a:accent4>
      <a:accent5>
        <a:srgbClr val="60B4F6"/>
      </a:accent5>
      <a:accent6>
        <a:srgbClr val="F0C631"/>
      </a:accent6>
      <a:hlink>
        <a:srgbClr val="0056FB"/>
      </a:hlink>
      <a:folHlink>
        <a:srgbClr val="41424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430">
      <a:dk1>
        <a:srgbClr val="3B3B3B"/>
      </a:dk1>
      <a:lt1>
        <a:srgbClr val="FFFFFF"/>
      </a:lt1>
      <a:dk2>
        <a:srgbClr val="3369FC"/>
      </a:dk2>
      <a:lt2>
        <a:srgbClr val="CCCCCC"/>
      </a:lt2>
      <a:accent1>
        <a:srgbClr val="0056FB"/>
      </a:accent1>
      <a:accent2>
        <a:srgbClr val="F50017"/>
      </a:accent2>
      <a:accent3>
        <a:srgbClr val="FF8608"/>
      </a:accent3>
      <a:accent4>
        <a:srgbClr val="069924"/>
      </a:accent4>
      <a:accent5>
        <a:srgbClr val="60B4F6"/>
      </a:accent5>
      <a:accent6>
        <a:srgbClr val="F0C631"/>
      </a:accent6>
      <a:hlink>
        <a:srgbClr val="0056FB"/>
      </a:hlink>
      <a:folHlink>
        <a:srgbClr val="41424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