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sldIdLst>
    <p:sldId id="256" r:id="rId3"/>
    <p:sldId id="272" r:id="rId4"/>
    <p:sldId id="273" r:id="rId5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4D55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4D55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4D55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4D55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4D55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5pPr>
    <a:lvl6pPr marL="2286000" algn="l" defTabSz="457200" rtl="0" eaLnBrk="1" latinLnBrk="0" hangingPunct="1">
      <a:defRPr sz="4200" kern="1200">
        <a:solidFill>
          <a:srgbClr val="004D55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6pPr>
    <a:lvl7pPr marL="2743200" algn="l" defTabSz="457200" rtl="0" eaLnBrk="1" latinLnBrk="0" hangingPunct="1">
      <a:defRPr sz="4200" kern="1200">
        <a:solidFill>
          <a:srgbClr val="004D55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7pPr>
    <a:lvl8pPr marL="3200400" algn="l" defTabSz="457200" rtl="0" eaLnBrk="1" latinLnBrk="0" hangingPunct="1">
      <a:defRPr sz="4200" kern="1200">
        <a:solidFill>
          <a:srgbClr val="004D55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8pPr>
    <a:lvl9pPr marL="3657600" algn="l" defTabSz="457200" rtl="0" eaLnBrk="1" latinLnBrk="0" hangingPunct="1">
      <a:defRPr sz="4200" kern="1200">
        <a:solidFill>
          <a:srgbClr val="004D55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856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045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24F8-C367-8048-835D-F070CE4A52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81225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6019800" y="5461000"/>
            <a:ext cx="701040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ea typeface="ヒラギノ角ゴ ProN W3" charset="-128"/>
              <a:cs typeface="ヒラギノ角ゴ ProN W3" charset="-128"/>
            </a:endParaRPr>
          </a:p>
        </p:txBody>
      </p:sp>
      <p:sp>
        <p:nvSpPr>
          <p:cNvPr id="1028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994400" y="5613400"/>
            <a:ext cx="66802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GB" smtClean="0">
                <a:sym typeface="Helvetica Neue" charset="0"/>
              </a:rPr>
              <a:t>Second level</a:t>
            </a:r>
          </a:p>
          <a:p>
            <a:pPr lvl="2"/>
            <a:r>
              <a:rPr lang="en-GB" smtClean="0">
                <a:sym typeface="Helvetica Neue" charset="0"/>
              </a:rPr>
              <a:t>Third level</a:t>
            </a:r>
          </a:p>
          <a:p>
            <a:pPr lvl="3"/>
            <a:r>
              <a:rPr lang="en-GB" smtClean="0">
                <a:sym typeface="Helvetica Neue" charset="0"/>
              </a:rPr>
              <a:t>Fourth level</a:t>
            </a:r>
          </a:p>
          <a:p>
            <a:pPr lvl="4"/>
            <a:r>
              <a:rPr lang="en-GB" smtClean="0">
                <a:sym typeface="Helvetica Neue" charset="0"/>
              </a:rPr>
              <a:t>Fifth level</a:t>
            </a:r>
            <a:endParaRPr lang="en-US">
              <a:sym typeface="Helvetica Neue" charset="0"/>
            </a:endParaRPr>
          </a:p>
        </p:txBody>
      </p:sp>
      <p:sp>
        <p:nvSpPr>
          <p:cNvPr id="1029" name="Rectangle 4"/>
          <p:cNvSpPr>
            <a:spLocks noChangeArrowheads="1"/>
          </p:cNvSpPr>
          <p:nvPr>
            <p:ph type="title"/>
          </p:nvPr>
        </p:nvSpPr>
        <p:spPr bwMode="auto">
          <a:xfrm>
            <a:off x="5994400" y="2552700"/>
            <a:ext cx="66802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>
                <a:sym typeface="Helvetica Neue Light" charset="0"/>
              </a:rPr>
              <a:t>Click to edit Master title style</a:t>
            </a:r>
            <a:endParaRPr lang="en-US">
              <a:sym typeface="Helvetica Neue Light" charset="0"/>
            </a:endParaRPr>
          </a:p>
        </p:txBody>
      </p:sp>
      <p:sp>
        <p:nvSpPr>
          <p:cNvPr id="3" name="Rectangle 5"/>
          <p:cNvSpPr>
            <a:spLocks/>
          </p:cNvSpPr>
          <p:nvPr/>
        </p:nvSpPr>
        <p:spPr bwMode="auto">
          <a:xfrm>
            <a:off x="139700" y="9398000"/>
            <a:ext cx="9144000" cy="22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71076" bIns="0"/>
          <a:lstStyle/>
          <a:p>
            <a:pPr marL="69850" algn="l">
              <a:spcBef>
                <a:spcPts val="388"/>
              </a:spcBef>
            </a:pPr>
            <a:r>
              <a:rPr lang="en-US" sz="1600">
                <a:solidFill>
                  <a:srgbClr val="006068"/>
                </a:solidFill>
                <a:latin typeface="Helvetica Neue" charset="0"/>
                <a:cs typeface="Helvetica Neue" charset="0"/>
                <a:sym typeface="Helvetica Neue" charset="0"/>
              </a:rPr>
              <a:t>Presenter Name, Date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 xmlns:p14="http://schemas.microsoft.com/office/powerpoint/2010/main"/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000000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1pPr>
      <a:lvl2pPr marL="254000" indent="-2540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2pPr>
      <a:lvl3pPr marL="508000" indent="-5080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3pPr>
      <a:lvl4pPr marL="762000" indent="-7620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4pPr>
      <a:lvl5pPr marL="1016000" indent="-10160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5pPr>
      <a:lvl6pPr marL="1473200" indent="-10160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6pPr>
      <a:lvl7pPr marL="1930400" indent="-10160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7pPr>
      <a:lvl8pPr marL="2387600" indent="-10160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8pPr>
      <a:lvl9pPr marL="2844800" indent="-10160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20088"/>
            <a:ext cx="13004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711200" y="254000"/>
            <a:ext cx="117602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title style</a:t>
            </a:r>
          </a:p>
        </p:txBody>
      </p:sp>
      <p:sp>
        <p:nvSpPr>
          <p:cNvPr id="5124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711200" y="1612900"/>
            <a:ext cx="117602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>
                <a:sym typeface="Helvetica Neue Light" charset="0"/>
              </a:rPr>
              <a:t>Second level</a:t>
            </a:r>
          </a:p>
          <a:p>
            <a:pPr lvl="2"/>
            <a:r>
              <a:rPr lang="en-US">
                <a:sym typeface="Helvetica Neue Light" charset="0"/>
              </a:rPr>
              <a:t>Third level</a:t>
            </a:r>
          </a:p>
          <a:p>
            <a:pPr lvl="3"/>
            <a:r>
              <a:rPr lang="en-US">
                <a:sym typeface="Helvetica Neue Light" charset="0"/>
              </a:rPr>
              <a:t>Fourth level</a:t>
            </a:r>
          </a:p>
          <a:p>
            <a:pPr lvl="4"/>
            <a:r>
              <a:rPr lang="en-US">
                <a:sym typeface="Helvetica Neue Light" charset="0"/>
              </a:rPr>
              <a:t>Fifth level</a:t>
            </a:r>
          </a:p>
        </p:txBody>
      </p:sp>
      <p:sp>
        <p:nvSpPr>
          <p:cNvPr id="3076" name="Rectangle 4"/>
          <p:cNvSpPr>
            <a:spLocks/>
          </p:cNvSpPr>
          <p:nvPr/>
        </p:nvSpPr>
        <p:spPr bwMode="auto">
          <a:xfrm>
            <a:off x="139700" y="9398000"/>
            <a:ext cx="9144000" cy="22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71076" bIns="0"/>
          <a:lstStyle/>
          <a:p>
            <a:pPr marL="69850" algn="l">
              <a:spcBef>
                <a:spcPts val="388"/>
              </a:spcBef>
            </a:pPr>
            <a:r>
              <a:rPr lang="en-US" sz="1600">
                <a:solidFill>
                  <a:srgbClr val="FFFFFF"/>
                </a:solidFill>
                <a:latin typeface="Helvetica Neue" charset="0"/>
                <a:cs typeface="Helvetica Neue" charset="0"/>
                <a:sym typeface="Helvetica Neue" charset="0"/>
              </a:rPr>
              <a:t>Presenter Name, Date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2420600" y="8699500"/>
            <a:ext cx="0" cy="838200"/>
          </a:xfrm>
          <a:prstGeom prst="line">
            <a:avLst/>
          </a:prstGeom>
          <a:noFill/>
          <a:ln w="12700" cap="flat">
            <a:solidFill>
              <a:srgbClr val="00589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ea typeface="ヒラギノ角ゴ ProN W3" charset="-128"/>
              <a:cs typeface="ヒラギノ角ゴ ProN W3" charset="-128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36600" y="1244600"/>
            <a:ext cx="12268200" cy="0"/>
          </a:xfrm>
          <a:prstGeom prst="line">
            <a:avLst/>
          </a:prstGeom>
          <a:noFill/>
          <a:ln w="25400" cap="flat">
            <a:solidFill>
              <a:srgbClr val="00606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ea typeface="ヒラギノ角ゴ ProN W3" charset="-128"/>
              <a:cs typeface="ヒラギノ角ゴ ProN W3" charset="-128"/>
            </a:endParaRPr>
          </a:p>
        </p:txBody>
      </p:sp>
      <p:sp>
        <p:nvSpPr>
          <p:cNvPr id="3079" name="Text Box 7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484100" y="9296400"/>
            <a:ext cx="341313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Helvetica Neue" charset="0"/>
                <a:cs typeface="Helvetica Neue" charset="0"/>
                <a:sym typeface="Helvetica Neue" charset="0"/>
              </a:defRPr>
            </a:lvl1pPr>
          </a:lstStyle>
          <a:p>
            <a:fld id="{7CB573CD-21B0-0748-AB96-B8895F2254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381000" indent="-381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1pPr>
      <a:lvl2pPr marL="774700" indent="-254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2pPr>
      <a:lvl3pPr marL="1346200" indent="-254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3pPr>
      <a:lvl4pPr marL="1917700" indent="-254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4pPr>
      <a:lvl5pPr marL="2489200" indent="-254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5pPr>
      <a:lvl6pPr marL="2946400" indent="-254000" algn="l" rtl="0" fontAlgn="base">
        <a:lnSpc>
          <a:spcPct val="120000"/>
        </a:lnSpc>
        <a:spcBef>
          <a:spcPts val="700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6pPr>
      <a:lvl7pPr marL="3403600" indent="-254000" algn="l" rtl="0" fontAlgn="base">
        <a:lnSpc>
          <a:spcPct val="120000"/>
        </a:lnSpc>
        <a:spcBef>
          <a:spcPts val="700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7pPr>
      <a:lvl8pPr marL="3860800" indent="-254000" algn="l" rtl="0" fontAlgn="base">
        <a:lnSpc>
          <a:spcPct val="120000"/>
        </a:lnSpc>
        <a:spcBef>
          <a:spcPts val="700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8pPr>
      <a:lvl9pPr marL="4318000" indent="-254000" algn="l" rtl="0" fontAlgn="base">
        <a:lnSpc>
          <a:spcPct val="120000"/>
        </a:lnSpc>
        <a:spcBef>
          <a:spcPts val="700"/>
        </a:spcBef>
        <a:spcAft>
          <a:spcPct val="0"/>
        </a:spcAft>
        <a:buClr>
          <a:srgbClr val="004D55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 Neue Light" charset="0"/>
                <a:ea typeface="ヒラギノ角ゴ ProN W3" charset="0"/>
                <a:cs typeface="ヒラギノ角ゴ ProN W3" charset="0"/>
              </a:rPr>
              <a:t>RIPE Slide Master</a:t>
            </a:r>
          </a:p>
        </p:txBody>
      </p:sp>
      <p:sp>
        <p:nvSpPr>
          <p:cNvPr id="9219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 smtClean="0">
                <a:latin typeface="Helvetica Neue" charset="0"/>
                <a:ea typeface="ヒラギノ角ゴ ProN W3" charset="0"/>
                <a:cs typeface="ヒラギノ角ゴ ProN W3" charset="0"/>
              </a:rPr>
              <a:t>MAT Working Group</a:t>
            </a:r>
          </a:p>
          <a:p>
            <a:pPr marL="0" indent="0" eaLnBrk="1" hangingPunct="1"/>
            <a:r>
              <a:rPr lang="en-US" dirty="0" smtClean="0">
                <a:latin typeface="Helvetica Neue" charset="0"/>
                <a:ea typeface="ヒラギノ角ゴ ProN W3" charset="0"/>
                <a:cs typeface="ヒラギノ角ゴ ProN W3" charset="0"/>
              </a:rPr>
              <a:t>RIPE64</a:t>
            </a:r>
            <a:endParaRPr lang="en-US" dirty="0">
              <a:latin typeface="Helvetica Neue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lphaUcPeriod"/>
            </a:pPr>
            <a:r>
              <a:rPr lang="en-US" sz="2800" dirty="0" smtClean="0"/>
              <a:t>Introduction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2800" dirty="0" smtClean="0"/>
              <a:t>Measuring the robustness of mobile broadband in Norway</a:t>
            </a:r>
            <a:br>
              <a:rPr lang="en-US" sz="2800" dirty="0" smtClean="0"/>
            </a:br>
            <a:r>
              <a:rPr lang="en-US" sz="2800" dirty="0" err="1" smtClean="0"/>
              <a:t>Amund</a:t>
            </a:r>
            <a:r>
              <a:rPr lang="en-US" sz="2800" dirty="0" smtClean="0"/>
              <a:t> </a:t>
            </a:r>
            <a:r>
              <a:rPr lang="en-US" sz="2800" dirty="0" err="1" smtClean="0"/>
              <a:t>Kvalbein</a:t>
            </a:r>
            <a:r>
              <a:rPr lang="en-US" sz="2800" dirty="0" smtClean="0"/>
              <a:t>, </a:t>
            </a:r>
            <a:r>
              <a:rPr lang="en-US" sz="2800" dirty="0" err="1" smtClean="0"/>
              <a:t>Simula</a:t>
            </a:r>
            <a:endParaRPr lang="en-US" sz="2800" dirty="0" smtClean="0"/>
          </a:p>
          <a:p>
            <a:pPr marL="742950" indent="-742950">
              <a:buFont typeface="+mj-lt"/>
              <a:buAutoNum type="alphaUcPeriod"/>
            </a:pPr>
            <a:r>
              <a:rPr lang="en-US" sz="2800" dirty="0" smtClean="0"/>
              <a:t>Useful and Cool New Things in </a:t>
            </a:r>
            <a:r>
              <a:rPr lang="en-US" sz="2800" dirty="0" err="1" smtClean="0"/>
              <a:t>RIPEstat</a:t>
            </a:r>
            <a:r>
              <a:rPr lang="en-US" sz="2800" dirty="0" smtClean="0"/>
              <a:t> &amp; RIPE Atlas</a:t>
            </a:r>
            <a:br>
              <a:rPr lang="en-US" sz="2800" dirty="0" smtClean="0"/>
            </a:br>
            <a:r>
              <a:rPr lang="en-US" sz="2800" dirty="0" err="1" smtClean="0"/>
              <a:t>Vesna</a:t>
            </a:r>
            <a:r>
              <a:rPr lang="en-US" sz="2800" dirty="0" smtClean="0"/>
              <a:t> </a:t>
            </a:r>
            <a:r>
              <a:rPr lang="en-US" sz="2800" dirty="0" err="1" smtClean="0"/>
              <a:t>Manojlovic</a:t>
            </a:r>
            <a:r>
              <a:rPr lang="en-US" sz="2800" dirty="0" smtClean="0"/>
              <a:t>, RIPE NCC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2800" dirty="0" smtClean="0"/>
              <a:t>APNIC Measurement of IPv6 Using Paid Advertising</a:t>
            </a:r>
            <a:br>
              <a:rPr lang="en-US" sz="2800" dirty="0" smtClean="0"/>
            </a:br>
            <a:r>
              <a:rPr lang="en-US" sz="2800" dirty="0" smtClean="0"/>
              <a:t>George </a:t>
            </a:r>
            <a:r>
              <a:rPr lang="en-US" sz="2800" dirty="0" err="1" smtClean="0"/>
              <a:t>Michaelson</a:t>
            </a:r>
            <a:r>
              <a:rPr lang="en-US" sz="2800" dirty="0" smtClean="0"/>
              <a:t>, APNIC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2800" dirty="0" smtClean="0"/>
              <a:t>M-Lab - Network science at scale. Good data for everyone</a:t>
            </a:r>
            <a:br>
              <a:rPr lang="en-US" sz="2800" dirty="0" smtClean="0"/>
            </a:br>
            <a:r>
              <a:rPr lang="en-US" sz="2800" dirty="0" err="1" smtClean="0"/>
              <a:t>Tiziana</a:t>
            </a:r>
            <a:r>
              <a:rPr lang="en-US" sz="2800" dirty="0" smtClean="0"/>
              <a:t> </a:t>
            </a:r>
            <a:r>
              <a:rPr lang="en-US" sz="2800" dirty="0" err="1" smtClean="0"/>
              <a:t>Refice</a:t>
            </a:r>
            <a:r>
              <a:rPr lang="en-US" sz="2800" dirty="0" smtClean="0"/>
              <a:t> and Meredith Whittaker, Google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2800" dirty="0" smtClean="0"/>
              <a:t>RIPE NCC Measurement Strategy 2012/2013/…</a:t>
            </a:r>
            <a:br>
              <a:rPr lang="en-US" sz="2800" dirty="0" smtClean="0"/>
            </a:br>
            <a:r>
              <a:rPr lang="en-US" sz="2800" dirty="0" smtClean="0"/>
              <a:t>Daniel </a:t>
            </a:r>
            <a:r>
              <a:rPr lang="en-US" sz="2800" dirty="0" err="1" smtClean="0"/>
              <a:t>Karrenberg</a:t>
            </a:r>
            <a:r>
              <a:rPr lang="en-US" sz="2800" dirty="0" smtClean="0"/>
              <a:t>, RIPE NCC</a:t>
            </a:r>
          </a:p>
          <a:p>
            <a:pPr marL="742950" indent="-742950">
              <a:buFont typeface="+mj-lt"/>
              <a:buAutoNum type="alphaUcPeriod" startAt="26"/>
            </a:pPr>
            <a:r>
              <a:rPr lang="en-US" sz="2800" dirty="0" smtClean="0"/>
              <a:t>AOB</a:t>
            </a:r>
          </a:p>
          <a:p>
            <a:pPr marL="742950" indent="-742950">
              <a:buFont typeface="+mj-lt"/>
              <a:buAutoNum type="alphaUcPeriod" startAt="26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24F8-C367-8048-835D-F070CE4A52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81207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Welcome from the WG Chairs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Scribe, Jabber, Stenographer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Microphone etiquette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Approve minutes from RIPE63</a:t>
            </a:r>
          </a:p>
          <a:p>
            <a:pPr marL="742950" indent="-742950">
              <a:buFont typeface="+mj-lt"/>
              <a:buAutoNum type="arabicPeriod"/>
            </a:pPr>
            <a:r>
              <a:rPr lang="en-US" smtClean="0"/>
              <a:t>Agenda bashing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24F8-C367-8048-835D-F070CE4A52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03084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master-template-ripe">
  <a:themeElements>
    <a:clrScheme name="">
      <a:dk1>
        <a:srgbClr val="004D55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404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626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4D55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626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4D55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 copy">
  <a:themeElements>
    <a:clrScheme name="">
      <a:dk1>
        <a:srgbClr val="004D55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4047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copy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626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4D55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626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4D55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 &amp; Bullets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master-template-ripe.ppt</Template>
  <TotalTime>1087</TotalTime>
  <Pages>0</Pages>
  <Words>40</Words>
  <Characters>0</Characters>
  <Application>Microsoft Macintosh PowerPoint</Application>
  <PresentationFormat>Custom</PresentationFormat>
  <Lines>0</Lines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Helvetica Neue Light</vt:lpstr>
      <vt:lpstr>ヒラギノ角ゴ ProN W3</vt:lpstr>
      <vt:lpstr>Arial</vt:lpstr>
      <vt:lpstr>Helvetica Neue</vt:lpstr>
      <vt:lpstr>Calibri</vt:lpstr>
      <vt:lpstr>ＭＳ Ｐゴシック</vt:lpstr>
      <vt:lpstr>Gill Sans</vt:lpstr>
      <vt:lpstr>Gill Sans (Headings)</vt:lpstr>
      <vt:lpstr>master-template-ripe</vt:lpstr>
      <vt:lpstr>Title &amp; Bullets copy</vt:lpstr>
      <vt:lpstr>RIPE Slide Master</vt:lpstr>
      <vt:lpstr>Agenda</vt:lpstr>
      <vt:lpstr>A. Introduction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RIPE Slide Master</dc:title>
  <dc:subject/>
  <dc:creator/>
  <cp:keywords/>
  <dc:description/>
  <cp:lastModifiedBy>Ian Meikle</cp:lastModifiedBy>
  <cp:revision>6</cp:revision>
  <dcterms:modified xsi:type="dcterms:W3CDTF">2012-04-19T09:13:36Z</dcterms:modified>
</cp:coreProperties>
</file>